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</p:sldIdLst>
  <p:sldSz cy="6858000" cx="12192000"/>
  <p:notesSz cx="6797675" cy="9926625"/>
  <p:embeddedFontLst>
    <p:embeddedFont>
      <p:font typeface="Roboto"/>
      <p:regular r:id="rId97"/>
      <p:bold r:id="rId98"/>
      <p:italic r:id="rId99"/>
      <p:boldItalic r:id="rId100"/>
    </p:embeddedFont>
    <p:embeddedFont>
      <p:font typeface="Montserrat"/>
      <p:regular r:id="rId101"/>
      <p:bold r:id="rId102"/>
      <p:italic r:id="rId103"/>
      <p:boldItalic r:id="rId104"/>
    </p:embeddedFont>
    <p:embeddedFont>
      <p:font typeface="Montserrat Light"/>
      <p:regular r:id="rId105"/>
      <p:bold r:id="rId106"/>
      <p:italic r:id="rId107"/>
      <p:boldItalic r:id="rId108"/>
    </p:embeddedFont>
    <p:embeddedFont>
      <p:font typeface="Century Gothic"/>
      <p:regular r:id="rId109"/>
      <p:bold r:id="rId110"/>
      <p:italic r:id="rId111"/>
      <p:boldItalic r:id="rId1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3" roundtripDataSignature="AMtx7mg6vJqpnYlaRQSWjHIOEBQyvBh6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DE5A4D0-FDC1-49A8-96DA-E731BDE3DFB4}">
  <a:tblStyle styleId="{DDE5A4D0-FDC1-49A8-96DA-E731BDE3DFB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CF4E8"/>
          </a:solidFill>
        </a:fill>
      </a:tcStyle>
    </a:wholeTbl>
    <a:band1H>
      <a:tcTxStyle/>
      <a:tcStyle>
        <a:fill>
          <a:solidFill>
            <a:srgbClr val="F9E8CE"/>
          </a:solidFill>
        </a:fill>
      </a:tcStyle>
    </a:band1H>
    <a:band2H>
      <a:tcTxStyle/>
    </a:band2H>
    <a:band1V>
      <a:tcTxStyle/>
      <a:tcStyle>
        <a:fill>
          <a:solidFill>
            <a:srgbClr val="F9E8CE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5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21" Type="http://schemas.openxmlformats.org/officeDocument/2006/relationships/slide" Target="slides/slide16.xml"/><Relationship Id="rId112" Type="http://schemas.openxmlformats.org/officeDocument/2006/relationships/font" Target="fonts/CenturyGothic-boldItalic.fntdata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07" Type="http://schemas.openxmlformats.org/officeDocument/2006/relationships/font" Target="fonts/MontserratLight-italic.fntdata"/><Relationship Id="rId16" Type="http://schemas.openxmlformats.org/officeDocument/2006/relationships/slide" Target="slides/slide11.xml"/><Relationship Id="rId102" Type="http://schemas.openxmlformats.org/officeDocument/2006/relationships/font" Target="fonts/Montserrat-bold.fntdata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11" Type="http://schemas.openxmlformats.org/officeDocument/2006/relationships/slide" Target="slides/slide6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95" Type="http://schemas.openxmlformats.org/officeDocument/2006/relationships/slide" Target="slides/slide90.xml"/><Relationship Id="rId90" Type="http://schemas.openxmlformats.org/officeDocument/2006/relationships/slide" Target="slides/slide85.xml"/><Relationship Id="rId5" Type="http://schemas.openxmlformats.org/officeDocument/2006/relationships/notesMaster" Target="notesMasters/notesMaster1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113" Type="http://customschemas.google.com/relationships/presentationmetadata" Target="metadata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5" Type="http://schemas.openxmlformats.org/officeDocument/2006/relationships/slide" Target="slides/slide80.xml"/><Relationship Id="rId80" Type="http://schemas.openxmlformats.org/officeDocument/2006/relationships/slide" Target="slides/slide75.xml"/><Relationship Id="rId108" Type="http://schemas.openxmlformats.org/officeDocument/2006/relationships/font" Target="fonts/MontserratLight-boldItalic.fntdata"/><Relationship Id="rId103" Type="http://schemas.openxmlformats.org/officeDocument/2006/relationships/font" Target="fonts/Montserrat-italic.fntdata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59" Type="http://schemas.openxmlformats.org/officeDocument/2006/relationships/slide" Target="slides/slide54.xml"/><Relationship Id="rId96" Type="http://schemas.openxmlformats.org/officeDocument/2006/relationships/slide" Target="slides/slide91.xml"/><Relationship Id="rId91" Type="http://schemas.openxmlformats.org/officeDocument/2006/relationships/slide" Target="slides/slide86.xml"/><Relationship Id="rId75" Type="http://schemas.openxmlformats.org/officeDocument/2006/relationships/slide" Target="slides/slide70.xml"/><Relationship Id="rId70" Type="http://schemas.openxmlformats.org/officeDocument/2006/relationships/slide" Target="slides/slide65.xml"/><Relationship Id="rId54" Type="http://schemas.openxmlformats.org/officeDocument/2006/relationships/slide" Target="slides/slide49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06" Type="http://schemas.openxmlformats.org/officeDocument/2006/relationships/font" Target="fonts/MontserratLight-bold.fntdata"/><Relationship Id="rId49" Type="http://schemas.openxmlformats.org/officeDocument/2006/relationships/slide" Target="slides/slide44.xml"/><Relationship Id="rId36" Type="http://schemas.openxmlformats.org/officeDocument/2006/relationships/slide" Target="slides/slide3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5" Type="http://schemas.openxmlformats.org/officeDocument/2006/relationships/slide" Target="slides/slide10.xml"/><Relationship Id="rId57" Type="http://schemas.openxmlformats.org/officeDocument/2006/relationships/slide" Target="slides/slide52.xml"/><Relationship Id="rId114" Type="http://schemas.openxmlformats.org/officeDocument/2006/relationships/customXml" Target="../customXml/item1.xml"/><Relationship Id="rId44" Type="http://schemas.openxmlformats.org/officeDocument/2006/relationships/slide" Target="slides/slide39.xml"/><Relationship Id="rId101" Type="http://schemas.openxmlformats.org/officeDocument/2006/relationships/font" Target="fonts/Montserrat-regular.fntdata"/><Relationship Id="rId31" Type="http://schemas.openxmlformats.org/officeDocument/2006/relationships/slide" Target="slides/slide26.xml"/><Relationship Id="rId94" Type="http://schemas.openxmlformats.org/officeDocument/2006/relationships/slide" Target="slides/slide89.xml"/><Relationship Id="rId99" Type="http://schemas.openxmlformats.org/officeDocument/2006/relationships/font" Target="fonts/Roboto-italic.fntdata"/><Relationship Id="rId10" Type="http://schemas.openxmlformats.org/officeDocument/2006/relationships/slide" Target="slides/slide5.xml"/><Relationship Id="rId86" Type="http://schemas.openxmlformats.org/officeDocument/2006/relationships/slide" Target="slides/slide81.xml"/><Relationship Id="rId81" Type="http://schemas.openxmlformats.org/officeDocument/2006/relationships/slide" Target="slides/slide76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65" Type="http://schemas.openxmlformats.org/officeDocument/2006/relationships/slide" Target="slides/slide60.xml"/><Relationship Id="rId60" Type="http://schemas.openxmlformats.org/officeDocument/2006/relationships/slide" Target="slides/slide55.xml"/><Relationship Id="rId52" Type="http://schemas.openxmlformats.org/officeDocument/2006/relationships/slide" Target="slides/slide4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09" Type="http://schemas.openxmlformats.org/officeDocument/2006/relationships/font" Target="fonts/CenturyGothic-regular.fntdata"/><Relationship Id="rId39" Type="http://schemas.openxmlformats.org/officeDocument/2006/relationships/slide" Target="slides/slide3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104" Type="http://schemas.openxmlformats.org/officeDocument/2006/relationships/font" Target="fonts/Montserrat-boldItalic.fntdata"/><Relationship Id="rId34" Type="http://schemas.openxmlformats.org/officeDocument/2006/relationships/slide" Target="slides/slide29.xml"/><Relationship Id="rId97" Type="http://schemas.openxmlformats.org/officeDocument/2006/relationships/font" Target="fonts/Roboto-regular.fntdata"/><Relationship Id="rId76" Type="http://schemas.openxmlformats.org/officeDocument/2006/relationships/slide" Target="slides/slide71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92" Type="http://schemas.openxmlformats.org/officeDocument/2006/relationships/slide" Target="slides/slide87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9" Type="http://schemas.openxmlformats.org/officeDocument/2006/relationships/slide" Target="slides/slide24.xml"/><Relationship Id="rId2" Type="http://schemas.openxmlformats.org/officeDocument/2006/relationships/presProps" Target="presProps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24" Type="http://schemas.openxmlformats.org/officeDocument/2006/relationships/slide" Target="slides/slide19.xml"/><Relationship Id="rId110" Type="http://schemas.openxmlformats.org/officeDocument/2006/relationships/font" Target="fonts/CenturyGothic-bold.fntdata"/><Relationship Id="rId87" Type="http://schemas.openxmlformats.org/officeDocument/2006/relationships/slide" Target="slides/slide82.xml"/><Relationship Id="rId66" Type="http://schemas.openxmlformats.org/officeDocument/2006/relationships/slide" Target="slides/slide61.xml"/><Relationship Id="rId115" Type="http://schemas.openxmlformats.org/officeDocument/2006/relationships/customXml" Target="../customXml/item2.xml"/><Relationship Id="rId82" Type="http://schemas.openxmlformats.org/officeDocument/2006/relationships/slide" Target="slides/slide77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05" Type="http://schemas.openxmlformats.org/officeDocument/2006/relationships/font" Target="fonts/MontserratLight-regular.fntdata"/><Relationship Id="rId100" Type="http://schemas.openxmlformats.org/officeDocument/2006/relationships/font" Target="fonts/Roboto-boldItalic.fntdata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14" Type="http://schemas.openxmlformats.org/officeDocument/2006/relationships/slide" Target="slides/slide9.xml"/><Relationship Id="rId77" Type="http://schemas.openxmlformats.org/officeDocument/2006/relationships/slide" Target="slides/slide72.xml"/><Relationship Id="rId56" Type="http://schemas.openxmlformats.org/officeDocument/2006/relationships/slide" Target="slides/slide51.xml"/><Relationship Id="rId98" Type="http://schemas.openxmlformats.org/officeDocument/2006/relationships/font" Target="fonts/Roboto-bold.fntdata"/><Relationship Id="rId93" Type="http://schemas.openxmlformats.org/officeDocument/2006/relationships/slide" Target="slides/slide88.xml"/><Relationship Id="rId8" Type="http://schemas.openxmlformats.org/officeDocument/2006/relationships/slide" Target="slides/slide3.xml"/><Relationship Id="rId72" Type="http://schemas.openxmlformats.org/officeDocument/2006/relationships/slide" Target="slides/slide67.xml"/><Relationship Id="rId51" Type="http://schemas.openxmlformats.org/officeDocument/2006/relationships/slide" Target="slides/slide46.xml"/><Relationship Id="rId3" Type="http://schemas.openxmlformats.org/officeDocument/2006/relationships/tableStyles" Target="tableStyles.xml"/><Relationship Id="rId46" Type="http://schemas.openxmlformats.org/officeDocument/2006/relationships/slide" Target="slides/slide41.xml"/><Relationship Id="rId25" Type="http://schemas.openxmlformats.org/officeDocument/2006/relationships/slide" Target="slides/slide20.xml"/><Relationship Id="rId67" Type="http://schemas.openxmlformats.org/officeDocument/2006/relationships/slide" Target="slides/slide62.xml"/><Relationship Id="rId116" Type="http://schemas.openxmlformats.org/officeDocument/2006/relationships/customXml" Target="../customXml/item3.xml"/><Relationship Id="rId41" Type="http://schemas.openxmlformats.org/officeDocument/2006/relationships/slide" Target="slides/slide36.xml"/><Relationship Id="rId20" Type="http://schemas.openxmlformats.org/officeDocument/2006/relationships/slide" Target="slides/slide15.xml"/><Relationship Id="rId111" Type="http://schemas.openxmlformats.org/officeDocument/2006/relationships/font" Target="fonts/CenturyGothic-italic.fntdata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62" Type="http://schemas.openxmlformats.org/officeDocument/2006/relationships/slide" Target="slides/slide57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unwto.org/sustainable-development" TargetMode="Externa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unwto.org/sustainable-development" TargetMode="Externa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unwto.org/sustainable-development" TargetMode="Externa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unwto.org/sustainable-development" TargetMode="Externa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unwto.org/sustainable-development" TargetMode="Externa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unwto.org/sustainable-development" TargetMode="Externa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unwto.org/sustainable-development" TargetMode="Externa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9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1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1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p1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1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1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5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p1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p1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1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0" name="Google Shape;500;p2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p2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p2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3" name="Google Shape;603;p2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2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4" name="Google Shape;714;p2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25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2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4" name="Google Shape;724;p2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2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2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1" name="Google Shape;751;p2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2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2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6" name="Google Shape;776;p2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2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6" name="Google Shape;786;p2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29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9" name="Google Shape;809;p3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3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3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0" name="Google Shape;830;p3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3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3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0" name="Google Shape;840;p3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3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3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3" name="Google Shape;863;p3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3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3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4" name="Google Shape;884;p3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3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3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4" name="Google Shape;894;p3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35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3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7" name="Google Shape;917;p3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3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3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0" name="Google Shape;940;p3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3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3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0" name="Google Shape;960;p3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3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3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0" name="Google Shape;970;p3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39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4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3" name="Google Shape;993;p4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4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4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4" name="Google Shape;1014;p4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4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8" name="Google Shape;1028;p4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4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4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1" name="Google Shape;1051;p4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4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4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4" name="Google Shape;1074;p4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4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4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5" name="Google Shape;1095;p4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45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4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5" name="Google Shape;1105;p4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4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4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8" name="Google Shape;1128;p4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4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4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1" name="Google Shape;1151;p4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4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4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4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5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7" name="Google Shape;1207;p5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5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5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2" name="Google Shape;1222;p5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5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5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2" name="Google Shape;1232;p5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3" name="Google Shape;1233;p5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5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7" name="Google Shape;1267;p5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5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5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4" name="Google Shape;1274;p5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5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7" name="Google Shape;1287;p5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8" name="Google Shape;1288;p55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5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3" name="Google Shape;1303;p5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5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5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0" name="Google Shape;1320;p5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1" name="Google Shape;1321;p5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5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9" name="Google Shape;1359;p5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p5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5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1" name="Google Shape;1371;p5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59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6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7" name="Google Shape;1417;p6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8" name="Google Shape;1418;p6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6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6" name="Google Shape;1476;p6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7" name="Google Shape;1477;p6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p6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1" name="Google Shape;1521;p6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2" name="Google Shape;1522;p6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6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4" name="Google Shape;1554;p6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5" name="Google Shape;1555;p6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6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4" name="Google Shape;1564;p6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6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6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4" name="Google Shape;1574;p6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65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6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9" name="Google Shape;1609;p6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6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6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3" name="Google Shape;1653;p6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6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6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3" name="Google Shape;1693;p6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4" name="Google Shape;1694;p6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6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4" name="Google Shape;1704;p6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Google Shape;1753;p7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4" name="Google Shape;1754;p7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5" name="Google Shape;1755;p7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3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7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5" name="Google Shape;1765;p7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6" name="Google Shape;1766;p7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p7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3" name="Google Shape;1773;p7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4" name="Google Shape;1774;p7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2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p7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4" name="Google Shape;1864;p7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5" name="Google Shape;1865;p7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p7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3" name="Google Shape;1883;p7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4" name="Google Shape;1884;p7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5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7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7" name="Google Shape;1897;p7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7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0" name="Google Shape;1980;p7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7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p7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9" name="Google Shape;2029;p7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0" name="Google Shape;2030;p7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7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7" name="Google Shape;2037;p7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UNESCO-UNEVOC – </a:t>
            </a:r>
            <a:r>
              <a:rPr b="0" i="1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Competencias ecológicas y digitales para el sector hotelero y turístico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https://unesdoc.unesco.org/ark:/48223/pf0000391115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Comisión Europea – Competencias digitales en el turismo (Plataforma de Competencias Digitales y Empleo)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https://digital-skills-jobs.europa.eu/en/topics/tourism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OMT – Turismo sostenible y medición (recursos sobre eficiencia energética y de recursos)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sng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https://www.unwto.org/sustainable-development</a:t>
            </a:r>
            <a:endParaRPr b="0" i="0" sz="1800" u="none" cap="none" strike="noStrike">
              <a:solidFill>
                <a:srgbClr val="086D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8" name="Google Shape;2038;p7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0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7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2" name="Google Shape;2052;p7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8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Google Shape;2099;p8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0" name="Google Shape;2100;p8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1" name="Google Shape;2101;p8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4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p8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6" name="Google Shape;2116;p8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7" name="Google Shape;2117;p8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0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8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2" name="Google Shape;2132;p8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UNESCO-UNEVOC – </a:t>
            </a:r>
            <a:r>
              <a:rPr b="0" i="1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Competencias ecológicas y digitales para el sector hotelero y turístico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https://unesdoc.unesco.org/ark:/48223/pf0000391115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Comisión Europea – Competencias digitales en el turismo (Plataforma de Competencias Digitales y Empleo)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https://digital-skills-jobs.europa.eu/en/topics/tourism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OMT – Turismo sostenible y medición (recursos sobre eficiencia energética y de recursos)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sng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https://www.unwto.org/sustainable-development</a:t>
            </a:r>
            <a:endParaRPr b="0" i="0" sz="1800" u="none" cap="none" strike="noStrike">
              <a:solidFill>
                <a:srgbClr val="086D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3" name="Google Shape;2133;p8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9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" name="Google Shape;2140;p8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1" name="Google Shape;2141;p8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UNESCO-UNEVOC – </a:t>
            </a:r>
            <a:r>
              <a:rPr b="0" i="1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Competencias ecológicas y digitales para el sector hotelero y turístico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https://unesdoc.unesco.org/ark:/48223/pf0000391115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Comisión Europea – Competencias digitales en el turismo (Plataforma de Competencias Digitales y Empleo)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https://digital-skills-jobs.europa.eu/en/topics/tourism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OMT – Turismo sostenible y medición (recursos sobre eficiencia energética y de recursos)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sng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https://www.unwto.org/sustainable-development</a:t>
            </a:r>
            <a:endParaRPr b="0" i="0" sz="1800" u="none" cap="none" strike="noStrike">
              <a:solidFill>
                <a:srgbClr val="086D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2" name="Google Shape;2142;p8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4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Google Shape;2155;p8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6" name="Google Shape;2156;p8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UNESCO-UNEVOC – </a:t>
            </a:r>
            <a:r>
              <a:rPr b="0" i="1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Competencias ecológicas y digitales para el sector hotelero y turístico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https://unesdoc.unesco.org/ark:/48223/pf0000391115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Comisión Europea – Competencias digitales en el turismo (Plataforma de Competencias y Empleo Digitales)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https://digital-skills-jobs.europa.eu/en/topics/tourism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OMT – Turismo sostenible y medición (recursos sobre eficiencia energética y de recursos)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sng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https://www.unwto.org/sustainable-development</a:t>
            </a:r>
            <a:endParaRPr b="0" i="0" sz="1800" u="none" cap="none" strike="noStrike">
              <a:solidFill>
                <a:srgbClr val="086D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7" name="Google Shape;2157;p8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0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p8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2" name="Google Shape;2172;p8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UNESCO-UNEVOC – </a:t>
            </a:r>
            <a:r>
              <a:rPr b="0" i="1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Competencias ecológicas y digitales para el sector hotelero y turístico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https://unesdoc.unesco.org/ark:/48223/pf0000391115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Comisión Europea – Competencias digitales en el turismo (Plataforma de Competencias Digitales y Empleo)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https://digital-skills-jobs.europa.eu/en/topics/tourism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OMT – Turismo sostenible y medición (recursos sobre eficiencia energética y de recursos)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sng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https://www.unwto.org/sustainable-development</a:t>
            </a:r>
            <a:endParaRPr b="0" i="0" sz="1800" u="none" cap="none" strike="noStrike">
              <a:solidFill>
                <a:srgbClr val="086D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3" name="Google Shape;2173;p85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6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p8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8" name="Google Shape;2188;p8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UNESCO-UNEVOC – </a:t>
            </a:r>
            <a:r>
              <a:rPr b="0" i="1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Competencias ecológicas y digitales para el sector hotelero y turístico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https://unesdoc.unesco.org/ark:/48223/pf0000391115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Comisión Europea – Competencias digitales en el turismo (Plataforma de Competencias Digitales y Empleo)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https://digital-skills-jobs.europa.eu/en/topics/tourism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OMT – Turismo sostenible y medición (recursos sobre eficiencia energética y de recursos)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sng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https://www.unwto.org/sustainable-development</a:t>
            </a:r>
            <a:endParaRPr b="0" i="0" sz="1800" u="none" cap="none" strike="noStrike">
              <a:solidFill>
                <a:srgbClr val="086D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9" name="Google Shape;2189;p8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3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8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5" name="Google Shape;2205;p8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4" name="Shape 2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5" name="Google Shape;2265;p8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6" name="Google Shape;2266;p8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7" name="Google Shape;2267;p8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3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8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5" name="Google Shape;2305;p8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UNESCO-UNEVOC – </a:t>
            </a:r>
            <a:r>
              <a:rPr b="0" i="1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Competencias ecológicas y digitales para el sector hotelero y turístico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https://unesdoc.unesco.org/ark:/48223/pf0000391115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Comisión Europea – Competencias digitales en el turismo (Plataforma de Competencias Digitales y Empleo)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https://digital-skills-jobs.europa.eu/en/topics/tourism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6D6E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  <a:t>OMT – Turismo sostenible y medición (recursos sobre eficiencia energética y de recursos)</a:t>
            </a:r>
            <a:br>
              <a:rPr b="0" i="0" lang="en-US" sz="1800" u="none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sng" cap="none" strike="noStrike">
                <a:solidFill>
                  <a:srgbClr val="086D6E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https://www.unwto.org/sustainable-development</a:t>
            </a:r>
            <a:endParaRPr b="0" i="0" sz="1800" u="none" cap="none" strike="noStrike">
              <a:solidFill>
                <a:srgbClr val="086D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6" name="Google Shape;2306;p89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0" name="Shape 2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1" name="Google Shape;2321;p9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2" name="Google Shape;2322;p9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3" name="Google Shape;2323;p9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9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Google Shape;2350;p9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1" name="Google Shape;2351;p9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">
  <p:cSld name="Quot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3"/>
          <p:cNvSpPr/>
          <p:nvPr/>
        </p:nvSpPr>
        <p:spPr>
          <a:xfrm>
            <a:off x="5774267" y="1175708"/>
            <a:ext cx="6417733" cy="5604021"/>
          </a:xfrm>
          <a:custGeom>
            <a:rect b="b" l="l" r="r" t="t"/>
            <a:pathLst>
              <a:path extrusionOk="0" h="961650" w="852645">
                <a:moveTo>
                  <a:pt x="0" y="0"/>
                </a:moveTo>
                <a:lnTo>
                  <a:pt x="852646" y="0"/>
                </a:lnTo>
                <a:lnTo>
                  <a:pt x="852646" y="961651"/>
                </a:lnTo>
                <a:lnTo>
                  <a:pt x="0" y="96165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93"/>
          <p:cNvSpPr/>
          <p:nvPr/>
        </p:nvSpPr>
        <p:spPr>
          <a:xfrm>
            <a:off x="5360151" y="0"/>
            <a:ext cx="6417733" cy="5604021"/>
          </a:xfrm>
          <a:custGeom>
            <a:rect b="b" l="l" r="r" t="t"/>
            <a:pathLst>
              <a:path extrusionOk="0" h="961650" w="852645">
                <a:moveTo>
                  <a:pt x="0" y="0"/>
                </a:moveTo>
                <a:lnTo>
                  <a:pt x="852646" y="0"/>
                </a:lnTo>
                <a:lnTo>
                  <a:pt x="852646" y="961651"/>
                </a:lnTo>
                <a:lnTo>
                  <a:pt x="0" y="961651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93"/>
          <p:cNvSpPr/>
          <p:nvPr>
            <p:ph idx="2" type="pic"/>
          </p:nvPr>
        </p:nvSpPr>
        <p:spPr>
          <a:xfrm>
            <a:off x="414116" y="352414"/>
            <a:ext cx="5497412" cy="609918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6" name="Google Shape;16;p93"/>
          <p:cNvSpPr/>
          <p:nvPr/>
        </p:nvSpPr>
        <p:spPr>
          <a:xfrm>
            <a:off x="8160541" y="2351418"/>
            <a:ext cx="3617343" cy="3252603"/>
          </a:xfrm>
          <a:prstGeom prst="rect">
            <a:avLst/>
          </a:prstGeom>
          <a:noFill/>
          <a:ln>
            <a:noFill/>
          </a:ln>
        </p:spPr>
      </p:sp>
      <p:sp>
        <p:nvSpPr>
          <p:cNvPr id="17" name="Google Shape;17;p93"/>
          <p:cNvSpPr txBox="1"/>
          <p:nvPr>
            <p:ph idx="1" type="body"/>
          </p:nvPr>
        </p:nvSpPr>
        <p:spPr>
          <a:xfrm>
            <a:off x="6096001" y="593579"/>
            <a:ext cx="4724400" cy="56040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0" i="1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ext Slide 1">
  <p:cSld name="1_Text Slide 1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/Content Slide">
  <p:cSld name="Overview/Content Slid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5"/>
          <p:cNvSpPr txBox="1"/>
          <p:nvPr>
            <p:ph idx="1" type="body"/>
          </p:nvPr>
        </p:nvSpPr>
        <p:spPr>
          <a:xfrm>
            <a:off x="772707" y="1786741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95"/>
          <p:cNvSpPr txBox="1"/>
          <p:nvPr>
            <p:ph idx="2" type="body"/>
          </p:nvPr>
        </p:nvSpPr>
        <p:spPr>
          <a:xfrm>
            <a:off x="1608004" y="1786741"/>
            <a:ext cx="6874660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95"/>
          <p:cNvSpPr txBox="1"/>
          <p:nvPr>
            <p:ph idx="3" type="body"/>
          </p:nvPr>
        </p:nvSpPr>
        <p:spPr>
          <a:xfrm>
            <a:off x="772707" y="2498531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95"/>
          <p:cNvSpPr txBox="1"/>
          <p:nvPr>
            <p:ph idx="4" type="body"/>
          </p:nvPr>
        </p:nvSpPr>
        <p:spPr>
          <a:xfrm>
            <a:off x="1608004" y="2498531"/>
            <a:ext cx="6874660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95"/>
          <p:cNvSpPr txBox="1"/>
          <p:nvPr>
            <p:ph idx="5" type="body"/>
          </p:nvPr>
        </p:nvSpPr>
        <p:spPr>
          <a:xfrm>
            <a:off x="772707" y="3210318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95"/>
          <p:cNvSpPr txBox="1"/>
          <p:nvPr>
            <p:ph idx="6" type="body"/>
          </p:nvPr>
        </p:nvSpPr>
        <p:spPr>
          <a:xfrm>
            <a:off x="1608004" y="3210318"/>
            <a:ext cx="6874660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95"/>
          <p:cNvSpPr txBox="1"/>
          <p:nvPr>
            <p:ph idx="7" type="body"/>
          </p:nvPr>
        </p:nvSpPr>
        <p:spPr>
          <a:xfrm>
            <a:off x="772707" y="3922110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95"/>
          <p:cNvSpPr txBox="1"/>
          <p:nvPr>
            <p:ph idx="8" type="body"/>
          </p:nvPr>
        </p:nvSpPr>
        <p:spPr>
          <a:xfrm>
            <a:off x="1608004" y="3922110"/>
            <a:ext cx="6874660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95"/>
          <p:cNvSpPr txBox="1"/>
          <p:nvPr>
            <p:ph idx="9" type="body"/>
          </p:nvPr>
        </p:nvSpPr>
        <p:spPr>
          <a:xfrm>
            <a:off x="772707" y="4616963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3200"/>
              <a:buFont typeface="Arial"/>
              <a:buNone/>
              <a:defRPr b="1" i="0" sz="32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95"/>
          <p:cNvSpPr txBox="1"/>
          <p:nvPr>
            <p:ph idx="13" type="body"/>
          </p:nvPr>
        </p:nvSpPr>
        <p:spPr>
          <a:xfrm>
            <a:off x="1608004" y="4616963"/>
            <a:ext cx="6874660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95"/>
          <p:cNvSpPr/>
          <p:nvPr/>
        </p:nvSpPr>
        <p:spPr>
          <a:xfrm rot="10800000">
            <a:off x="-4454" y="0"/>
            <a:ext cx="12189954" cy="1303382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95"/>
          <p:cNvSpPr txBox="1"/>
          <p:nvPr>
            <p:ph idx="14" type="body"/>
          </p:nvPr>
        </p:nvSpPr>
        <p:spPr>
          <a:xfrm>
            <a:off x="548420" y="195206"/>
            <a:ext cx="5041923" cy="720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95"/>
          <p:cNvSpPr/>
          <p:nvPr/>
        </p:nvSpPr>
        <p:spPr>
          <a:xfrm rot="5400000">
            <a:off x="1314218" y="462088"/>
            <a:ext cx="108000" cy="1685648"/>
          </a:xfrm>
          <a:custGeom>
            <a:rect b="b" l="l" r="r" t="t"/>
            <a:pathLst>
              <a:path extrusionOk="0" h="260044" w="30700">
                <a:moveTo>
                  <a:pt x="0" y="0"/>
                </a:moveTo>
                <a:lnTo>
                  <a:pt x="30701" y="0"/>
                </a:lnTo>
                <a:lnTo>
                  <a:pt x="30701" y="260044"/>
                </a:lnTo>
                <a:lnTo>
                  <a:pt x="0" y="260044"/>
                </a:lnTo>
                <a:close/>
              </a:path>
            </a:pathLst>
          </a:custGeom>
          <a:solidFill>
            <a:srgbClr val="0289AE"/>
          </a:solidFill>
          <a:ln cap="flat" cmpd="sng" w="9525">
            <a:solidFill>
              <a:srgbClr val="009AC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95"/>
          <p:cNvSpPr/>
          <p:nvPr/>
        </p:nvSpPr>
        <p:spPr>
          <a:xfrm>
            <a:off x="8660921" y="14515"/>
            <a:ext cx="3531079" cy="1280818"/>
          </a:xfrm>
          <a:prstGeom prst="rect">
            <a:avLst/>
          </a:prstGeom>
          <a:noFill/>
          <a:ln>
            <a:noFill/>
          </a:ln>
        </p:spPr>
      </p:sp>
      <p:pic>
        <p:nvPicPr>
          <p:cNvPr id="34" name="Google Shape;34;p9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37636" y="6151660"/>
            <a:ext cx="6024421" cy="60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" showMasterSp="0">
  <p:cSld name="Divider 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6"/>
          <p:cNvSpPr/>
          <p:nvPr/>
        </p:nvSpPr>
        <p:spPr>
          <a:xfrm>
            <a:off x="3776133" y="644599"/>
            <a:ext cx="8415867" cy="5509455"/>
          </a:xfrm>
          <a:custGeom>
            <a:rect b="b" l="l" r="r" t="t"/>
            <a:pathLst>
              <a:path extrusionOk="0" h="961650" w="852645">
                <a:moveTo>
                  <a:pt x="0" y="0"/>
                </a:moveTo>
                <a:lnTo>
                  <a:pt x="852646" y="0"/>
                </a:lnTo>
                <a:lnTo>
                  <a:pt x="852646" y="961651"/>
                </a:lnTo>
                <a:lnTo>
                  <a:pt x="0" y="961651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96"/>
          <p:cNvSpPr/>
          <p:nvPr/>
        </p:nvSpPr>
        <p:spPr>
          <a:xfrm>
            <a:off x="23805" y="9076427"/>
            <a:ext cx="7535870" cy="16153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96"/>
          <p:cNvSpPr txBox="1"/>
          <p:nvPr>
            <p:ph idx="1" type="body"/>
          </p:nvPr>
        </p:nvSpPr>
        <p:spPr>
          <a:xfrm>
            <a:off x="5297322" y="2639356"/>
            <a:ext cx="6484268" cy="22530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96"/>
          <p:cNvSpPr txBox="1"/>
          <p:nvPr>
            <p:ph idx="2" type="body"/>
          </p:nvPr>
        </p:nvSpPr>
        <p:spPr>
          <a:xfrm>
            <a:off x="891654" y="1020928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13000"/>
              <a:buFont typeface="Arial"/>
              <a:buNone/>
              <a:defRPr b="0" i="0" sz="130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96"/>
          <p:cNvSpPr/>
          <p:nvPr/>
        </p:nvSpPr>
        <p:spPr>
          <a:xfrm>
            <a:off x="0" y="2892987"/>
            <a:ext cx="5040000" cy="72000"/>
          </a:xfrm>
          <a:custGeom>
            <a:rect b="b" l="l" r="r" t="t"/>
            <a:pathLst>
              <a:path extrusionOk="0" h="71215" w="2963330">
                <a:moveTo>
                  <a:pt x="0" y="0"/>
                </a:moveTo>
                <a:lnTo>
                  <a:pt x="2963330" y="0"/>
                </a:lnTo>
                <a:cubicBezTo>
                  <a:pt x="2963330" y="23739"/>
                  <a:pt x="2963330" y="47477"/>
                  <a:pt x="2963330" y="71215"/>
                </a:cubicBezTo>
                <a:lnTo>
                  <a:pt x="0" y="71215"/>
                </a:lnTo>
                <a:lnTo>
                  <a:pt x="0" y="0"/>
                </a:lnTo>
                <a:close/>
              </a:path>
            </a:pathLst>
          </a:custGeom>
          <a:solidFill>
            <a:srgbClr val="0289AE"/>
          </a:solidFill>
          <a:ln cap="flat" cmpd="sng" w="9525">
            <a:solidFill>
              <a:srgbClr val="009AC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96"/>
          <p:cNvSpPr/>
          <p:nvPr/>
        </p:nvSpPr>
        <p:spPr>
          <a:xfrm>
            <a:off x="8574657" y="2880779"/>
            <a:ext cx="3617343" cy="325260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ons">
  <p:cSld name="Ico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2" showMasterSp="0">
  <p:cSld name="Quote Slide 2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8"/>
          <p:cNvSpPr/>
          <p:nvPr/>
        </p:nvSpPr>
        <p:spPr>
          <a:xfrm>
            <a:off x="0" y="1352385"/>
            <a:ext cx="6096000" cy="4388015"/>
          </a:xfrm>
          <a:custGeom>
            <a:rect b="b" l="l" r="r" t="t"/>
            <a:pathLst>
              <a:path extrusionOk="0" h="961650" w="852645">
                <a:moveTo>
                  <a:pt x="0" y="0"/>
                </a:moveTo>
                <a:lnTo>
                  <a:pt x="852646" y="0"/>
                </a:lnTo>
                <a:lnTo>
                  <a:pt x="852646" y="961651"/>
                </a:lnTo>
                <a:lnTo>
                  <a:pt x="0" y="961651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98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6" name="Google Shape;46;p98"/>
          <p:cNvSpPr/>
          <p:nvPr/>
        </p:nvSpPr>
        <p:spPr>
          <a:xfrm flipH="1">
            <a:off x="0" y="3605397"/>
            <a:ext cx="3617343" cy="3252603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98"/>
          <p:cNvSpPr txBox="1"/>
          <p:nvPr>
            <p:ph idx="1" type="body"/>
          </p:nvPr>
        </p:nvSpPr>
        <p:spPr>
          <a:xfrm>
            <a:off x="427670" y="1747126"/>
            <a:ext cx="5126463" cy="35656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0" i="1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t Typecae &amp; Size">
  <p:cSld name="Font Typecae &amp; Size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9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99"/>
          <p:cNvSpPr/>
          <p:nvPr/>
        </p:nvSpPr>
        <p:spPr>
          <a:xfrm>
            <a:off x="7315200" y="2472933"/>
            <a:ext cx="4876800" cy="4385068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99"/>
          <p:cNvSpPr/>
          <p:nvPr/>
        </p:nvSpPr>
        <p:spPr>
          <a:xfrm>
            <a:off x="424669" y="528535"/>
            <a:ext cx="649864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FONT TYPEFACE &amp; SIZE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99"/>
          <p:cNvSpPr/>
          <p:nvPr/>
        </p:nvSpPr>
        <p:spPr>
          <a:xfrm>
            <a:off x="7347983" y="564843"/>
            <a:ext cx="4589207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PLEASE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ENSURE TO KEEP FONTS AS PER THE LAYOUT</a:t>
            </a:r>
            <a:endParaRPr b="0" i="0" sz="3000" u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48 point 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-  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Divider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Slides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36 point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-  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Title Heading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30 point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-  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Sub-Titles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Quotes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 point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-  Main </a:t>
            </a:r>
            <a:r>
              <a:rPr b="0" i="0" lang="en-US" sz="30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Text Body 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99"/>
          <p:cNvSpPr/>
          <p:nvPr/>
        </p:nvSpPr>
        <p:spPr>
          <a:xfrm>
            <a:off x="424669" y="2014904"/>
            <a:ext cx="5845501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0" i="0" lang="en-US" sz="24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Please ensure to keep the font sizes set as per the slide layouts. The font used throughout the </a:t>
            </a:r>
            <a:r>
              <a:rPr b="1" i="0" lang="en-US" sz="24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Eco Smart </a:t>
            </a:r>
            <a:r>
              <a:rPr b="0" i="0" lang="en-US" sz="2400" u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PowerPoint is….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Calibri</a:t>
            </a:r>
            <a:endParaRPr sz="3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" name="Google Shape;54;p99"/>
          <p:cNvCxnSpPr/>
          <p:nvPr/>
        </p:nvCxnSpPr>
        <p:spPr>
          <a:xfrm>
            <a:off x="7098716" y="-1"/>
            <a:ext cx="0" cy="554040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5" name="Google Shape;55;p99"/>
          <p:cNvCxnSpPr/>
          <p:nvPr/>
        </p:nvCxnSpPr>
        <p:spPr>
          <a:xfrm rot="10800000">
            <a:off x="1" y="1620217"/>
            <a:ext cx="7098715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6" name="Google Shape;56;p99"/>
          <p:cNvSpPr/>
          <p:nvPr/>
        </p:nvSpPr>
        <p:spPr>
          <a:xfrm>
            <a:off x="0" y="5968370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*** </a:t>
            </a: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PLEASE DELETE THIS INSTRUCTION SLIDE BEFORE PRESENTING FINAL PRESENTATION </a:t>
            </a: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*** 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" name="Google Shape;57;p99"/>
          <p:cNvCxnSpPr/>
          <p:nvPr/>
        </p:nvCxnSpPr>
        <p:spPr>
          <a:xfrm rot="10800000">
            <a:off x="2" y="5540407"/>
            <a:ext cx="1219199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 " showMasterSp="0">
  <p:cSld name="Cover Slide 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0"/>
          <p:cNvSpPr/>
          <p:nvPr/>
        </p:nvSpPr>
        <p:spPr>
          <a:xfrm>
            <a:off x="-1" y="3305907"/>
            <a:ext cx="12172692" cy="2438952"/>
          </a:xfrm>
          <a:custGeom>
            <a:rect b="b" l="l" r="r" t="t"/>
            <a:pathLst>
              <a:path extrusionOk="0" h="6806308" w="7600392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00"/>
          <p:cNvSpPr/>
          <p:nvPr/>
        </p:nvSpPr>
        <p:spPr>
          <a:xfrm>
            <a:off x="4986068" y="3105178"/>
            <a:ext cx="7205932" cy="263346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00"/>
          <p:cNvSpPr txBox="1"/>
          <p:nvPr>
            <p:ph idx="1" type="body"/>
          </p:nvPr>
        </p:nvSpPr>
        <p:spPr>
          <a:xfrm>
            <a:off x="679403" y="4388340"/>
            <a:ext cx="3354126" cy="10083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88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E3B"/>
              </a:buClr>
              <a:buSzPts val="5161"/>
              <a:buFont typeface="Arial"/>
              <a:buNone/>
              <a:defRPr b="0" i="0" sz="5161" u="none" cap="none" strike="noStrike">
                <a:solidFill>
                  <a:srgbClr val="011E3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E3B"/>
              </a:buClr>
              <a:buSzPts val="5161"/>
              <a:buFont typeface="Arial"/>
              <a:buNone/>
              <a:defRPr b="0" i="0" sz="5161" u="none" cap="none" strike="noStrike">
                <a:solidFill>
                  <a:srgbClr val="011E3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E3B"/>
              </a:buClr>
              <a:buSzPts val="5161"/>
              <a:buFont typeface="Arial"/>
              <a:buNone/>
              <a:defRPr b="0" i="0" sz="5161" u="none" cap="none" strike="noStrike">
                <a:solidFill>
                  <a:srgbClr val="011E3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E3B"/>
              </a:buClr>
              <a:buSzPts val="5161"/>
              <a:buFont typeface="Arial"/>
              <a:buNone/>
              <a:defRPr b="0" i="0" sz="5161" u="none" cap="none" strike="noStrike">
                <a:solidFill>
                  <a:srgbClr val="011E3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00"/>
          <p:cNvSpPr txBox="1"/>
          <p:nvPr>
            <p:ph idx="2" type="body"/>
          </p:nvPr>
        </p:nvSpPr>
        <p:spPr>
          <a:xfrm>
            <a:off x="721528" y="3508096"/>
            <a:ext cx="3311988" cy="533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E3B"/>
              </a:buClr>
              <a:buSzPts val="5161"/>
              <a:buFont typeface="Arial"/>
              <a:buNone/>
              <a:defRPr b="0" i="0" sz="5161" u="none" cap="none" strike="noStrike">
                <a:solidFill>
                  <a:srgbClr val="011E3B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E3B"/>
              </a:buClr>
              <a:buSzPts val="5161"/>
              <a:buFont typeface="Arial"/>
              <a:buNone/>
              <a:defRPr b="0" i="0" sz="5161" u="none" cap="none" strike="noStrike">
                <a:solidFill>
                  <a:srgbClr val="011E3B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E3B"/>
              </a:buClr>
              <a:buSzPts val="5161"/>
              <a:buFont typeface="Arial"/>
              <a:buNone/>
              <a:defRPr b="0" i="0" sz="5161" u="none" cap="none" strike="noStrike">
                <a:solidFill>
                  <a:srgbClr val="011E3B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E3B"/>
              </a:buClr>
              <a:buSzPts val="5161"/>
              <a:buFont typeface="Arial"/>
              <a:buNone/>
              <a:defRPr b="0" i="0" sz="5161" u="none" cap="none" strike="noStrike">
                <a:solidFill>
                  <a:srgbClr val="011E3B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00"/>
          <p:cNvSpPr/>
          <p:nvPr/>
        </p:nvSpPr>
        <p:spPr>
          <a:xfrm>
            <a:off x="12192000" y="153500"/>
            <a:ext cx="3690980" cy="7687732"/>
          </a:xfrm>
          <a:custGeom>
            <a:rect b="b" l="l" r="r" t="t"/>
            <a:pathLst>
              <a:path extrusionOk="0" h="6806308" w="7600392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EBEB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00"/>
          <p:cNvSpPr/>
          <p:nvPr/>
        </p:nvSpPr>
        <p:spPr>
          <a:xfrm>
            <a:off x="8022566" y="5585903"/>
            <a:ext cx="4138530" cy="756631"/>
          </a:xfrm>
          <a:custGeom>
            <a:rect b="b" l="l" r="r" t="t"/>
            <a:pathLst>
              <a:path extrusionOk="0" h="6806308" w="7600392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00"/>
          <p:cNvSpPr txBox="1"/>
          <p:nvPr>
            <p:ph idx="3" type="body"/>
          </p:nvPr>
        </p:nvSpPr>
        <p:spPr>
          <a:xfrm>
            <a:off x="8345333" y="5611394"/>
            <a:ext cx="3195486" cy="731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1" i="0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0"/>
          <p:cNvSpPr/>
          <p:nvPr>
            <p:ph idx="4" type="pic"/>
          </p:nvPr>
        </p:nvSpPr>
        <p:spPr>
          <a:xfrm>
            <a:off x="5736127" y="561497"/>
            <a:ext cx="5982506" cy="455148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67" name="Google Shape;67;p1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4066" y="509686"/>
            <a:ext cx="4125188" cy="2499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636" y="5993335"/>
            <a:ext cx="6024421" cy="60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 Point x3 slide with photo">
  <p:cSld name="Bullet Point x3 slide with phot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1"/>
          <p:cNvSpPr/>
          <p:nvPr/>
        </p:nvSpPr>
        <p:spPr>
          <a:xfrm>
            <a:off x="-110112" y="-776"/>
            <a:ext cx="4885857" cy="6858776"/>
          </a:xfrm>
          <a:custGeom>
            <a:rect b="b" l="l" r="r" t="t"/>
            <a:pathLst>
              <a:path extrusionOk="0" h="961650" w="852645">
                <a:moveTo>
                  <a:pt x="0" y="0"/>
                </a:moveTo>
                <a:lnTo>
                  <a:pt x="852646" y="0"/>
                </a:lnTo>
                <a:lnTo>
                  <a:pt x="852646" y="961651"/>
                </a:lnTo>
                <a:lnTo>
                  <a:pt x="0" y="961651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01"/>
          <p:cNvSpPr txBox="1"/>
          <p:nvPr>
            <p:ph idx="1" type="body"/>
          </p:nvPr>
        </p:nvSpPr>
        <p:spPr>
          <a:xfrm>
            <a:off x="4912293" y="846903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01"/>
          <p:cNvSpPr txBox="1"/>
          <p:nvPr>
            <p:ph idx="2" type="body"/>
          </p:nvPr>
        </p:nvSpPr>
        <p:spPr>
          <a:xfrm>
            <a:off x="4912294" y="1345616"/>
            <a:ext cx="6553234" cy="999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01"/>
          <p:cNvSpPr txBox="1"/>
          <p:nvPr>
            <p:ph idx="3" type="body"/>
          </p:nvPr>
        </p:nvSpPr>
        <p:spPr>
          <a:xfrm>
            <a:off x="3431555" y="986640"/>
            <a:ext cx="1096215" cy="955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01"/>
          <p:cNvSpPr/>
          <p:nvPr>
            <p:ph idx="4" type="pic"/>
          </p:nvPr>
        </p:nvSpPr>
        <p:spPr>
          <a:xfrm>
            <a:off x="-126342" y="0"/>
            <a:ext cx="3669321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75" name="Google Shape;75;p101"/>
          <p:cNvSpPr txBox="1"/>
          <p:nvPr>
            <p:ph idx="5" type="body"/>
          </p:nvPr>
        </p:nvSpPr>
        <p:spPr>
          <a:xfrm>
            <a:off x="4912292" y="2770036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01"/>
          <p:cNvSpPr txBox="1"/>
          <p:nvPr>
            <p:ph idx="6" type="body"/>
          </p:nvPr>
        </p:nvSpPr>
        <p:spPr>
          <a:xfrm>
            <a:off x="4912293" y="3268749"/>
            <a:ext cx="6553234" cy="999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01"/>
          <p:cNvSpPr txBox="1"/>
          <p:nvPr>
            <p:ph idx="7" type="body"/>
          </p:nvPr>
        </p:nvSpPr>
        <p:spPr>
          <a:xfrm>
            <a:off x="3431554" y="2940769"/>
            <a:ext cx="1096215" cy="955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01"/>
          <p:cNvSpPr txBox="1"/>
          <p:nvPr>
            <p:ph idx="8" type="body"/>
          </p:nvPr>
        </p:nvSpPr>
        <p:spPr>
          <a:xfrm>
            <a:off x="4927790" y="4633833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01"/>
          <p:cNvSpPr txBox="1"/>
          <p:nvPr>
            <p:ph idx="9" type="body"/>
          </p:nvPr>
        </p:nvSpPr>
        <p:spPr>
          <a:xfrm>
            <a:off x="4927791" y="5132546"/>
            <a:ext cx="6553234" cy="999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01"/>
          <p:cNvSpPr txBox="1"/>
          <p:nvPr>
            <p:ph idx="13" type="body"/>
          </p:nvPr>
        </p:nvSpPr>
        <p:spPr>
          <a:xfrm>
            <a:off x="3447052" y="4804566"/>
            <a:ext cx="1096215" cy="955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81" name="Google Shape;81;p101"/>
          <p:cNvGrpSpPr/>
          <p:nvPr/>
        </p:nvGrpSpPr>
        <p:grpSpPr>
          <a:xfrm>
            <a:off x="4054159" y="721803"/>
            <a:ext cx="7578908" cy="5726622"/>
            <a:chOff x="4054159" y="721803"/>
            <a:chExt cx="7578908" cy="5461417"/>
          </a:xfrm>
        </p:grpSpPr>
        <p:grpSp>
          <p:nvGrpSpPr>
            <p:cNvPr id="82" name="Google Shape;82;p101"/>
            <p:cNvGrpSpPr/>
            <p:nvPr/>
          </p:nvGrpSpPr>
          <p:grpSpPr>
            <a:xfrm>
              <a:off x="4054161" y="721803"/>
              <a:ext cx="7547911" cy="1674487"/>
              <a:chOff x="4061909" y="1565906"/>
              <a:chExt cx="7547911" cy="1882781"/>
            </a:xfrm>
          </p:grpSpPr>
          <p:cxnSp>
            <p:nvCxnSpPr>
              <p:cNvPr id="83" name="Google Shape;83;p101"/>
              <p:cNvCxnSpPr/>
              <p:nvPr/>
            </p:nvCxnSpPr>
            <p:spPr>
              <a:xfrm>
                <a:off x="11609820" y="1582845"/>
                <a:ext cx="0" cy="1865842"/>
              </a:xfrm>
              <a:prstGeom prst="straightConnector1">
                <a:avLst/>
              </a:prstGeom>
              <a:solidFill>
                <a:srgbClr val="0AA3A4"/>
              </a:solidFill>
              <a:ln cap="flat" cmpd="sng" w="2857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84" name="Google Shape;84;p101"/>
              <p:cNvCxnSpPr/>
              <p:nvPr/>
            </p:nvCxnSpPr>
            <p:spPr>
              <a:xfrm>
                <a:off x="4061909" y="1577903"/>
                <a:ext cx="7547911" cy="0"/>
              </a:xfrm>
              <a:prstGeom prst="straightConnector1">
                <a:avLst/>
              </a:prstGeom>
              <a:solidFill>
                <a:srgbClr val="0AA3A4"/>
              </a:solidFill>
              <a:ln cap="flat" cmpd="sng" w="2857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85" name="Google Shape;85;p101"/>
              <p:cNvCxnSpPr/>
              <p:nvPr/>
            </p:nvCxnSpPr>
            <p:spPr>
              <a:xfrm>
                <a:off x="4061909" y="1565906"/>
                <a:ext cx="0" cy="445260"/>
              </a:xfrm>
              <a:prstGeom prst="straightConnector1">
                <a:avLst/>
              </a:prstGeom>
              <a:solidFill>
                <a:srgbClr val="0AA3A4"/>
              </a:solidFill>
              <a:ln cap="flat" cmpd="sng" w="2857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</p:grpSp>
        <p:cxnSp>
          <p:nvCxnSpPr>
            <p:cNvPr id="86" name="Google Shape;86;p101"/>
            <p:cNvCxnSpPr/>
            <p:nvPr/>
          </p:nvCxnSpPr>
          <p:spPr>
            <a:xfrm>
              <a:off x="4054160" y="2000290"/>
              <a:ext cx="0" cy="396000"/>
            </a:xfrm>
            <a:prstGeom prst="straightConnector1">
              <a:avLst/>
            </a:prstGeom>
            <a:solidFill>
              <a:srgbClr val="0AA3A4"/>
            </a:solidFill>
            <a:ln cap="flat" cmpd="sng" w="2857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87" name="Google Shape;87;p101"/>
            <p:cNvCxnSpPr/>
            <p:nvPr/>
          </p:nvCxnSpPr>
          <p:spPr>
            <a:xfrm>
              <a:off x="4069659" y="2388245"/>
              <a:ext cx="7547911" cy="0"/>
            </a:xfrm>
            <a:prstGeom prst="straightConnector1">
              <a:avLst/>
            </a:prstGeom>
            <a:solidFill>
              <a:srgbClr val="0AA3A4"/>
            </a:solidFill>
            <a:ln cap="flat" cmpd="sng" w="2857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grpSp>
          <p:nvGrpSpPr>
            <p:cNvPr id="88" name="Google Shape;88;p101"/>
            <p:cNvGrpSpPr/>
            <p:nvPr/>
          </p:nvGrpSpPr>
          <p:grpSpPr>
            <a:xfrm>
              <a:off x="4054160" y="2644936"/>
              <a:ext cx="7547911" cy="1674487"/>
              <a:chOff x="4061909" y="1565906"/>
              <a:chExt cx="7547911" cy="1882781"/>
            </a:xfrm>
          </p:grpSpPr>
          <p:cxnSp>
            <p:nvCxnSpPr>
              <p:cNvPr id="89" name="Google Shape;89;p101"/>
              <p:cNvCxnSpPr/>
              <p:nvPr/>
            </p:nvCxnSpPr>
            <p:spPr>
              <a:xfrm>
                <a:off x="11609820" y="1582845"/>
                <a:ext cx="0" cy="1865842"/>
              </a:xfrm>
              <a:prstGeom prst="straightConnector1">
                <a:avLst/>
              </a:prstGeom>
              <a:solidFill>
                <a:srgbClr val="0AA3A4"/>
              </a:solidFill>
              <a:ln cap="flat" cmpd="sng" w="2857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90" name="Google Shape;90;p101"/>
              <p:cNvCxnSpPr/>
              <p:nvPr/>
            </p:nvCxnSpPr>
            <p:spPr>
              <a:xfrm>
                <a:off x="4061909" y="1577903"/>
                <a:ext cx="7547911" cy="0"/>
              </a:xfrm>
              <a:prstGeom prst="straightConnector1">
                <a:avLst/>
              </a:prstGeom>
              <a:solidFill>
                <a:srgbClr val="0AA3A4"/>
              </a:solidFill>
              <a:ln cap="flat" cmpd="sng" w="2857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91" name="Google Shape;91;p101"/>
              <p:cNvCxnSpPr/>
              <p:nvPr/>
            </p:nvCxnSpPr>
            <p:spPr>
              <a:xfrm>
                <a:off x="4061909" y="1565906"/>
                <a:ext cx="0" cy="445260"/>
              </a:xfrm>
              <a:prstGeom prst="straightConnector1">
                <a:avLst/>
              </a:prstGeom>
              <a:solidFill>
                <a:srgbClr val="0AA3A4"/>
              </a:solidFill>
              <a:ln cap="flat" cmpd="sng" w="2857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</p:grpSp>
        <p:cxnSp>
          <p:nvCxnSpPr>
            <p:cNvPr id="92" name="Google Shape;92;p101"/>
            <p:cNvCxnSpPr/>
            <p:nvPr/>
          </p:nvCxnSpPr>
          <p:spPr>
            <a:xfrm>
              <a:off x="4054159" y="3923423"/>
              <a:ext cx="0" cy="396000"/>
            </a:xfrm>
            <a:prstGeom prst="straightConnector1">
              <a:avLst/>
            </a:prstGeom>
            <a:solidFill>
              <a:srgbClr val="0AA3A4"/>
            </a:solidFill>
            <a:ln cap="flat" cmpd="sng" w="2857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93" name="Google Shape;93;p101"/>
            <p:cNvCxnSpPr/>
            <p:nvPr/>
          </p:nvCxnSpPr>
          <p:spPr>
            <a:xfrm>
              <a:off x="4069658" y="4311378"/>
              <a:ext cx="7547911" cy="0"/>
            </a:xfrm>
            <a:prstGeom prst="straightConnector1">
              <a:avLst/>
            </a:prstGeom>
            <a:solidFill>
              <a:srgbClr val="0AA3A4"/>
            </a:solidFill>
            <a:ln cap="flat" cmpd="sng" w="2857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grpSp>
          <p:nvGrpSpPr>
            <p:cNvPr id="94" name="Google Shape;94;p101"/>
            <p:cNvGrpSpPr/>
            <p:nvPr/>
          </p:nvGrpSpPr>
          <p:grpSpPr>
            <a:xfrm>
              <a:off x="4069658" y="4508733"/>
              <a:ext cx="7547911" cy="1674487"/>
              <a:chOff x="4061909" y="1565906"/>
              <a:chExt cx="7547911" cy="1882781"/>
            </a:xfrm>
          </p:grpSpPr>
          <p:cxnSp>
            <p:nvCxnSpPr>
              <p:cNvPr id="95" name="Google Shape;95;p101"/>
              <p:cNvCxnSpPr/>
              <p:nvPr/>
            </p:nvCxnSpPr>
            <p:spPr>
              <a:xfrm>
                <a:off x="11609820" y="1582845"/>
                <a:ext cx="0" cy="1865842"/>
              </a:xfrm>
              <a:prstGeom prst="straightConnector1">
                <a:avLst/>
              </a:prstGeom>
              <a:solidFill>
                <a:srgbClr val="0AA3A4"/>
              </a:solidFill>
              <a:ln cap="flat" cmpd="sng" w="2857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96" name="Google Shape;96;p101"/>
              <p:cNvCxnSpPr/>
              <p:nvPr/>
            </p:nvCxnSpPr>
            <p:spPr>
              <a:xfrm>
                <a:off x="4061909" y="1577903"/>
                <a:ext cx="7547911" cy="0"/>
              </a:xfrm>
              <a:prstGeom prst="straightConnector1">
                <a:avLst/>
              </a:prstGeom>
              <a:solidFill>
                <a:srgbClr val="0AA3A4"/>
              </a:solidFill>
              <a:ln cap="flat" cmpd="sng" w="2857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97" name="Google Shape;97;p101"/>
              <p:cNvCxnSpPr/>
              <p:nvPr/>
            </p:nvCxnSpPr>
            <p:spPr>
              <a:xfrm>
                <a:off x="4061909" y="1565906"/>
                <a:ext cx="0" cy="445260"/>
              </a:xfrm>
              <a:prstGeom prst="straightConnector1">
                <a:avLst/>
              </a:prstGeom>
              <a:solidFill>
                <a:srgbClr val="0AA3A4"/>
              </a:solidFill>
              <a:ln cap="flat" cmpd="sng" w="2857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</p:grpSp>
        <p:cxnSp>
          <p:nvCxnSpPr>
            <p:cNvPr id="98" name="Google Shape;98;p101"/>
            <p:cNvCxnSpPr/>
            <p:nvPr/>
          </p:nvCxnSpPr>
          <p:spPr>
            <a:xfrm>
              <a:off x="4069657" y="5787220"/>
              <a:ext cx="0" cy="396000"/>
            </a:xfrm>
            <a:prstGeom prst="straightConnector1">
              <a:avLst/>
            </a:prstGeom>
            <a:solidFill>
              <a:srgbClr val="0AA3A4"/>
            </a:solidFill>
            <a:ln cap="flat" cmpd="sng" w="2857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99" name="Google Shape;99;p101"/>
            <p:cNvCxnSpPr/>
            <p:nvPr/>
          </p:nvCxnSpPr>
          <p:spPr>
            <a:xfrm>
              <a:off x="4085156" y="6175175"/>
              <a:ext cx="7547911" cy="8045"/>
            </a:xfrm>
            <a:prstGeom prst="straightConnector1">
              <a:avLst/>
            </a:prstGeom>
            <a:solidFill>
              <a:srgbClr val="0AA3A4"/>
            </a:solidFill>
            <a:ln cap="flat" cmpd="sng" w="2857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Slide">
  <p:cSld name="Photo Slide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2"/>
          <p:cNvSpPr/>
          <p:nvPr/>
        </p:nvSpPr>
        <p:spPr>
          <a:xfrm>
            <a:off x="0" y="0"/>
            <a:ext cx="6417733" cy="6858000"/>
          </a:xfrm>
          <a:custGeom>
            <a:rect b="b" l="l" r="r" t="t"/>
            <a:pathLst>
              <a:path extrusionOk="0" h="961650" w="852645">
                <a:moveTo>
                  <a:pt x="0" y="0"/>
                </a:moveTo>
                <a:lnTo>
                  <a:pt x="852646" y="0"/>
                </a:lnTo>
                <a:lnTo>
                  <a:pt x="852646" y="961651"/>
                </a:lnTo>
                <a:lnTo>
                  <a:pt x="0" y="961651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02"/>
          <p:cNvSpPr/>
          <p:nvPr>
            <p:ph idx="2" type="pic"/>
          </p:nvPr>
        </p:nvSpPr>
        <p:spPr>
          <a:xfrm>
            <a:off x="5888002" y="439730"/>
            <a:ext cx="5660531" cy="604573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3" name="Google Shape;103;p102"/>
          <p:cNvSpPr/>
          <p:nvPr/>
        </p:nvSpPr>
        <p:spPr>
          <a:xfrm flipH="1">
            <a:off x="0" y="3605397"/>
            <a:ext cx="3617343" cy="3252603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102"/>
          <p:cNvSpPr txBox="1"/>
          <p:nvPr>
            <p:ph idx="1" type="body"/>
          </p:nvPr>
        </p:nvSpPr>
        <p:spPr>
          <a:xfrm>
            <a:off x="898358" y="2107770"/>
            <a:ext cx="4639192" cy="4377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102"/>
          <p:cNvSpPr txBox="1"/>
          <p:nvPr>
            <p:ph idx="3" type="body"/>
          </p:nvPr>
        </p:nvSpPr>
        <p:spPr>
          <a:xfrm>
            <a:off x="898358" y="890242"/>
            <a:ext cx="4757375" cy="992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1">
  <p:cSld name="Text Slide 1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03"/>
          <p:cNvSpPr/>
          <p:nvPr/>
        </p:nvSpPr>
        <p:spPr>
          <a:xfrm flipH="1">
            <a:off x="-1" y="2536167"/>
            <a:ext cx="4806475" cy="4321834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03"/>
          <p:cNvSpPr/>
          <p:nvPr/>
        </p:nvSpPr>
        <p:spPr>
          <a:xfrm>
            <a:off x="12192000" y="-287867"/>
            <a:ext cx="1185333" cy="7145867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3"/>
          <p:cNvSpPr/>
          <p:nvPr/>
        </p:nvSpPr>
        <p:spPr>
          <a:xfrm>
            <a:off x="370688" y="323520"/>
            <a:ext cx="11450624" cy="62109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03"/>
          <p:cNvSpPr txBox="1"/>
          <p:nvPr>
            <p:ph idx="1" type="body"/>
          </p:nvPr>
        </p:nvSpPr>
        <p:spPr>
          <a:xfrm>
            <a:off x="798380" y="2045704"/>
            <a:ext cx="10595237" cy="38499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103"/>
          <p:cNvSpPr txBox="1"/>
          <p:nvPr>
            <p:ph idx="2" type="body"/>
          </p:nvPr>
        </p:nvSpPr>
        <p:spPr>
          <a:xfrm>
            <a:off x="798381" y="761603"/>
            <a:ext cx="10595237" cy="803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AC1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9AC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2">
  <p:cSld name="Text Slide 2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4"/>
          <p:cNvSpPr txBox="1"/>
          <p:nvPr>
            <p:ph idx="1" type="body"/>
          </p:nvPr>
        </p:nvSpPr>
        <p:spPr>
          <a:xfrm>
            <a:off x="1553583" y="1623405"/>
            <a:ext cx="9778140" cy="48959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104"/>
          <p:cNvSpPr txBox="1"/>
          <p:nvPr>
            <p:ph idx="2" type="body"/>
          </p:nvPr>
        </p:nvSpPr>
        <p:spPr>
          <a:xfrm>
            <a:off x="1503336" y="604434"/>
            <a:ext cx="9886397" cy="1018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289AE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104"/>
          <p:cNvSpPr/>
          <p:nvPr/>
        </p:nvSpPr>
        <p:spPr>
          <a:xfrm>
            <a:off x="12192000" y="-287867"/>
            <a:ext cx="1185333" cy="7145867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04"/>
          <p:cNvSpPr/>
          <p:nvPr/>
        </p:nvSpPr>
        <p:spPr>
          <a:xfrm>
            <a:off x="1" y="0"/>
            <a:ext cx="1242204" cy="6858000"/>
          </a:xfrm>
          <a:custGeom>
            <a:rect b="b" l="l" r="r" t="t"/>
            <a:pathLst>
              <a:path extrusionOk="0" h="961650" w="852645">
                <a:moveTo>
                  <a:pt x="0" y="0"/>
                </a:moveTo>
                <a:lnTo>
                  <a:pt x="852646" y="0"/>
                </a:lnTo>
                <a:lnTo>
                  <a:pt x="852646" y="961651"/>
                </a:lnTo>
                <a:lnTo>
                  <a:pt x="0" y="961651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04"/>
          <p:cNvSpPr/>
          <p:nvPr/>
        </p:nvSpPr>
        <p:spPr>
          <a:xfrm flipH="1">
            <a:off x="-1" y="3605397"/>
            <a:ext cx="1224951" cy="325260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Slide">
  <p:cSld name="Laptop Slid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5"/>
          <p:cNvSpPr/>
          <p:nvPr/>
        </p:nvSpPr>
        <p:spPr>
          <a:xfrm>
            <a:off x="3058634" y="1"/>
            <a:ext cx="8439100" cy="6858000"/>
          </a:xfrm>
          <a:custGeom>
            <a:rect b="b" l="l" r="r" t="t"/>
            <a:pathLst>
              <a:path extrusionOk="0" h="961650" w="852645">
                <a:moveTo>
                  <a:pt x="0" y="0"/>
                </a:moveTo>
                <a:lnTo>
                  <a:pt x="852646" y="0"/>
                </a:lnTo>
                <a:lnTo>
                  <a:pt x="852646" y="961651"/>
                </a:lnTo>
                <a:lnTo>
                  <a:pt x="0" y="961651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05"/>
          <p:cNvSpPr/>
          <p:nvPr/>
        </p:nvSpPr>
        <p:spPr>
          <a:xfrm flipH="1">
            <a:off x="3053750" y="2684947"/>
            <a:ext cx="4641011" cy="4173054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105"/>
          <p:cNvSpPr txBox="1"/>
          <p:nvPr>
            <p:ph idx="1" type="body"/>
          </p:nvPr>
        </p:nvSpPr>
        <p:spPr>
          <a:xfrm>
            <a:off x="5943600" y="2076098"/>
            <a:ext cx="4867011" cy="3913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105"/>
          <p:cNvSpPr txBox="1"/>
          <p:nvPr>
            <p:ph idx="2" type="body"/>
          </p:nvPr>
        </p:nvSpPr>
        <p:spPr>
          <a:xfrm>
            <a:off x="5943601" y="647039"/>
            <a:ext cx="4990998" cy="992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24" name="Google Shape;124;p105"/>
          <p:cNvPicPr preferRelativeResize="0"/>
          <p:nvPr/>
        </p:nvPicPr>
        <p:blipFill rotWithShape="1">
          <a:blip r:embed="rId2">
            <a:alphaModFix/>
          </a:blip>
          <a:srcRect b="11083" l="-18315" r="29196" t="15976"/>
          <a:stretch/>
        </p:blipFill>
        <p:spPr>
          <a:xfrm flipH="1">
            <a:off x="0" y="1333922"/>
            <a:ext cx="8439100" cy="537565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05"/>
          <p:cNvSpPr/>
          <p:nvPr>
            <p:ph idx="3" type="pic"/>
          </p:nvPr>
        </p:nvSpPr>
        <p:spPr>
          <a:xfrm>
            <a:off x="0" y="1561018"/>
            <a:ext cx="5130800" cy="39131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ne Slide">
  <p:cSld name="Phone Slide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6"/>
          <p:cNvSpPr/>
          <p:nvPr/>
        </p:nvSpPr>
        <p:spPr>
          <a:xfrm>
            <a:off x="0" y="882027"/>
            <a:ext cx="12192000" cy="1437274"/>
          </a:xfrm>
          <a:custGeom>
            <a:rect b="b" l="l" r="r" t="t"/>
            <a:pathLst>
              <a:path extrusionOk="0" h="961650" w="852645">
                <a:moveTo>
                  <a:pt x="0" y="0"/>
                </a:moveTo>
                <a:lnTo>
                  <a:pt x="852646" y="0"/>
                </a:lnTo>
                <a:lnTo>
                  <a:pt x="852646" y="961651"/>
                </a:lnTo>
                <a:lnTo>
                  <a:pt x="0" y="961651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06"/>
          <p:cNvSpPr txBox="1"/>
          <p:nvPr>
            <p:ph idx="1" type="body"/>
          </p:nvPr>
        </p:nvSpPr>
        <p:spPr>
          <a:xfrm>
            <a:off x="835671" y="2727702"/>
            <a:ext cx="7178174" cy="3311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106"/>
          <p:cNvSpPr txBox="1"/>
          <p:nvPr>
            <p:ph idx="2" type="body"/>
          </p:nvPr>
        </p:nvSpPr>
        <p:spPr>
          <a:xfrm>
            <a:off x="835671" y="1104337"/>
            <a:ext cx="7178174" cy="1031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iPhone6_mockup_front_white.png" id="130" name="Google Shape;130;p10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68850" y="226918"/>
            <a:ext cx="4094254" cy="640416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06"/>
          <p:cNvSpPr/>
          <p:nvPr>
            <p:ph idx="3" type="pic"/>
          </p:nvPr>
        </p:nvSpPr>
        <p:spPr>
          <a:xfrm>
            <a:off x="8583306" y="1246695"/>
            <a:ext cx="2444127" cy="43369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" showMasterSp="0">
  <p:cSld name="Final Slid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7"/>
          <p:cNvSpPr/>
          <p:nvPr/>
        </p:nvSpPr>
        <p:spPr>
          <a:xfrm>
            <a:off x="0" y="3088257"/>
            <a:ext cx="12172692" cy="2674188"/>
          </a:xfrm>
          <a:custGeom>
            <a:rect b="b" l="l" r="r" t="t"/>
            <a:pathLst>
              <a:path extrusionOk="0" h="6806308" w="7600392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07"/>
          <p:cNvSpPr/>
          <p:nvPr/>
        </p:nvSpPr>
        <p:spPr>
          <a:xfrm>
            <a:off x="8574657" y="3092939"/>
            <a:ext cx="3617343" cy="3252603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107"/>
          <p:cNvSpPr/>
          <p:nvPr/>
        </p:nvSpPr>
        <p:spPr>
          <a:xfrm>
            <a:off x="8022566" y="5585903"/>
            <a:ext cx="4138530" cy="756631"/>
          </a:xfrm>
          <a:custGeom>
            <a:rect b="b" l="l" r="r" t="t"/>
            <a:pathLst>
              <a:path extrusionOk="0" h="6806308" w="7600392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6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07"/>
          <p:cNvSpPr txBox="1"/>
          <p:nvPr>
            <p:ph idx="1" type="body"/>
          </p:nvPr>
        </p:nvSpPr>
        <p:spPr>
          <a:xfrm>
            <a:off x="8345333" y="5611394"/>
            <a:ext cx="3195486" cy="731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1" i="0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107"/>
          <p:cNvSpPr txBox="1"/>
          <p:nvPr>
            <p:ph idx="2" type="body"/>
          </p:nvPr>
        </p:nvSpPr>
        <p:spPr>
          <a:xfrm>
            <a:off x="709073" y="4411104"/>
            <a:ext cx="3195486" cy="731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107"/>
          <p:cNvSpPr txBox="1"/>
          <p:nvPr>
            <p:ph idx="3" type="body"/>
          </p:nvPr>
        </p:nvSpPr>
        <p:spPr>
          <a:xfrm>
            <a:off x="709073" y="3601528"/>
            <a:ext cx="3195485" cy="8372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1" i="0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39" name="Google Shape;139;p1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4066" y="509686"/>
            <a:ext cx="4125188" cy="2499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636" y="5993335"/>
            <a:ext cx="6024421" cy="60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92"/>
          <p:cNvCxnSpPr/>
          <p:nvPr/>
        </p:nvCxnSpPr>
        <p:spPr>
          <a:xfrm rot="10800000">
            <a:off x="11791088" y="6608548"/>
            <a:ext cx="224149" cy="0"/>
          </a:xfrm>
          <a:prstGeom prst="straightConnector1">
            <a:avLst/>
          </a:prstGeom>
          <a:noFill/>
          <a:ln cap="flat" cmpd="sng" w="9525">
            <a:solidFill>
              <a:srgbClr val="0289AE"/>
            </a:solidFill>
            <a:prstDash val="solid"/>
            <a:miter lim="4000"/>
            <a:headEnd len="sm" w="sm" type="none"/>
            <a:tailEnd len="sm" w="sm" type="none"/>
          </a:ln>
        </p:spPr>
      </p:cxnSp>
      <p:pic>
        <p:nvPicPr>
          <p:cNvPr id="11" name="Google Shape;11;p92"/>
          <p:cNvPicPr preferRelativeResize="0"/>
          <p:nvPr/>
        </p:nvPicPr>
        <p:blipFill rotWithShape="1">
          <a:blip r:embed="rId1">
            <a:alphaModFix/>
          </a:blip>
          <a:srcRect b="13558" l="6057" r="7135" t="73356"/>
          <a:stretch/>
        </p:blipFill>
        <p:spPr>
          <a:xfrm rot="-5400000">
            <a:off x="11007941" y="5562287"/>
            <a:ext cx="1811310" cy="16541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hyperlink" Target="https://ecosmartproject.eu/" TargetMode="External"/><Relationship Id="rId5" Type="http://schemas.openxmlformats.org/officeDocument/2006/relationships/image" Target="../media/image6.jpg"/><Relationship Id="rId6" Type="http://schemas.openxmlformats.org/officeDocument/2006/relationships/image" Target="../media/image9.png"/><Relationship Id="rId7" Type="http://schemas.openxmlformats.org/officeDocument/2006/relationships/image" Target="../media/image5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17.png"/><Relationship Id="rId6" Type="http://schemas.openxmlformats.org/officeDocument/2006/relationships/image" Target="../media/image11.png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hyperlink" Target="https://ecosmartproject.eu/competence-framework/" TargetMode="External"/><Relationship Id="rId5" Type="http://schemas.openxmlformats.org/officeDocument/2006/relationships/hyperlink" Target="https://ecosmartproject.eu/competence-framework/" TargetMode="External"/><Relationship Id="rId6" Type="http://schemas.openxmlformats.org/officeDocument/2006/relationships/hyperlink" Target="https://ecosmartproject.eu/competence-framework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mdpi.com/2079-8954/13/6/415" TargetMode="External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5" Type="http://schemas.openxmlformats.org/officeDocument/2006/relationships/image" Target="../media/image57.png"/><Relationship Id="rId6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ommission.europa.eu/strategy-and-policy/priorities-2019-2024/european-green-deal_en" TargetMode="External"/><Relationship Id="rId4" Type="http://schemas.openxmlformats.org/officeDocument/2006/relationships/hyperlink" Target="https://environment.ec.europa.eu/topics/circular-economy-topics/green-claims_en" TargetMode="External"/><Relationship Id="rId5" Type="http://schemas.openxmlformats.org/officeDocument/2006/relationships/hyperlink" Target="https://finance.ec.europa.eu/capital-markets-union-and-financial-markets/company-reporting-and-auditing/company-reporting/corporate-sustainability-reporting_en" TargetMode="External"/><Relationship Id="rId6" Type="http://schemas.openxmlformats.org/officeDocument/2006/relationships/hyperlink" Target="https://transition-pathways.europa.eu/retail/policy/2030-digital-compass-european-way-digital-decade" TargetMode="External"/><Relationship Id="rId7" Type="http://schemas.openxmlformats.org/officeDocument/2006/relationships/image" Target="../media/image18.png"/><Relationship Id="rId8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ec.europa.eu/eurostat/web/interactive-%20publications/digitalisation-2025?" TargetMode="External"/><Relationship Id="rId4" Type="http://schemas.openxmlformats.org/officeDocument/2006/relationships/hyperlink" Target="https://skift.com/2025/11/07/ai-scales-smaller-plates-how-hotels-are-fighting-food-waste-and-emissions/" TargetMode="External"/><Relationship Id="rId5" Type="http://schemas.openxmlformats.org/officeDocument/2006/relationships/hyperlink" Target="https://news.booking.com/download/31767dc7-3d6a-4108-9900-ab5d11e0a808/booking.com-sustainable-travel-report2023.pdf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Relationship Id="rId4" Type="http://schemas.openxmlformats.org/officeDocument/2006/relationships/image" Target="../media/image1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hyperlink" Target="https://www.youtube.com/watch?v=Fs8TLiF0k68" TargetMode="External"/><Relationship Id="rId5" Type="http://schemas.openxmlformats.org/officeDocument/2006/relationships/image" Target="../media/image25.jpg"/><Relationship Id="rId6" Type="http://schemas.openxmlformats.org/officeDocument/2006/relationships/hyperlink" Target="https://www.youtube.com/watch?v=Fs8TLiF0k68" TargetMode="External"/><Relationship Id="rId7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ecosmartproject.eu/competence-framework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7.png"/><Relationship Id="rId4" Type="http://schemas.openxmlformats.org/officeDocument/2006/relationships/image" Target="../media/image3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9.png"/><Relationship Id="rId4" Type="http://schemas.openxmlformats.org/officeDocument/2006/relationships/image" Target="../media/image3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1.png"/><Relationship Id="rId4" Type="http://schemas.openxmlformats.org/officeDocument/2006/relationships/image" Target="../media/image3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7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3.png"/><Relationship Id="rId4" Type="http://schemas.openxmlformats.org/officeDocument/2006/relationships/image" Target="../media/image3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hyperlink" Target="https://papers.ssrn.com/sol3/papers.cfm?abstract_id=5035626" TargetMode="External"/><Relationship Id="rId4" Type="http://schemas.openxmlformats.org/officeDocument/2006/relationships/image" Target="../media/image27.png"/><Relationship Id="rId5" Type="http://schemas.openxmlformats.org/officeDocument/2006/relationships/image" Target="../media/image66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6.png"/><Relationship Id="rId4" Type="http://schemas.openxmlformats.org/officeDocument/2006/relationships/image" Target="../media/image69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89.png"/><Relationship Id="rId4" Type="http://schemas.openxmlformats.org/officeDocument/2006/relationships/image" Target="../media/image6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hyperlink" Target="https://change-management-institute.com/" TargetMode="External"/><Relationship Id="rId4" Type="http://schemas.openxmlformats.org/officeDocument/2006/relationships/hyperlink" Target="https://www.youtube.com/watch?v=l4joSWRULzw" TargetMode="External"/><Relationship Id="rId5" Type="http://schemas.openxmlformats.org/officeDocument/2006/relationships/image" Target="../media/image27.png"/><Relationship Id="rId6" Type="http://schemas.openxmlformats.org/officeDocument/2006/relationships/image" Target="../media/image75.jpg"/><Relationship Id="rId7" Type="http://schemas.openxmlformats.org/officeDocument/2006/relationships/image" Target="../media/image65.png"/><Relationship Id="rId8" Type="http://schemas.openxmlformats.org/officeDocument/2006/relationships/hyperlink" Target="https://www.youtube.com/watch?v=l4joSWRULzw" TargetMode="Externa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0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6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0.png"/><Relationship Id="rId4" Type="http://schemas.openxmlformats.org/officeDocument/2006/relationships/image" Target="../media/image72.png"/><Relationship Id="rId5" Type="http://schemas.openxmlformats.org/officeDocument/2006/relationships/image" Target="../media/image7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4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4.png"/><Relationship Id="rId4" Type="http://schemas.openxmlformats.org/officeDocument/2006/relationships/image" Target="../media/image80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8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90.png"/><Relationship Id="rId4" Type="http://schemas.openxmlformats.org/officeDocument/2006/relationships/image" Target="../media/image77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6.png"/><Relationship Id="rId4" Type="http://schemas.openxmlformats.org/officeDocument/2006/relationships/image" Target="../media/image88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8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4.png"/><Relationship Id="rId4" Type="http://schemas.openxmlformats.org/officeDocument/2006/relationships/image" Target="../media/image9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70.png"/><Relationship Id="rId4" Type="http://schemas.openxmlformats.org/officeDocument/2006/relationships/image" Target="../media/image8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86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83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99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9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32.png"/><Relationship Id="rId4" Type="http://schemas.openxmlformats.org/officeDocument/2006/relationships/image" Target="../media/image95.png"/><Relationship Id="rId5" Type="http://schemas.openxmlformats.org/officeDocument/2006/relationships/image" Target="../media/image105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32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96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01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03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04.png"/><Relationship Id="rId4" Type="http://schemas.openxmlformats.org/officeDocument/2006/relationships/image" Target="../media/image27.png"/><Relationship Id="rId9" Type="http://schemas.openxmlformats.org/officeDocument/2006/relationships/hyperlink" Target="https://www.forbes.com/sites/adigaskell/2017/06/22/new-study-finds-that-collaboration-drives-workplace-performance/?sh=5262c7943d02" TargetMode="External"/><Relationship Id="rId5" Type="http://schemas.openxmlformats.org/officeDocument/2006/relationships/hyperlink" Target="https://www.forbes.com/sites/adigaskell/2017/06/22/new-study-finds-that-collaboration-drives-workplace-performance/?sh=5262c7943d02" TargetMode="External"/><Relationship Id="rId6" Type="http://schemas.openxmlformats.org/officeDocument/2006/relationships/image" Target="../media/image102.png"/><Relationship Id="rId7" Type="http://schemas.openxmlformats.org/officeDocument/2006/relationships/hyperlink" Target="https://www.forbes.com/sites/adigaskell/2017/06/22/new-study-finds-that-collaboration-drives-workplace-performance/?sh=5262c7943d02" TargetMode="External"/><Relationship Id="rId8" Type="http://schemas.openxmlformats.org/officeDocument/2006/relationships/hyperlink" Target="https://www.forbes.com/sites/adigaskell/2017/06/22/new-study-finds-that-collaboration-drives-workplace-performance/?sh=5262c7943d02" TargetMode="Externa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96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00.png"/><Relationship Id="rId4" Type="http://schemas.openxmlformats.org/officeDocument/2006/relationships/image" Target="../media/image27.png"/><Relationship Id="rId5" Type="http://schemas.openxmlformats.org/officeDocument/2006/relationships/image" Target="../media/image129.jpg"/><Relationship Id="rId6" Type="http://schemas.openxmlformats.org/officeDocument/2006/relationships/hyperlink" Target="https://www.youtube.com/watch?v=qpnNsSyDw-g" TargetMode="External"/><Relationship Id="rId7" Type="http://schemas.openxmlformats.org/officeDocument/2006/relationships/hyperlink" Target="https://www.youtube.com/watch?v=qpnNsSyDw-g" TargetMode="Externa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00.png"/><Relationship Id="rId4" Type="http://schemas.openxmlformats.org/officeDocument/2006/relationships/image" Target="../media/image27.png"/><Relationship Id="rId5" Type="http://schemas.openxmlformats.org/officeDocument/2006/relationships/hyperlink" Target="https://www.youtube.com/watch?v=zEs1af0VpP8" TargetMode="External"/><Relationship Id="rId6" Type="http://schemas.openxmlformats.org/officeDocument/2006/relationships/image" Target="../media/image110.jpg"/><Relationship Id="rId7" Type="http://schemas.openxmlformats.org/officeDocument/2006/relationships/hyperlink" Target="https://www.youtube.com/watch?v=zEs1af0VpP8" TargetMode="Externa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14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08.png"/><Relationship Id="rId4" Type="http://schemas.openxmlformats.org/officeDocument/2006/relationships/image" Target="../media/image10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08.png"/><Relationship Id="rId4" Type="http://schemas.openxmlformats.org/officeDocument/2006/relationships/image" Target="../media/image111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08.png"/><Relationship Id="rId4" Type="http://schemas.openxmlformats.org/officeDocument/2006/relationships/image" Target="../media/image111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08.png"/><Relationship Id="rId4" Type="http://schemas.openxmlformats.org/officeDocument/2006/relationships/image" Target="../media/image116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96.png"/><Relationship Id="rId4" Type="http://schemas.openxmlformats.org/officeDocument/2006/relationships/image" Target="../media/image119.png"/><Relationship Id="rId5" Type="http://schemas.openxmlformats.org/officeDocument/2006/relationships/image" Target="../media/image118.png"/><Relationship Id="rId6" Type="http://schemas.openxmlformats.org/officeDocument/2006/relationships/image" Target="../media/image115.png"/><Relationship Id="rId7" Type="http://schemas.openxmlformats.org/officeDocument/2006/relationships/image" Target="../media/image128.png"/><Relationship Id="rId8" Type="http://schemas.openxmlformats.org/officeDocument/2006/relationships/image" Target="../media/image124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70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08.png"/><Relationship Id="rId4" Type="http://schemas.openxmlformats.org/officeDocument/2006/relationships/image" Target="../media/image106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65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7.png"/><Relationship Id="rId4" Type="http://schemas.openxmlformats.org/officeDocument/2006/relationships/hyperlink" Target="https://ecosmartproject.eu/" TargetMode="External"/><Relationship Id="rId5" Type="http://schemas.openxmlformats.org/officeDocument/2006/relationships/image" Target="../media/image125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743" y="719636"/>
            <a:ext cx="4125188" cy="249920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"/>
          <p:cNvSpPr txBox="1"/>
          <p:nvPr/>
        </p:nvSpPr>
        <p:spPr>
          <a:xfrm flipH="1">
            <a:off x="0" y="5907135"/>
            <a:ext cx="5277146" cy="506161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       www.ecosmartproject.eu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"/>
          <p:cNvSpPr txBox="1"/>
          <p:nvPr/>
        </p:nvSpPr>
        <p:spPr>
          <a:xfrm>
            <a:off x="257231" y="109364"/>
            <a:ext cx="4628920" cy="400110"/>
          </a:xfrm>
          <a:prstGeom prst="rect">
            <a:avLst/>
          </a:prstGeom>
          <a:solidFill>
            <a:srgbClr val="00B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C3 </a:t>
            </a: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Liderazgo, cambio y comunicación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"/>
          <p:cNvSpPr txBox="1"/>
          <p:nvPr/>
        </p:nvSpPr>
        <p:spPr>
          <a:xfrm>
            <a:off x="257226" y="3435125"/>
            <a:ext cx="4964400" cy="18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4400"/>
              <a:buFont typeface="Calibri"/>
              <a:buNone/>
            </a:pPr>
            <a:r>
              <a:rPr b="1" lang="en-US" sz="44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Módulo 1 </a:t>
            </a:r>
            <a:endParaRPr/>
          </a:p>
          <a:p>
            <a:pPr indent="0" lvl="0" marL="0" marR="0" rtl="0" algn="l">
              <a:lnSpc>
                <a:spcPct val="100555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3600"/>
              <a:buFont typeface="Calibri"/>
              <a:buNone/>
            </a:pPr>
            <a:r>
              <a:rPr lang="en-US" sz="3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Liderar</a:t>
            </a:r>
            <a:r>
              <a:rPr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el cambio ecológico</a:t>
            </a:r>
            <a:r>
              <a:rPr lang="en-US" sz="3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y digital</a:t>
            </a:r>
            <a:endParaRPr/>
          </a:p>
        </p:txBody>
      </p:sp>
      <p:pic>
        <p:nvPicPr>
          <p:cNvPr id="149" name="Google Shape;149;p1"/>
          <p:cNvPicPr preferRelativeResize="0"/>
          <p:nvPr/>
        </p:nvPicPr>
        <p:blipFill rotWithShape="1">
          <a:blip r:embed="rId5">
            <a:alphaModFix/>
          </a:blip>
          <a:srcRect b="7092" l="0" r="0" t="11474"/>
          <a:stretch/>
        </p:blipFill>
        <p:spPr>
          <a:xfrm>
            <a:off x="5352168" y="240203"/>
            <a:ext cx="6422835" cy="2839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22040" y="4798548"/>
            <a:ext cx="1100146" cy="719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52175" y="5753950"/>
            <a:ext cx="5944349" cy="87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15300" y="3079800"/>
            <a:ext cx="3659700" cy="252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"/>
          <p:cNvSpPr/>
          <p:nvPr/>
        </p:nvSpPr>
        <p:spPr>
          <a:xfrm>
            <a:off x="0" y="-18001"/>
            <a:ext cx="12192000" cy="142065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"/>
          <p:cNvSpPr txBox="1"/>
          <p:nvPr/>
        </p:nvSpPr>
        <p:spPr>
          <a:xfrm>
            <a:off x="576000" y="312221"/>
            <a:ext cx="10952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Grupo 3 – </a:t>
            </a: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Liderazgo, cambio y comunicación </a:t>
            </a: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|   Módulo 1 - </a:t>
            </a: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Liderar</a:t>
            </a:r>
            <a:r>
              <a:rPr lang="en-US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cambio ecológico y digital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"/>
          <p:cNvSpPr txBox="1"/>
          <p:nvPr/>
        </p:nvSpPr>
        <p:spPr>
          <a:xfrm>
            <a:off x="576000" y="655653"/>
            <a:ext cx="106920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Por qué este módulo es importante para su empresa</a:t>
            </a:r>
            <a:endParaRPr/>
          </a:p>
        </p:txBody>
      </p:sp>
      <p:sp>
        <p:nvSpPr>
          <p:cNvPr id="161" name="Google Shape;161;p2"/>
          <p:cNvSpPr txBox="1"/>
          <p:nvPr/>
        </p:nvSpPr>
        <p:spPr>
          <a:xfrm>
            <a:off x="577975" y="1489093"/>
            <a:ext cx="8852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transición ecológica y digital es, en última instancia, un reto de liderazgo. Las nuevas tecnologías, las iniciativas de sostenibilidad y las mejoras operativas tienen éxito cuando los líderes aportan claridad, generan confianza, involucran a los equipos y mantienen el impulso </a:t>
            </a:r>
            <a:r>
              <a:rPr i="1"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durante el proceso de</a:t>
            </a: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cambio.</a:t>
            </a:r>
            <a:endParaRPr b="0" i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"/>
          <p:cNvSpPr/>
          <p:nvPr/>
        </p:nvSpPr>
        <p:spPr>
          <a:xfrm>
            <a:off x="576000" y="2616418"/>
            <a:ext cx="3348000" cy="2700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CED9C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"/>
          <p:cNvSpPr/>
          <p:nvPr/>
        </p:nvSpPr>
        <p:spPr>
          <a:xfrm>
            <a:off x="576000" y="2616418"/>
            <a:ext cx="3348000" cy="1260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"/>
          <p:cNvSpPr txBox="1"/>
          <p:nvPr/>
        </p:nvSpPr>
        <p:spPr>
          <a:xfrm>
            <a:off x="792000" y="2727709"/>
            <a:ext cx="108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/>
          </a:p>
        </p:txBody>
      </p:sp>
      <p:sp>
        <p:nvSpPr>
          <p:cNvPr id="165" name="Google Shape;165;p2"/>
          <p:cNvSpPr txBox="1"/>
          <p:nvPr/>
        </p:nvSpPr>
        <p:spPr>
          <a:xfrm>
            <a:off x="792000" y="3193589"/>
            <a:ext cx="29160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Liderar el cambio con confianza</a:t>
            </a:r>
            <a:endParaRPr b="1" i="0" sz="2400">
              <a:solidFill>
                <a:srgbClr val="62A8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"/>
          <p:cNvSpPr txBox="1"/>
          <p:nvPr/>
        </p:nvSpPr>
        <p:spPr>
          <a:xfrm>
            <a:off x="792000" y="4208666"/>
            <a:ext cx="2916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Desarroll</a:t>
            </a:r>
            <a:r>
              <a:rPr lang="en-US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enfoques prácticos de liderazgo que ayuden a los equipos a comprender, apoyar y participar en iniciativas ecológicas y digitales.</a:t>
            </a:r>
            <a:endParaRPr/>
          </a:p>
        </p:txBody>
      </p:sp>
      <p:sp>
        <p:nvSpPr>
          <p:cNvPr id="167" name="Google Shape;167;p2"/>
          <p:cNvSpPr/>
          <p:nvPr/>
        </p:nvSpPr>
        <p:spPr>
          <a:xfrm>
            <a:off x="4248000" y="2616418"/>
            <a:ext cx="3348000" cy="2700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CED9C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4248000" y="2616418"/>
            <a:ext cx="3348000" cy="1260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"/>
          <p:cNvSpPr txBox="1"/>
          <p:nvPr/>
        </p:nvSpPr>
        <p:spPr>
          <a:xfrm>
            <a:off x="4464000" y="2727709"/>
            <a:ext cx="108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/>
          </a:p>
        </p:txBody>
      </p:sp>
      <p:sp>
        <p:nvSpPr>
          <p:cNvPr id="170" name="Google Shape;170;p2"/>
          <p:cNvSpPr txBox="1"/>
          <p:nvPr/>
        </p:nvSpPr>
        <p:spPr>
          <a:xfrm>
            <a:off x="4464000" y="3193593"/>
            <a:ext cx="30084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Fomentar el </a:t>
            </a:r>
            <a:r>
              <a:rPr b="1" lang="en-US" sz="20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1" i="0" lang="en-US" sz="20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ompromiso y la implicación</a:t>
            </a:r>
            <a:endParaRPr b="1" i="0" sz="2000">
              <a:solidFill>
                <a:srgbClr val="62A8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4423742" y="3896735"/>
            <a:ext cx="3048900" cy="14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Descubra cómo la comunicación, la colaboración y la implicación del personal pueden transformar el cambio de una prioridad de la dirección en un compromiso organizativo compartido.</a:t>
            </a:r>
            <a:endParaRPr b="0" i="0" sz="15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7920000" y="2616418"/>
            <a:ext cx="3348000" cy="2700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CED9C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7920000" y="2616418"/>
            <a:ext cx="3348000" cy="1260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"/>
          <p:cNvSpPr txBox="1"/>
          <p:nvPr/>
        </p:nvSpPr>
        <p:spPr>
          <a:xfrm>
            <a:off x="8136000" y="2727709"/>
            <a:ext cx="108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/>
          </a:p>
        </p:txBody>
      </p:sp>
      <p:sp>
        <p:nvSpPr>
          <p:cNvPr id="175" name="Google Shape;175;p2"/>
          <p:cNvSpPr txBox="1"/>
          <p:nvPr/>
        </p:nvSpPr>
        <p:spPr>
          <a:xfrm>
            <a:off x="8135999" y="3193589"/>
            <a:ext cx="30840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Convertir la visión en acción</a:t>
            </a:r>
            <a:endParaRPr b="1" i="0" sz="2400">
              <a:solidFill>
                <a:srgbClr val="62A8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413998" y="5745307"/>
            <a:ext cx="10211959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Desarrolle rutinas que ayuden a los equipos a utilizar los datos de forma coherente, supervisar el progreso y mejorar el rendimiento a lo largo del tiempo.</a:t>
            </a:r>
            <a:endParaRPr sz="16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414000" y="6246881"/>
            <a:ext cx="10800000" cy="554100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 txBox="1"/>
          <p:nvPr/>
        </p:nvSpPr>
        <p:spPr>
          <a:xfrm>
            <a:off x="576000" y="5421473"/>
            <a:ext cx="108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Conoce las empresas de las que aprenderás en este módulo</a:t>
            </a:r>
            <a:endParaRPr/>
          </a:p>
        </p:txBody>
      </p:sp>
      <p:sp>
        <p:nvSpPr>
          <p:cNvPr id="179" name="Google Shape;179;p2"/>
          <p:cNvSpPr txBox="1"/>
          <p:nvPr/>
        </p:nvSpPr>
        <p:spPr>
          <a:xfrm>
            <a:off x="576000" y="6327806"/>
            <a:ext cx="10516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Chef Sham (Irlanda), Hotel Elias (Alemania), Jinny's Bakery (Irlanda)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 txBox="1"/>
          <p:nvPr/>
        </p:nvSpPr>
        <p:spPr>
          <a:xfrm>
            <a:off x="8030341" y="4127533"/>
            <a:ext cx="3084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</a:t>
            </a:r>
            <a:r>
              <a:rPr lang="en-US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planes de mejora realistas, mantén el impulso e integra la mejora continua en todas las operaciones de hostelería.</a:t>
            </a:r>
            <a:endParaRPr/>
          </a:p>
        </p:txBody>
      </p:sp>
      <p:pic>
        <p:nvPicPr>
          <p:cNvPr id="181" name="Google Shape;18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0025" y="0"/>
            <a:ext cx="2791975" cy="310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"/>
          <p:cNvSpPr/>
          <p:nvPr/>
        </p:nvSpPr>
        <p:spPr>
          <a:xfrm>
            <a:off x="0" y="-18001"/>
            <a:ext cx="12192000" cy="142065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"/>
          <p:cNvSpPr txBox="1"/>
          <p:nvPr/>
        </p:nvSpPr>
        <p:spPr>
          <a:xfrm>
            <a:off x="576000" y="518838"/>
            <a:ext cx="106920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Dónde encaja este módulo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3"/>
          <p:cNvSpPr txBox="1"/>
          <p:nvPr/>
        </p:nvSpPr>
        <p:spPr>
          <a:xfrm>
            <a:off x="540000" y="260741"/>
            <a:ext cx="9197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Grupo 3 – </a:t>
            </a: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Liderazgo, cambio y comunicación </a:t>
            </a: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|   Módulo 1 - </a:t>
            </a: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Liderar </a:t>
            </a: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cambio ecológico y digital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"/>
          <p:cNvSpPr/>
          <p:nvPr/>
        </p:nvSpPr>
        <p:spPr>
          <a:xfrm>
            <a:off x="465125" y="1468050"/>
            <a:ext cx="3857400" cy="15165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"/>
          <p:cNvSpPr txBox="1"/>
          <p:nvPr/>
        </p:nvSpPr>
        <p:spPr>
          <a:xfrm>
            <a:off x="540000" y="1506800"/>
            <a:ext cx="37824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Función: </a:t>
            </a: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recurso fundamental del programa en materia de liderazgo, gestión del cambio y acción estratégica, que ayuda a las pymes del sector hotelero a guiar a sus equipos a través de la transformación</a:t>
            </a: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e</a:t>
            </a: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ecológica y digital con confianza.</a:t>
            </a:r>
            <a:endParaRPr i="0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"/>
          <p:cNvSpPr/>
          <p:nvPr/>
        </p:nvSpPr>
        <p:spPr>
          <a:xfrm>
            <a:off x="540000" y="3127974"/>
            <a:ext cx="3564000" cy="1080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"/>
          <p:cNvSpPr/>
          <p:nvPr/>
        </p:nvSpPr>
        <p:spPr>
          <a:xfrm>
            <a:off x="504000" y="3301367"/>
            <a:ext cx="3564000" cy="20220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"/>
          <p:cNvSpPr txBox="1"/>
          <p:nvPr/>
        </p:nvSpPr>
        <p:spPr>
          <a:xfrm>
            <a:off x="551625" y="3967779"/>
            <a:ext cx="3434100" cy="1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82563" lvl="0" marL="182563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Módulos C1 – Operaciones sostenibles en hostelería y experiencia del cliente#</a:t>
            </a:r>
            <a:endParaRPr/>
          </a:p>
          <a:p>
            <a:pPr indent="-182563" lvl="0" marL="182563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Módulos C2 – Herramientas digitales, IA y análisis de datos en el sector hotelero</a:t>
            </a:r>
            <a:endParaRPr b="0" i="0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"/>
          <p:cNvSpPr txBox="1"/>
          <p:nvPr/>
        </p:nvSpPr>
        <p:spPr>
          <a:xfrm>
            <a:off x="612000" y="3305817"/>
            <a:ext cx="3456000" cy="5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Viene después de / presupone familiaridad con</a:t>
            </a:r>
            <a:endParaRPr b="1" i="0"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0147" y="1652960"/>
            <a:ext cx="3564000" cy="710162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"/>
          <p:cNvSpPr/>
          <p:nvPr/>
        </p:nvSpPr>
        <p:spPr>
          <a:xfrm>
            <a:off x="540000" y="5396678"/>
            <a:ext cx="3564000" cy="1080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22000" y="5541533"/>
            <a:ext cx="4851000" cy="10518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"/>
          <p:cNvSpPr txBox="1"/>
          <p:nvPr/>
        </p:nvSpPr>
        <p:spPr>
          <a:xfrm>
            <a:off x="611999" y="5979089"/>
            <a:ext cx="47610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82563" lvl="0" marL="182563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C3 M2 – Comunicar la sostenibilidad y evitar el «greenwashing»</a:t>
            </a: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"/>
          <p:cNvSpPr txBox="1"/>
          <p:nvPr/>
        </p:nvSpPr>
        <p:spPr>
          <a:xfrm>
            <a:off x="612000" y="5611239"/>
            <a:ext cx="3276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Amplía o se relaciona con</a:t>
            </a:r>
            <a:endParaRPr/>
          </a:p>
        </p:txBody>
      </p:sp>
      <p:pic>
        <p:nvPicPr>
          <p:cNvPr id="201" name="Google Shape;20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44954" y="4648246"/>
            <a:ext cx="4673350" cy="2064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91945" y="2449176"/>
            <a:ext cx="3220403" cy="2113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43826" y="2396931"/>
            <a:ext cx="3505808" cy="213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0025" y="0"/>
            <a:ext cx="2791975" cy="310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"/>
          <p:cNvSpPr/>
          <p:nvPr/>
        </p:nvSpPr>
        <p:spPr>
          <a:xfrm rot="10800000">
            <a:off x="0" y="-11486"/>
            <a:ext cx="12185500" cy="112902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4"/>
          <p:cNvSpPr txBox="1"/>
          <p:nvPr/>
        </p:nvSpPr>
        <p:spPr>
          <a:xfrm>
            <a:off x="579277" y="1563461"/>
            <a:ext cx="2502590" cy="2831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2500"/>
              <a:buFont typeface="Arial"/>
              <a:buNone/>
            </a:pPr>
            <a:r>
              <a:rPr b="1" lang="en-US" sz="25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Al finalizar este módulo, ser</a:t>
            </a:r>
            <a:r>
              <a:rPr b="1" lang="en-US" sz="2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á </a:t>
            </a:r>
            <a:r>
              <a:rPr b="1" lang="en-US" sz="25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capaz de: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4"/>
          <p:cNvSpPr/>
          <p:nvPr/>
        </p:nvSpPr>
        <p:spPr>
          <a:xfrm rot="5400000">
            <a:off x="1314218" y="276245"/>
            <a:ext cx="108000" cy="1685648"/>
          </a:xfrm>
          <a:custGeom>
            <a:rect b="b" l="l" r="r" t="t"/>
            <a:pathLst>
              <a:path extrusionOk="0" h="260044" w="30700">
                <a:moveTo>
                  <a:pt x="0" y="0"/>
                </a:moveTo>
                <a:lnTo>
                  <a:pt x="30701" y="0"/>
                </a:lnTo>
                <a:lnTo>
                  <a:pt x="30701" y="260044"/>
                </a:lnTo>
                <a:lnTo>
                  <a:pt x="0" y="260044"/>
                </a:lnTo>
                <a:close/>
              </a:path>
            </a:pathLst>
          </a:custGeom>
          <a:solidFill>
            <a:srgbClr val="0289AE"/>
          </a:solidFill>
          <a:ln cap="flat" cmpd="sng" w="9525">
            <a:solidFill>
              <a:srgbClr val="009AC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4"/>
          <p:cNvSpPr txBox="1"/>
          <p:nvPr/>
        </p:nvSpPr>
        <p:spPr>
          <a:xfrm>
            <a:off x="579276" y="281934"/>
            <a:ext cx="6928403" cy="988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Objetivos de aprendizaje</a:t>
            </a:r>
            <a:endParaRPr/>
          </a:p>
        </p:txBody>
      </p:sp>
      <p:sp>
        <p:nvSpPr>
          <p:cNvPr id="213" name="Google Shape;213;p4"/>
          <p:cNvSpPr txBox="1"/>
          <p:nvPr/>
        </p:nvSpPr>
        <p:spPr>
          <a:xfrm>
            <a:off x="3275831" y="1563460"/>
            <a:ext cx="8336893" cy="4913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Comprender la importancia de la transición ecológica y digital para las pymes del sector hotelero mientras lider</a:t>
            </a:r>
            <a:r>
              <a:rPr lang="en-US" sz="2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el cambio con claridad y confianza.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62A844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Aprender a comunicar una visión sólida, apoyar a su equipo y eliminar las barreras que frenan el progreso.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62A844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Evaluar su preparación en materia de ESG y digital</a:t>
            </a:r>
            <a:r>
              <a:rPr lang="en-US" sz="2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ización</a:t>
            </a: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elegir prioridades realistas y crear planes de acción sencillos que funcionen.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62A844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Reforzar las habilidades de colaboración, comunicación y cultura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62A844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</a:t>
            </a:r>
            <a:r>
              <a:rPr lang="en-US" sz="2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sistemas prácticos que integren prácticas sostenibles y digitales en las operaciones diarias. </a:t>
            </a:r>
            <a:endParaRPr/>
          </a:p>
          <a:p>
            <a:pPr indent="-203200" lvl="0" marL="3429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62A844"/>
              </a:buClr>
              <a:buSzPts val="2200"/>
              <a:buFont typeface="Arial"/>
              <a:buNone/>
            </a:pPr>
            <a:r>
              <a:t/>
            </a:r>
            <a:endParaRPr sz="2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3429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62A844"/>
              </a:buClr>
              <a:buSzPts val="2200"/>
              <a:buFont typeface="Arial"/>
              <a:buNone/>
            </a:pPr>
            <a:r>
              <a:t/>
            </a:r>
            <a:endParaRPr sz="2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4"/>
          <p:cNvSpPr/>
          <p:nvPr/>
        </p:nvSpPr>
        <p:spPr>
          <a:xfrm>
            <a:off x="1633841" y="2772712"/>
            <a:ext cx="1154401" cy="656288"/>
          </a:xfrm>
          <a:custGeom>
            <a:rect b="b" l="l" r="r" t="t"/>
            <a:pathLst>
              <a:path extrusionOk="0" h="589562" w="1037030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" name="Google Shape;215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0025" y="0"/>
            <a:ext cx="2791975" cy="310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"/>
          <p:cNvSpPr txBox="1"/>
          <p:nvPr/>
        </p:nvSpPr>
        <p:spPr>
          <a:xfrm>
            <a:off x="540000" y="1568474"/>
            <a:ext cx="108000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Siete términos utilizados a lo largo del programa. Las definiciones son las mismas en todos los módulos.</a:t>
            </a:r>
            <a:endParaRPr/>
          </a:p>
        </p:txBody>
      </p:sp>
      <p:sp>
        <p:nvSpPr>
          <p:cNvPr id="221" name="Google Shape;221;p5"/>
          <p:cNvSpPr/>
          <p:nvPr/>
        </p:nvSpPr>
        <p:spPr>
          <a:xfrm>
            <a:off x="468000" y="2020529"/>
            <a:ext cx="10908000" cy="427148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5"/>
          <p:cNvSpPr/>
          <p:nvPr/>
        </p:nvSpPr>
        <p:spPr>
          <a:xfrm>
            <a:off x="468000" y="2447676"/>
            <a:ext cx="10908000" cy="503999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5"/>
          <p:cNvSpPr txBox="1"/>
          <p:nvPr/>
        </p:nvSpPr>
        <p:spPr>
          <a:xfrm>
            <a:off x="540000" y="2576565"/>
            <a:ext cx="1476000" cy="246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«Greenwashing»</a:t>
            </a:r>
            <a:endParaRPr/>
          </a:p>
        </p:txBody>
      </p:sp>
      <p:sp>
        <p:nvSpPr>
          <p:cNvPr id="224" name="Google Shape;224;p5"/>
          <p:cNvSpPr txBox="1"/>
          <p:nvPr/>
        </p:nvSpPr>
        <p:spPr>
          <a:xfrm>
            <a:off x="2232000" y="2507316"/>
            <a:ext cx="6984000" cy="3847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8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1C1C1C"/>
                </a:solidFill>
                <a:latin typeface="Calibri"/>
                <a:ea typeface="Calibri"/>
                <a:cs typeface="Calibri"/>
                <a:sym typeface="Calibri"/>
              </a:rPr>
              <a:t>Realizar afirmaciones sobre sostenibilidad que son exageradas, imposibles de verificar o carecen de fundamento, ya sea de forma intencionada o por omisión.</a:t>
            </a:r>
            <a:endParaRPr/>
          </a:p>
        </p:txBody>
      </p:sp>
      <p:sp>
        <p:nvSpPr>
          <p:cNvPr id="225" name="Google Shape;225;p5"/>
          <p:cNvSpPr txBox="1"/>
          <p:nvPr/>
        </p:nvSpPr>
        <p:spPr>
          <a:xfrm>
            <a:off x="9774900" y="2591954"/>
            <a:ext cx="2016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C3 M2</a:t>
            </a:r>
            <a:endParaRPr/>
          </a:p>
        </p:txBody>
      </p:sp>
      <p:sp>
        <p:nvSpPr>
          <p:cNvPr id="226" name="Google Shape;226;p5"/>
          <p:cNvSpPr txBox="1"/>
          <p:nvPr/>
        </p:nvSpPr>
        <p:spPr>
          <a:xfrm>
            <a:off x="540000" y="3080564"/>
            <a:ext cx="1476000" cy="246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ESG</a:t>
            </a:r>
            <a:endParaRPr/>
          </a:p>
        </p:txBody>
      </p:sp>
      <p:sp>
        <p:nvSpPr>
          <p:cNvPr id="227" name="Google Shape;227;p5"/>
          <p:cNvSpPr txBox="1"/>
          <p:nvPr/>
        </p:nvSpPr>
        <p:spPr>
          <a:xfrm>
            <a:off x="2232000" y="3011314"/>
            <a:ext cx="6984000" cy="3847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8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1C1C1C"/>
                </a:solidFill>
                <a:latin typeface="Calibri"/>
                <a:ea typeface="Calibri"/>
                <a:cs typeface="Calibri"/>
                <a:sym typeface="Calibri"/>
              </a:rPr>
              <a:t>Medioambiental, Social y de Gobernanza: los tres pilares utilizados para evaluar el rendimiento no financiero de una empresa y su impacto más amplio.</a:t>
            </a:r>
            <a:endParaRPr/>
          </a:p>
        </p:txBody>
      </p:sp>
      <p:sp>
        <p:nvSpPr>
          <p:cNvPr id="228" name="Google Shape;228;p5"/>
          <p:cNvSpPr txBox="1"/>
          <p:nvPr/>
        </p:nvSpPr>
        <p:spPr>
          <a:xfrm>
            <a:off x="9774900" y="3095953"/>
            <a:ext cx="2016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C3 M1</a:t>
            </a:r>
            <a:endParaRPr/>
          </a:p>
        </p:txBody>
      </p:sp>
      <p:sp>
        <p:nvSpPr>
          <p:cNvPr id="229" name="Google Shape;229;p5"/>
          <p:cNvSpPr/>
          <p:nvPr/>
        </p:nvSpPr>
        <p:spPr>
          <a:xfrm>
            <a:off x="468000" y="3455674"/>
            <a:ext cx="10908000" cy="503999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5"/>
          <p:cNvSpPr txBox="1"/>
          <p:nvPr/>
        </p:nvSpPr>
        <p:spPr>
          <a:xfrm>
            <a:off x="540000" y="3584563"/>
            <a:ext cx="1476000" cy="246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Empujón</a:t>
            </a:r>
            <a:endParaRPr/>
          </a:p>
        </p:txBody>
      </p:sp>
      <p:sp>
        <p:nvSpPr>
          <p:cNvPr id="231" name="Google Shape;231;p5"/>
          <p:cNvSpPr txBox="1"/>
          <p:nvPr/>
        </p:nvSpPr>
        <p:spPr>
          <a:xfrm>
            <a:off x="2232000" y="3515313"/>
            <a:ext cx="6984000" cy="3847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8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1C1C1C"/>
                </a:solidFill>
                <a:latin typeface="Calibri"/>
                <a:ea typeface="Calibri"/>
                <a:cs typeface="Calibri"/>
                <a:sym typeface="Calibri"/>
              </a:rPr>
              <a:t>Un pequeño cambio en la forma en que se presenta una opción (una opción predeterminada, un recordatorio, la disposición física) que modifica el comportamiento sin restringir la elección.</a:t>
            </a:r>
            <a:endParaRPr/>
          </a:p>
        </p:txBody>
      </p:sp>
      <p:sp>
        <p:nvSpPr>
          <p:cNvPr id="232" name="Google Shape;232;p5"/>
          <p:cNvSpPr txBox="1"/>
          <p:nvPr/>
        </p:nvSpPr>
        <p:spPr>
          <a:xfrm>
            <a:off x="9774900" y="3599952"/>
            <a:ext cx="2016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C1 M3</a:t>
            </a:r>
            <a:endParaRPr/>
          </a:p>
        </p:txBody>
      </p:sp>
      <p:sp>
        <p:nvSpPr>
          <p:cNvPr id="233" name="Google Shape;233;p5"/>
          <p:cNvSpPr txBox="1"/>
          <p:nvPr/>
        </p:nvSpPr>
        <p:spPr>
          <a:xfrm>
            <a:off x="540000" y="4088562"/>
            <a:ext cx="1476000" cy="246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Transición doble</a:t>
            </a:r>
            <a:endParaRPr/>
          </a:p>
        </p:txBody>
      </p:sp>
      <p:sp>
        <p:nvSpPr>
          <p:cNvPr id="234" name="Google Shape;234;p5"/>
          <p:cNvSpPr txBox="1"/>
          <p:nvPr/>
        </p:nvSpPr>
        <p:spPr>
          <a:xfrm>
            <a:off x="2232000" y="4019313"/>
            <a:ext cx="6984000" cy="3847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8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1C1C1C"/>
                </a:solidFill>
                <a:latin typeface="Calibri"/>
                <a:ea typeface="Calibri"/>
                <a:cs typeface="Calibri"/>
                <a:sym typeface="Calibri"/>
              </a:rPr>
              <a:t>Impulsar conjuntamente la transformación digital y la transición ecológica para que ambas se refuercen mutuamente en las pymes.</a:t>
            </a:r>
            <a:endParaRPr/>
          </a:p>
        </p:txBody>
      </p:sp>
      <p:sp>
        <p:nvSpPr>
          <p:cNvPr id="235" name="Google Shape;235;p5"/>
          <p:cNvSpPr txBox="1"/>
          <p:nvPr/>
        </p:nvSpPr>
        <p:spPr>
          <a:xfrm>
            <a:off x="9774900" y="4103951"/>
            <a:ext cx="2016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C3 M1</a:t>
            </a:r>
            <a:endParaRPr/>
          </a:p>
        </p:txBody>
      </p:sp>
      <p:sp>
        <p:nvSpPr>
          <p:cNvPr id="236" name="Google Shape;236;p5"/>
          <p:cNvSpPr/>
          <p:nvPr/>
        </p:nvSpPr>
        <p:spPr>
          <a:xfrm>
            <a:off x="468000" y="4518732"/>
            <a:ext cx="10908000" cy="504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5"/>
          <p:cNvSpPr txBox="1"/>
          <p:nvPr/>
        </p:nvSpPr>
        <p:spPr>
          <a:xfrm>
            <a:off x="540000" y="4592561"/>
            <a:ext cx="1476000" cy="246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KPI</a:t>
            </a:r>
            <a:endParaRPr/>
          </a:p>
        </p:txBody>
      </p:sp>
      <p:sp>
        <p:nvSpPr>
          <p:cNvPr id="238" name="Google Shape;238;p5"/>
          <p:cNvSpPr txBox="1"/>
          <p:nvPr/>
        </p:nvSpPr>
        <p:spPr>
          <a:xfrm>
            <a:off x="2232000" y="4547783"/>
            <a:ext cx="69840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8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1C1C1C"/>
                </a:solidFill>
                <a:latin typeface="Calibri"/>
                <a:ea typeface="Calibri"/>
                <a:cs typeface="Calibri"/>
                <a:sym typeface="Calibri"/>
              </a:rPr>
              <a:t>Indicador clave de rendimiento: un valor medible que muestra la eficacia con la que una empresa está alcanzando un objetivo definido.</a:t>
            </a:r>
            <a:endParaRPr/>
          </a:p>
        </p:txBody>
      </p:sp>
      <p:sp>
        <p:nvSpPr>
          <p:cNvPr id="239" name="Google Shape;239;p5"/>
          <p:cNvSpPr txBox="1"/>
          <p:nvPr/>
        </p:nvSpPr>
        <p:spPr>
          <a:xfrm>
            <a:off x="9774900" y="4607950"/>
            <a:ext cx="2016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C2 M2</a:t>
            </a:r>
            <a:endParaRPr/>
          </a:p>
        </p:txBody>
      </p:sp>
      <p:sp>
        <p:nvSpPr>
          <p:cNvPr id="240" name="Google Shape;240;p5"/>
          <p:cNvSpPr txBox="1"/>
          <p:nvPr/>
        </p:nvSpPr>
        <p:spPr>
          <a:xfrm>
            <a:off x="540000" y="5121031"/>
            <a:ext cx="147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Economía circular</a:t>
            </a:r>
            <a:endParaRPr/>
          </a:p>
        </p:txBody>
      </p:sp>
      <p:sp>
        <p:nvSpPr>
          <p:cNvPr id="241" name="Google Shape;241;p5"/>
          <p:cNvSpPr txBox="1"/>
          <p:nvPr/>
        </p:nvSpPr>
        <p:spPr>
          <a:xfrm>
            <a:off x="2244063" y="5101838"/>
            <a:ext cx="74496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8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1C1C1C"/>
                </a:solidFill>
                <a:latin typeface="Calibri"/>
                <a:ea typeface="Calibri"/>
                <a:cs typeface="Calibri"/>
                <a:sym typeface="Calibri"/>
              </a:rPr>
              <a:t>Enfoque diseñado para mantener los materiales y productos en uso el mayor tiempo posible mediante la reducción, la reutilización, la reparación, el reacondicionamiento y el reciclaje, de modo que los residuos se conviertan en un recurso.</a:t>
            </a:r>
            <a:endParaRPr/>
          </a:p>
        </p:txBody>
      </p:sp>
      <p:sp>
        <p:nvSpPr>
          <p:cNvPr id="242" name="Google Shape;242;p5"/>
          <p:cNvSpPr txBox="1"/>
          <p:nvPr/>
        </p:nvSpPr>
        <p:spPr>
          <a:xfrm>
            <a:off x="9774900" y="5111949"/>
            <a:ext cx="2016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C1 M2</a:t>
            </a:r>
            <a:endParaRPr/>
          </a:p>
        </p:txBody>
      </p:sp>
      <p:sp>
        <p:nvSpPr>
          <p:cNvPr id="243" name="Google Shape;243;p5"/>
          <p:cNvSpPr txBox="1"/>
          <p:nvPr/>
        </p:nvSpPr>
        <p:spPr>
          <a:xfrm>
            <a:off x="540000" y="5955389"/>
            <a:ext cx="147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Recorrido del huésped</a:t>
            </a:r>
            <a:endParaRPr/>
          </a:p>
        </p:txBody>
      </p:sp>
      <p:sp>
        <p:nvSpPr>
          <p:cNvPr id="244" name="Google Shape;244;p5"/>
          <p:cNvSpPr txBox="1"/>
          <p:nvPr/>
        </p:nvSpPr>
        <p:spPr>
          <a:xfrm>
            <a:off x="2232000" y="5910596"/>
            <a:ext cx="69840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8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>
                <a:solidFill>
                  <a:srgbClr val="1C1C1C"/>
                </a:solidFill>
                <a:latin typeface="Calibri"/>
                <a:ea typeface="Calibri"/>
                <a:cs typeface="Calibri"/>
                <a:sym typeface="Calibri"/>
              </a:rPr>
              <a:t>La secuencia completa de las interacciones de un huésped con una empresa, desde el conocimiento de la marca hasta la reserva, la estancia y la interacción posterior a la estancia, que se utiliza para diseñar de forma coherente la sostenibilidad y los puntos de contacto digitales.</a:t>
            </a:r>
            <a:endParaRPr/>
          </a:p>
        </p:txBody>
      </p:sp>
      <p:sp>
        <p:nvSpPr>
          <p:cNvPr id="245" name="Google Shape;245;p5"/>
          <p:cNvSpPr txBox="1"/>
          <p:nvPr/>
        </p:nvSpPr>
        <p:spPr>
          <a:xfrm>
            <a:off x="9774900" y="5915718"/>
            <a:ext cx="201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C1 M3</a:t>
            </a:r>
            <a:endParaRPr/>
          </a:p>
        </p:txBody>
      </p:sp>
      <p:sp>
        <p:nvSpPr>
          <p:cNvPr id="246" name="Google Shape;246;p5"/>
          <p:cNvSpPr/>
          <p:nvPr/>
        </p:nvSpPr>
        <p:spPr>
          <a:xfrm rot="10800000">
            <a:off x="0" y="0"/>
            <a:ext cx="12185500" cy="1342825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5"/>
          <p:cNvSpPr/>
          <p:nvPr/>
        </p:nvSpPr>
        <p:spPr>
          <a:xfrm rot="5400000">
            <a:off x="1314218" y="501532"/>
            <a:ext cx="108000" cy="1685648"/>
          </a:xfrm>
          <a:custGeom>
            <a:rect b="b" l="l" r="r" t="t"/>
            <a:pathLst>
              <a:path extrusionOk="0" h="260044" w="30700">
                <a:moveTo>
                  <a:pt x="0" y="0"/>
                </a:moveTo>
                <a:lnTo>
                  <a:pt x="30701" y="0"/>
                </a:lnTo>
                <a:lnTo>
                  <a:pt x="30701" y="260044"/>
                </a:lnTo>
                <a:lnTo>
                  <a:pt x="0" y="260044"/>
                </a:lnTo>
                <a:close/>
              </a:path>
            </a:pathLst>
          </a:custGeom>
          <a:solidFill>
            <a:srgbClr val="0289AE"/>
          </a:solidFill>
          <a:ln cap="flat" cmpd="sng" w="9525">
            <a:solidFill>
              <a:srgbClr val="009AC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5"/>
          <p:cNvSpPr txBox="1"/>
          <p:nvPr/>
        </p:nvSpPr>
        <p:spPr>
          <a:xfrm>
            <a:off x="579276" y="507221"/>
            <a:ext cx="6928403" cy="988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Glosario compartido</a:t>
            </a:r>
            <a:endParaRPr/>
          </a:p>
        </p:txBody>
      </p:sp>
      <p:sp>
        <p:nvSpPr>
          <p:cNvPr id="249" name="Google Shape;249;p5"/>
          <p:cNvSpPr txBox="1"/>
          <p:nvPr/>
        </p:nvSpPr>
        <p:spPr>
          <a:xfrm>
            <a:off x="540000" y="2122367"/>
            <a:ext cx="1476000" cy="246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Término</a:t>
            </a:r>
            <a:endParaRPr/>
          </a:p>
        </p:txBody>
      </p:sp>
      <p:sp>
        <p:nvSpPr>
          <p:cNvPr id="250" name="Google Shape;250;p5"/>
          <p:cNvSpPr txBox="1"/>
          <p:nvPr/>
        </p:nvSpPr>
        <p:spPr>
          <a:xfrm>
            <a:off x="2232000" y="2122367"/>
            <a:ext cx="6984000" cy="246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Definición canónica</a:t>
            </a:r>
            <a:endParaRPr/>
          </a:p>
        </p:txBody>
      </p:sp>
      <p:sp>
        <p:nvSpPr>
          <p:cNvPr id="251" name="Google Shape;251;p5"/>
          <p:cNvSpPr txBox="1"/>
          <p:nvPr/>
        </p:nvSpPr>
        <p:spPr>
          <a:xfrm>
            <a:off x="9774900" y="2122367"/>
            <a:ext cx="2016000" cy="246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Tratamiento completo en</a:t>
            </a:r>
            <a:endParaRPr/>
          </a:p>
        </p:txBody>
      </p:sp>
      <p:pic>
        <p:nvPicPr>
          <p:cNvPr id="252" name="Google Shape;25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0025" y="0"/>
            <a:ext cx="2791975" cy="19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"/>
          <p:cNvSpPr txBox="1"/>
          <p:nvPr>
            <p:ph idx="1" type="body"/>
          </p:nvPr>
        </p:nvSpPr>
        <p:spPr>
          <a:xfrm>
            <a:off x="772707" y="1786741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3200"/>
              <a:buNone/>
            </a:pPr>
            <a:r>
              <a:rPr lang="en-US"/>
              <a:t>01</a:t>
            </a:r>
            <a:endParaRPr/>
          </a:p>
        </p:txBody>
      </p:sp>
      <p:sp>
        <p:nvSpPr>
          <p:cNvPr id="259" name="Google Shape;259;p6"/>
          <p:cNvSpPr txBox="1"/>
          <p:nvPr>
            <p:ph idx="2" type="body"/>
          </p:nvPr>
        </p:nvSpPr>
        <p:spPr>
          <a:xfrm>
            <a:off x="1608003" y="1786741"/>
            <a:ext cx="10383972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</a:pPr>
            <a:r>
              <a:rPr b="1" lang="en-US"/>
              <a:t>Introducción y contexto </a:t>
            </a:r>
            <a:endParaRPr/>
          </a:p>
        </p:txBody>
      </p:sp>
      <p:sp>
        <p:nvSpPr>
          <p:cNvPr id="260" name="Google Shape;260;p6"/>
          <p:cNvSpPr txBox="1"/>
          <p:nvPr>
            <p:ph idx="3" type="body"/>
          </p:nvPr>
        </p:nvSpPr>
        <p:spPr>
          <a:xfrm>
            <a:off x="772707" y="2498531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3200"/>
              <a:buNone/>
            </a:pPr>
            <a:r>
              <a:rPr lang="en-US"/>
              <a:t>02</a:t>
            </a:r>
            <a:endParaRPr/>
          </a:p>
        </p:txBody>
      </p:sp>
      <p:sp>
        <p:nvSpPr>
          <p:cNvPr id="261" name="Google Shape;261;p6"/>
          <p:cNvSpPr txBox="1"/>
          <p:nvPr>
            <p:ph idx="4" type="body"/>
          </p:nvPr>
        </p:nvSpPr>
        <p:spPr>
          <a:xfrm>
            <a:off x="1608004" y="2498531"/>
            <a:ext cx="9517196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</a:pPr>
            <a:r>
              <a:rPr b="1" lang="en-US"/>
              <a:t>Hacia dónde se dirigen los subsectores</a:t>
            </a:r>
            <a:r>
              <a:rPr lang="en-US"/>
              <a:t>: retos, oportunidades y enfoques de liderazgo</a:t>
            </a:r>
            <a:endParaRPr/>
          </a:p>
        </p:txBody>
      </p:sp>
      <p:sp>
        <p:nvSpPr>
          <p:cNvPr id="262" name="Google Shape;262;p6"/>
          <p:cNvSpPr txBox="1"/>
          <p:nvPr>
            <p:ph idx="5" type="body"/>
          </p:nvPr>
        </p:nvSpPr>
        <p:spPr>
          <a:xfrm>
            <a:off x="772707" y="3210318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3200"/>
              <a:buNone/>
            </a:pPr>
            <a:r>
              <a:rPr lang="en-US"/>
              <a:t>03</a:t>
            </a:r>
            <a:endParaRPr/>
          </a:p>
        </p:txBody>
      </p:sp>
      <p:sp>
        <p:nvSpPr>
          <p:cNvPr id="263" name="Google Shape;263;p6"/>
          <p:cNvSpPr txBox="1"/>
          <p:nvPr>
            <p:ph idx="6" type="body"/>
          </p:nvPr>
        </p:nvSpPr>
        <p:spPr>
          <a:xfrm>
            <a:off x="1608002" y="3325191"/>
            <a:ext cx="9517195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</a:pPr>
            <a:r>
              <a:rPr b="1" lang="en-US"/>
              <a:t>Tu papel como líder de </a:t>
            </a:r>
            <a:r>
              <a:rPr lang="en-US"/>
              <a:t>la transición: mentalidad de liderazgo y compromiso del equipo</a:t>
            </a:r>
            <a:endParaRPr/>
          </a:p>
        </p:txBody>
      </p:sp>
      <p:sp>
        <p:nvSpPr>
          <p:cNvPr id="264" name="Google Shape;264;p6"/>
          <p:cNvSpPr txBox="1"/>
          <p:nvPr>
            <p:ph idx="7" type="body"/>
          </p:nvPr>
        </p:nvSpPr>
        <p:spPr>
          <a:xfrm>
            <a:off x="772707" y="3922110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3200"/>
              <a:buNone/>
            </a:pPr>
            <a:r>
              <a:rPr lang="en-US"/>
              <a:t>04</a:t>
            </a:r>
            <a:endParaRPr/>
          </a:p>
        </p:txBody>
      </p:sp>
      <p:sp>
        <p:nvSpPr>
          <p:cNvPr id="265" name="Google Shape;265;p6"/>
          <p:cNvSpPr txBox="1"/>
          <p:nvPr>
            <p:ph idx="8" type="body"/>
          </p:nvPr>
        </p:nvSpPr>
        <p:spPr>
          <a:xfrm>
            <a:off x="1608003" y="3922110"/>
            <a:ext cx="8196899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</a:pPr>
            <a:r>
              <a:rPr b="1" lang="en-US"/>
              <a:t>Estrategia y acción</a:t>
            </a:r>
            <a:r>
              <a:rPr lang="en-US"/>
              <a:t>: planificación y puesta en práctica de medidas ESG y digitales</a:t>
            </a:r>
            <a:endParaRPr/>
          </a:p>
        </p:txBody>
      </p:sp>
      <p:sp>
        <p:nvSpPr>
          <p:cNvPr id="266" name="Google Shape;266;p6"/>
          <p:cNvSpPr txBox="1"/>
          <p:nvPr>
            <p:ph idx="9" type="body"/>
          </p:nvPr>
        </p:nvSpPr>
        <p:spPr>
          <a:xfrm>
            <a:off x="772707" y="4616963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3200"/>
              <a:buNone/>
            </a:pPr>
            <a:r>
              <a:rPr lang="en-US"/>
              <a:t>05</a:t>
            </a:r>
            <a:endParaRPr/>
          </a:p>
        </p:txBody>
      </p:sp>
      <p:sp>
        <p:nvSpPr>
          <p:cNvPr id="267" name="Google Shape;267;p6"/>
          <p:cNvSpPr txBox="1"/>
          <p:nvPr>
            <p:ph idx="13" type="body"/>
          </p:nvPr>
        </p:nvSpPr>
        <p:spPr>
          <a:xfrm>
            <a:off x="1608003" y="4616963"/>
            <a:ext cx="9355272" cy="689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</a:pPr>
            <a:r>
              <a:rPr b="1" lang="en-US"/>
              <a:t>Colaboración, comunicación y cultura</a:t>
            </a:r>
            <a:r>
              <a:rPr lang="en-US"/>
              <a:t>: motivar a los equipos y mantener los pies en la tierra</a:t>
            </a:r>
            <a:endParaRPr/>
          </a:p>
        </p:txBody>
      </p:sp>
      <p:sp>
        <p:nvSpPr>
          <p:cNvPr id="268" name="Google Shape;268;p6"/>
          <p:cNvSpPr txBox="1"/>
          <p:nvPr>
            <p:ph idx="14" type="body"/>
          </p:nvPr>
        </p:nvSpPr>
        <p:spPr>
          <a:xfrm>
            <a:off x="548420" y="416431"/>
            <a:ext cx="5041923" cy="720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/>
              <a:t>Contenido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/>
          <p:nvPr>
            <p:ph idx="1" type="body"/>
          </p:nvPr>
        </p:nvSpPr>
        <p:spPr>
          <a:xfrm>
            <a:off x="4223369" y="1073150"/>
            <a:ext cx="3904631" cy="47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b="1" lang="en-US"/>
              <a:t>Introducción y contexto</a:t>
            </a:r>
            <a:endParaRPr/>
          </a:p>
          <a:p>
            <a:pPr indent="0" lvl="0" marL="0" rtl="0" algn="l">
              <a:lnSpc>
                <a:spcPct val="22545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275" name="Google Shape;275;p7"/>
          <p:cNvSpPr txBox="1"/>
          <p:nvPr>
            <p:ph idx="2" type="body"/>
          </p:nvPr>
        </p:nvSpPr>
        <p:spPr>
          <a:xfrm>
            <a:off x="660160" y="1634387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2000"/>
              <a:buNone/>
            </a:pPr>
            <a:r>
              <a:rPr b="1" lang="en-US" sz="12000"/>
              <a:t>01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/>
          <p:nvPr/>
        </p:nvSpPr>
        <p:spPr>
          <a:xfrm rot="10800000">
            <a:off x="0" y="0"/>
            <a:ext cx="12185500" cy="1685725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8"/>
          <p:cNvSpPr/>
          <p:nvPr/>
        </p:nvSpPr>
        <p:spPr>
          <a:xfrm rot="5400000">
            <a:off x="1314218" y="844431"/>
            <a:ext cx="108000" cy="1685648"/>
          </a:xfrm>
          <a:custGeom>
            <a:rect b="b" l="l" r="r" t="t"/>
            <a:pathLst>
              <a:path extrusionOk="0" h="260044" w="30700">
                <a:moveTo>
                  <a:pt x="0" y="0"/>
                </a:moveTo>
                <a:lnTo>
                  <a:pt x="30701" y="0"/>
                </a:lnTo>
                <a:lnTo>
                  <a:pt x="30701" y="260044"/>
                </a:lnTo>
                <a:lnTo>
                  <a:pt x="0" y="260044"/>
                </a:lnTo>
                <a:close/>
              </a:path>
            </a:pathLst>
          </a:custGeom>
          <a:solidFill>
            <a:srgbClr val="0289AE"/>
          </a:solidFill>
          <a:ln cap="flat" cmpd="sng" w="9525">
            <a:solidFill>
              <a:srgbClr val="009AC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8"/>
          <p:cNvSpPr/>
          <p:nvPr/>
        </p:nvSpPr>
        <p:spPr>
          <a:xfrm>
            <a:off x="9736500" y="14518"/>
            <a:ext cx="2455500" cy="2023800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8"/>
          <p:cNvSpPr txBox="1"/>
          <p:nvPr/>
        </p:nvSpPr>
        <p:spPr>
          <a:xfrm>
            <a:off x="579276" y="426524"/>
            <a:ext cx="8920324" cy="988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liderazgo se basa en el principio de que toda la hostelería es algo personal</a:t>
            </a:r>
            <a:endParaRPr/>
          </a:p>
        </p:txBody>
      </p:sp>
      <p:sp>
        <p:nvSpPr>
          <p:cNvPr id="284" name="Google Shape;284;p8"/>
          <p:cNvSpPr txBox="1"/>
          <p:nvPr/>
        </p:nvSpPr>
        <p:spPr>
          <a:xfrm>
            <a:off x="579276" y="2131647"/>
            <a:ext cx="7176191" cy="2831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hospitalidad es personal. La hospitalidad es práctica, dinámica y humana. Cada día, recibes a personas en tu espacio, creas un ambiente acogedor, resuelves problemas y mantienes en perfecto funcionamiento un sinfín de elementos. El trabajo es práctico. El liderazgo debe ser igual.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62A844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cambio ecológico y digital forma parte de la gestión de un negocio de hostelería resiliente, ya sea que dirijas un hotel boutique, un restaurante urbano muy concurrido, una casa rural, un camping o una pequeña cafetería con personal temporal.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rgbClr val="62A844"/>
              </a:buClr>
              <a:buSzPts val="2200"/>
              <a:buFont typeface="Arial"/>
              <a:buNone/>
            </a:pPr>
            <a:r>
              <a:t/>
            </a:r>
            <a:endParaRPr sz="2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1250" y="2955250"/>
            <a:ext cx="5894574" cy="3771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1" name="Google Shape;291;p9"/>
          <p:cNvCxnSpPr/>
          <p:nvPr/>
        </p:nvCxnSpPr>
        <p:spPr>
          <a:xfrm>
            <a:off x="0" y="1691590"/>
            <a:ext cx="6624881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292" name="Google Shape;292;p9"/>
          <p:cNvSpPr/>
          <p:nvPr/>
        </p:nvSpPr>
        <p:spPr>
          <a:xfrm>
            <a:off x="6624881" y="368443"/>
            <a:ext cx="5168103" cy="3060549"/>
          </a:xfrm>
          <a:prstGeom prst="roundRect">
            <a:avLst>
              <a:gd fmla="val 8566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9"/>
          <p:cNvSpPr txBox="1"/>
          <p:nvPr/>
        </p:nvSpPr>
        <p:spPr>
          <a:xfrm>
            <a:off x="570087" y="1927022"/>
            <a:ext cx="5168104" cy="2985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La transformación puede parecer algo grandioso, pero en el sector hotelero suele empezar por pequeños pasos: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proceso de registro más claro</a:t>
            </a:r>
            <a:b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una rutina de gestión de residuos coherente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una revisión semanal del consumo energético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registro digital que elimina las conjeturas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pequeño cambio en el menú que reduzca el desperdicio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9"/>
          <p:cNvSpPr txBox="1"/>
          <p:nvPr/>
        </p:nvSpPr>
        <p:spPr>
          <a:xfrm>
            <a:off x="454700" y="45337"/>
            <a:ext cx="5283600" cy="16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 que realmente significa la transformación para el sector hostelero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9"/>
          <p:cNvSpPr/>
          <p:nvPr/>
        </p:nvSpPr>
        <p:spPr>
          <a:xfrm flipH="1">
            <a:off x="6624881" y="755374"/>
            <a:ext cx="5168124" cy="261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Esto es la transformación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a escala del sector hostelero: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Hacer que el trabajo diario sea más fluido, más eficiente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y mejor para tu equipo, tus </a:t>
            </a:r>
            <a:r>
              <a:rPr i="1"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huéspedes/</a:t>
            </a:r>
            <a:endParaRPr>
              <a:solidFill>
                <a:srgbClr val="FF0000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clientes y tus resultados.  La magia reside en la coherencia, no en la complejidad.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"/>
          <p:cNvSpPr/>
          <p:nvPr/>
        </p:nvSpPr>
        <p:spPr>
          <a:xfrm>
            <a:off x="7177473" y="0"/>
            <a:ext cx="4085740" cy="6857999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0"/>
          <p:cNvSpPr txBox="1"/>
          <p:nvPr/>
        </p:nvSpPr>
        <p:spPr>
          <a:xfrm>
            <a:off x="429125" y="-302"/>
            <a:ext cx="5925000" cy="15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retos más comunes a los que se enfrentan los líderes del sector hotelero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2" name="Google Shape;302;p10"/>
          <p:cNvCxnSpPr/>
          <p:nvPr/>
        </p:nvCxnSpPr>
        <p:spPr>
          <a:xfrm>
            <a:off x="0" y="1612713"/>
            <a:ext cx="6373906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303" name="Google Shape;303;p10"/>
          <p:cNvSpPr/>
          <p:nvPr/>
        </p:nvSpPr>
        <p:spPr>
          <a:xfrm flipH="1">
            <a:off x="509200" y="1862600"/>
            <a:ext cx="5844900" cy="48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Según entrevistas realizadas en Irlanda, España, Turquía, Alemania y Dinamarca, las pymes del sector hotelero se enfrentan a obstáculos como: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Falta de tiempo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planificar mejoras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Sobrecarga del personal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durante los turnos de mayor actividad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Incertidumbre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sobre qué herramientas son realmente útiles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miedo a lo digital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entre algunos miembros del equipo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Presupuestos limitados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actualizaciones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Rutinas inconsistentes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entre turnos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Estos retos son normales. Reflejan un sector en constante evolución, y todos los equipos los experimentan. Este módulo ofrece prácticas de liderazgo que alivian la carga.  </a:t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0"/>
          <p:cNvSpPr/>
          <p:nvPr/>
        </p:nvSpPr>
        <p:spPr>
          <a:xfrm>
            <a:off x="8106261" y="0"/>
            <a:ext cx="4085739" cy="2599113"/>
          </a:xfrm>
          <a:prstGeom prst="rect">
            <a:avLst/>
          </a:prstGeom>
          <a:noFill/>
          <a:ln>
            <a:noFill/>
          </a:ln>
        </p:spPr>
      </p:sp>
      <p:pic>
        <p:nvPicPr>
          <p:cNvPr id="305" name="Google Shape;30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4843" y="127085"/>
            <a:ext cx="6731000" cy="5029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10"/>
          <p:cNvGrpSpPr/>
          <p:nvPr/>
        </p:nvGrpSpPr>
        <p:grpSpPr>
          <a:xfrm rot="-454298">
            <a:off x="6563843" y="2688912"/>
            <a:ext cx="1456095" cy="1406604"/>
            <a:chOff x="7777737" y="4274827"/>
            <a:chExt cx="1456095" cy="1406604"/>
          </a:xfrm>
        </p:grpSpPr>
        <p:sp>
          <p:nvSpPr>
            <p:cNvPr id="307" name="Google Shape;307;p10"/>
            <p:cNvSpPr/>
            <p:nvPr/>
          </p:nvSpPr>
          <p:spPr>
            <a:xfrm>
              <a:off x="7777737" y="4274827"/>
              <a:ext cx="1406604" cy="1406604"/>
            </a:xfrm>
            <a:prstGeom prst="ellipse">
              <a:avLst/>
            </a:pr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0"/>
            <p:cNvSpPr txBox="1"/>
            <p:nvPr/>
          </p:nvSpPr>
          <p:spPr>
            <a:xfrm>
              <a:off x="7777737" y="4652326"/>
              <a:ext cx="1456095" cy="7591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HAGA CLIC PARA </a:t>
              </a:r>
              <a:r>
                <a:rPr b="1" lang="en-US" sz="24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VER</a:t>
              </a:r>
              <a:endParaRPr b="1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" name="Google Shape;309;p10"/>
          <p:cNvSpPr/>
          <p:nvPr/>
        </p:nvSpPr>
        <p:spPr>
          <a:xfrm flipH="1">
            <a:off x="7157671" y="4978938"/>
            <a:ext cx="4085740" cy="12930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Consulte la investigación completa en la sección 6 de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Marco de Competencias </a:t>
            </a:r>
            <a:endParaRPr/>
          </a:p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| Proyecto Eco Smart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5" name="Google Shape;315;p11"/>
          <p:cNvCxnSpPr/>
          <p:nvPr/>
        </p:nvCxnSpPr>
        <p:spPr>
          <a:xfrm>
            <a:off x="0" y="1691590"/>
            <a:ext cx="6624881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316" name="Google Shape;316;p11"/>
          <p:cNvSpPr/>
          <p:nvPr/>
        </p:nvSpPr>
        <p:spPr>
          <a:xfrm>
            <a:off x="6624881" y="368444"/>
            <a:ext cx="5168103" cy="2600044"/>
          </a:xfrm>
          <a:prstGeom prst="roundRect">
            <a:avLst>
              <a:gd fmla="val 8566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1"/>
          <p:cNvSpPr txBox="1"/>
          <p:nvPr/>
        </p:nvSpPr>
        <p:spPr>
          <a:xfrm>
            <a:off x="570087" y="1927022"/>
            <a:ext cx="57777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buen liderazgo en el sector hotelero se caracteriza por su sensatez, su estabilidad y su lado humano.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Líderes de la transición: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Marque un rumbo que todos puedan recordar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Explique por qué los cambios son importantes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la confianza del personal paso a paso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Deje espacio para las preguntas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Celebre los avances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rutinas que faciliten el trabajo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 ejemplo de los comportamientos que pide a los demás que sigan</a:t>
            </a:r>
            <a:endParaRPr/>
          </a:p>
        </p:txBody>
      </p:sp>
      <p:sp>
        <p:nvSpPr>
          <p:cNvPr id="318" name="Google Shape;318;p11"/>
          <p:cNvSpPr txBox="1"/>
          <p:nvPr/>
        </p:nvSpPr>
        <p:spPr>
          <a:xfrm>
            <a:off x="454695" y="394053"/>
            <a:ext cx="4289583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Tu papel como líder de la transición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1"/>
          <p:cNvSpPr/>
          <p:nvPr/>
        </p:nvSpPr>
        <p:spPr>
          <a:xfrm flipH="1">
            <a:off x="7273450" y="652026"/>
            <a:ext cx="3870900" cy="21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No es necesario que sea un experto en ESG o en herramientas digitales, este curso le proporcionará esos conocimientos; simplemente tiene que guiar a su equipo con claridad, amabilidad y coherencia</a:t>
            </a:r>
            <a:endParaRPr b="1" i="1"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Google Shape;32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187" y="3120888"/>
            <a:ext cx="5539413" cy="3544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1807" y="0"/>
            <a:ext cx="3800193" cy="3352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7" name="Google Shape;327;p12"/>
          <p:cNvCxnSpPr/>
          <p:nvPr/>
        </p:nvCxnSpPr>
        <p:spPr>
          <a:xfrm>
            <a:off x="0" y="1487865"/>
            <a:ext cx="6624881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328" name="Google Shape;328;p12"/>
          <p:cNvSpPr txBox="1"/>
          <p:nvPr/>
        </p:nvSpPr>
        <p:spPr>
          <a:xfrm>
            <a:off x="570087" y="1723297"/>
            <a:ext cx="1010177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«transición doble» es el cambio conjunto hacia </a:t>
            </a:r>
            <a:r>
              <a:rPr b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operaciones más ecológicas </a:t>
            </a: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prácticas digitales más inteligentes</a:t>
            </a: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 Estas dos áreas se refuerzan mutuamente y ayudan a las empresas del sector hotelero a funcionar de forma más eficiente, más sostenible y con mayor comodidad tanto para el personal como para los huéspedes.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2"/>
          <p:cNvSpPr txBox="1"/>
          <p:nvPr/>
        </p:nvSpPr>
        <p:spPr>
          <a:xfrm>
            <a:off x="454701" y="137112"/>
            <a:ext cx="5935500" cy="11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Recordatorio: ¿Qué es la doble transición? (Ecológica + Digital)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512391" y="3352105"/>
            <a:ext cx="5168103" cy="3154091"/>
          </a:xfrm>
          <a:prstGeom prst="roundRect">
            <a:avLst>
              <a:gd fmla="val 8566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5945622" y="3352105"/>
            <a:ext cx="5168103" cy="3154091"/>
          </a:xfrm>
          <a:prstGeom prst="roundRect">
            <a:avLst>
              <a:gd fmla="val 8566" name="adj"/>
            </a:avLst>
          </a:prstGeom>
          <a:solidFill>
            <a:schemeClr val="lt1"/>
          </a:solidFill>
          <a:ln cap="flat" cmpd="sng" w="28575">
            <a:solidFill>
              <a:srgbClr val="0289AE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2"/>
          <p:cNvSpPr/>
          <p:nvPr/>
        </p:nvSpPr>
        <p:spPr>
          <a:xfrm>
            <a:off x="8214375" y="429925"/>
            <a:ext cx="40731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2"/>
          <p:cNvSpPr txBox="1"/>
          <p:nvPr/>
        </p:nvSpPr>
        <p:spPr>
          <a:xfrm>
            <a:off x="8340382" y="493198"/>
            <a:ext cx="1224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334" name="Google Shape;334;p12"/>
          <p:cNvSpPr txBox="1"/>
          <p:nvPr/>
        </p:nvSpPr>
        <p:spPr>
          <a:xfrm>
            <a:off x="9579666" y="493205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C2 M1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2"/>
          <p:cNvSpPr txBox="1"/>
          <p:nvPr/>
        </p:nvSpPr>
        <p:spPr>
          <a:xfrm>
            <a:off x="10100252" y="493205"/>
            <a:ext cx="349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La IA en la hostelería</a:t>
            </a:r>
            <a:endParaRPr/>
          </a:p>
        </p:txBody>
      </p:sp>
      <p:pic>
        <p:nvPicPr>
          <p:cNvPr id="336" name="Google Shape;336;p12"/>
          <p:cNvPicPr preferRelativeResize="0"/>
          <p:nvPr/>
        </p:nvPicPr>
        <p:blipFill rotWithShape="1">
          <a:blip r:embed="rId4">
            <a:alphaModFix/>
          </a:blip>
          <a:srcRect b="12778" l="0" r="50548" t="-12778"/>
          <a:stretch/>
        </p:blipFill>
        <p:spPr>
          <a:xfrm>
            <a:off x="3384844" y="4910501"/>
            <a:ext cx="2289409" cy="159569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37" name="Google Shape;337;p12"/>
          <p:cNvPicPr preferRelativeResize="0"/>
          <p:nvPr/>
        </p:nvPicPr>
        <p:blipFill rotWithShape="1">
          <a:blip r:embed="rId4">
            <a:alphaModFix/>
          </a:blip>
          <a:srcRect b="12163" l="49409" r="4388" t="-12163"/>
          <a:stretch/>
        </p:blipFill>
        <p:spPr>
          <a:xfrm>
            <a:off x="5945620" y="4929914"/>
            <a:ext cx="2139031" cy="159569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38" name="Google Shape;338;p12"/>
          <p:cNvSpPr txBox="1"/>
          <p:nvPr/>
        </p:nvSpPr>
        <p:spPr>
          <a:xfrm>
            <a:off x="442525" y="3242375"/>
            <a:ext cx="5201100" cy="34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highlight>
                  <a:srgbClr val="62A844"/>
                </a:highlight>
                <a:latin typeface="Calibri"/>
                <a:ea typeface="Calibri"/>
                <a:cs typeface="Calibri"/>
                <a:sym typeface="Calibri"/>
              </a:rPr>
              <a:t>  La transición ecológica en la práctica</a:t>
            </a:r>
            <a:r>
              <a:rPr b="1" lang="en-US" sz="2400">
                <a:solidFill>
                  <a:srgbClr val="62A844"/>
                </a:solidFill>
                <a:highlight>
                  <a:srgbClr val="62A844"/>
                </a:highlight>
                <a:latin typeface="Calibri"/>
                <a:ea typeface="Calibri"/>
                <a:cs typeface="Calibri"/>
                <a:sym typeface="Calibri"/>
              </a:rPr>
              <a:t>... </a:t>
            </a:r>
            <a:r>
              <a:rPr b="1" lang="en-US" sz="2400">
                <a:solidFill>
                  <a:schemeClr val="lt1"/>
                </a:solidFill>
                <a:highlight>
                  <a:srgbClr val="62A844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Reducir los residuos, ahorrar energía y agua, abastecerse de forma más responsable y crear operaciones que respeten el medio ambiente y cumplan con las nuevas normativas.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Estas medidas reducen los costes y 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refuerzan la confianza de los 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huéspedes/clientes.</a:t>
            </a:r>
            <a:endParaRPr/>
          </a:p>
        </p:txBody>
      </p:sp>
      <p:sp>
        <p:nvSpPr>
          <p:cNvPr id="339" name="Google Shape;339;p12"/>
          <p:cNvSpPr txBox="1"/>
          <p:nvPr/>
        </p:nvSpPr>
        <p:spPr>
          <a:xfrm>
            <a:off x="5912900" y="3242375"/>
            <a:ext cx="5292000" cy="3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 La transición digital en la práctica</a:t>
            </a:r>
            <a:r>
              <a:rPr b="1" lang="en-US" sz="24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... 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Utilizar herramientas digitales sencillas, 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aplicaciones y sistemas inteligentes 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agilizar el trabajo, mejorar la precisión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apoyar al personal y ofrecer experiencias 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fluidas a los huéspedes y clientes. 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Esto incluye desde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el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registro </a:t>
            </a: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digital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hasta  la monitorización del </a:t>
            </a: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consumo energético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 las 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herramientas  de comunicación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el personal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5" name="Google Shape;345;p13"/>
          <p:cNvCxnSpPr/>
          <p:nvPr/>
        </p:nvCxnSpPr>
        <p:spPr>
          <a:xfrm>
            <a:off x="0" y="1560616"/>
            <a:ext cx="6624881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346" name="Google Shape;346;p13"/>
          <p:cNvSpPr txBox="1"/>
          <p:nvPr/>
        </p:nvSpPr>
        <p:spPr>
          <a:xfrm>
            <a:off x="4208930" y="1907939"/>
            <a:ext cx="71754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pymes del sector hotelero que adoptan </a:t>
            </a:r>
            <a:r>
              <a:rPr b="1" i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ambas </a:t>
            </a: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transiciones obtienen mejores resultados que aquellas que solo adoptan una. Impulsar el rendimiento en materia de sostenibilidad en los hoteles mediante un liderazgo transformador ecológico-digital (2025). 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Este estudio revela que, cuando los gestores hoteleros adoptan un estilo de</a:t>
            </a: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«liderazgo transformador ecológico-digital» 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—lo que significa que combinan explícitamente la conciencia ecológica </a:t>
            </a:r>
            <a:r>
              <a:rPr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(verde)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con la inno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vación digital—, esto mejora significativamente los resultados en materia de sostenibilidad en las dimensiones medioambiental, económica y social.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LEER </a:t>
            </a:r>
            <a:r>
              <a:rPr lang="en-US" sz="2000" u="sng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Impulsar el rendimiento en materia de sostenibilidad en los hoteles a través del liderazgo digital verde y la economía circular: el papel moderador de la eficacia ecológica de los hoteles</a:t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3"/>
          <p:cNvSpPr txBox="1"/>
          <p:nvPr/>
        </p:nvSpPr>
        <p:spPr>
          <a:xfrm>
            <a:off x="454701" y="394050"/>
            <a:ext cx="64494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Recordatorio: ¿Qué es la doble transición? (Verde + Digital)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8041875" y="6179875"/>
            <a:ext cx="36585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3"/>
          <p:cNvSpPr txBox="1"/>
          <p:nvPr/>
        </p:nvSpPr>
        <p:spPr>
          <a:xfrm>
            <a:off x="8120751" y="6230924"/>
            <a:ext cx="1154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350" name="Google Shape;350;p13"/>
          <p:cNvSpPr txBox="1"/>
          <p:nvPr/>
        </p:nvSpPr>
        <p:spPr>
          <a:xfrm>
            <a:off x="9342459" y="6230923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C2 M1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3"/>
          <p:cNvSpPr txBox="1"/>
          <p:nvPr/>
        </p:nvSpPr>
        <p:spPr>
          <a:xfrm>
            <a:off x="9875281" y="6218688"/>
            <a:ext cx="349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La IA en la hostelería</a:t>
            </a:r>
            <a:endParaRPr/>
          </a:p>
        </p:txBody>
      </p:sp>
      <p:sp>
        <p:nvSpPr>
          <p:cNvPr id="352" name="Google Shape;352;p13"/>
          <p:cNvSpPr txBox="1"/>
          <p:nvPr/>
        </p:nvSpPr>
        <p:spPr>
          <a:xfrm>
            <a:off x="570087" y="1907939"/>
            <a:ext cx="2966489" cy="2831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2500"/>
              <a:buFont typeface="Arial"/>
              <a:buNone/>
            </a:pPr>
            <a:r>
              <a:rPr b="1" lang="en-US" sz="25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Por qué es importante para las pymes del sector hotelero: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3"/>
          <p:cNvSpPr/>
          <p:nvPr/>
        </p:nvSpPr>
        <p:spPr>
          <a:xfrm>
            <a:off x="2800083" y="2772712"/>
            <a:ext cx="1154401" cy="656288"/>
          </a:xfrm>
          <a:custGeom>
            <a:rect b="b" l="l" r="r" t="t"/>
            <a:pathLst>
              <a:path extrusionOk="0" h="589562" w="1037030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4" name="Google Shape;3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606550"/>
            <a:ext cx="6414899" cy="409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3116" y="49536"/>
            <a:ext cx="1884000" cy="18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7590" y="2188616"/>
            <a:ext cx="1972400" cy="1966334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4"/>
          <p:cNvSpPr txBox="1"/>
          <p:nvPr/>
        </p:nvSpPr>
        <p:spPr>
          <a:xfrm>
            <a:off x="6304700" y="608000"/>
            <a:ext cx="4380000" cy="15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Sistemas manuales</a:t>
            </a:r>
            <a:endParaRPr/>
          </a:p>
          <a:p>
            <a:pPr indent="-3429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Alto consumo energético</a:t>
            </a:r>
            <a:endParaRPr/>
          </a:p>
          <a:p>
            <a:pPr indent="-3429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Expectativas básicas de los huéspedes</a:t>
            </a:r>
            <a:endParaRPr/>
          </a:p>
        </p:txBody>
      </p:sp>
      <p:sp>
        <p:nvSpPr>
          <p:cNvPr id="363" name="Google Shape;363;p14"/>
          <p:cNvSpPr txBox="1"/>
          <p:nvPr/>
        </p:nvSpPr>
        <p:spPr>
          <a:xfrm>
            <a:off x="6304700" y="2435565"/>
            <a:ext cx="5946300" cy="24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Char char="•"/>
            </a:pP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Creciente adopción de la tecnología digital en </a:t>
            </a: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eservas, registro de entrada, comunicación y operaciones</a:t>
            </a:r>
            <a:endParaRPr/>
          </a:p>
          <a:p>
            <a:pPr indent="-3429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Char char="•"/>
            </a:pP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Mayor eficiencia en el uso de los recursos mediante la supervisión, la formación y pequeños cambios de comportamiento</a:t>
            </a:r>
            <a:endParaRPr/>
          </a:p>
          <a:p>
            <a:pPr indent="-3429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Char char="•"/>
            </a:pP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sostenibilidad y la responsabilidad social se están convirtiendo en características esperadas de las marcas hoteleras</a:t>
            </a:r>
            <a:endParaRPr b="0" i="0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None/>
            </a:pPr>
            <a:r>
              <a:t/>
            </a:r>
            <a:endParaRPr b="0" i="0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4"/>
          <p:cNvSpPr txBox="1"/>
          <p:nvPr/>
        </p:nvSpPr>
        <p:spPr>
          <a:xfrm>
            <a:off x="6304700" y="5200425"/>
            <a:ext cx="5377200" cy="17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800"/>
              <a:buFont typeface="Arial"/>
              <a:buChar char="•"/>
            </a:pP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Sistemas de hostelería inteligentes con tecnología Smart Tech</a:t>
            </a:r>
            <a:endParaRPr/>
          </a:p>
          <a:p>
            <a:pPr indent="-3429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800"/>
              <a:buFont typeface="Arial"/>
              <a:buChar char="•"/>
            </a:pP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Neutralidad en carbono</a:t>
            </a:r>
            <a:endParaRPr/>
          </a:p>
          <a:p>
            <a:pPr indent="-342900" lvl="0" marL="34290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800"/>
              <a:buFont typeface="Arial"/>
              <a:buChar char="•"/>
            </a:pP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Experiencias personalizadas para los huéspedes basadas en datos y un servicio impecable</a:t>
            </a:r>
            <a:endParaRPr b="0" i="0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4"/>
          <p:cNvSpPr txBox="1"/>
          <p:nvPr/>
        </p:nvSpPr>
        <p:spPr>
          <a:xfrm>
            <a:off x="417541" y="335146"/>
            <a:ext cx="3078013" cy="66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Operaciones hoteleras:</a:t>
            </a:r>
            <a:endParaRPr/>
          </a:p>
        </p:txBody>
      </p:sp>
      <p:cxnSp>
        <p:nvCxnSpPr>
          <p:cNvPr id="366" name="Google Shape;366;p14"/>
          <p:cNvCxnSpPr/>
          <p:nvPr/>
        </p:nvCxnSpPr>
        <p:spPr>
          <a:xfrm>
            <a:off x="0" y="1418303"/>
            <a:ext cx="3111500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367" name="Google Shape;367;p14"/>
          <p:cNvSpPr txBox="1"/>
          <p:nvPr/>
        </p:nvSpPr>
        <p:spPr>
          <a:xfrm>
            <a:off x="6304702" y="4922512"/>
            <a:ext cx="127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FUTURO</a:t>
            </a:r>
            <a:endParaRPr/>
          </a:p>
        </p:txBody>
      </p:sp>
      <p:sp>
        <p:nvSpPr>
          <p:cNvPr id="368" name="Google Shape;368;p14"/>
          <p:cNvSpPr txBox="1"/>
          <p:nvPr/>
        </p:nvSpPr>
        <p:spPr>
          <a:xfrm>
            <a:off x="6304698" y="259885"/>
            <a:ext cx="188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PASADO</a:t>
            </a:r>
            <a:endParaRPr/>
          </a:p>
        </p:txBody>
      </p:sp>
      <p:sp>
        <p:nvSpPr>
          <p:cNvPr id="369" name="Google Shape;369;p14"/>
          <p:cNvSpPr txBox="1"/>
          <p:nvPr/>
        </p:nvSpPr>
        <p:spPr>
          <a:xfrm>
            <a:off x="6304699" y="2109989"/>
            <a:ext cx="173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PRESENTE</a:t>
            </a:r>
            <a:endParaRPr/>
          </a:p>
        </p:txBody>
      </p:sp>
      <p:grpSp>
        <p:nvGrpSpPr>
          <p:cNvPr id="370" name="Google Shape;370;p14"/>
          <p:cNvGrpSpPr/>
          <p:nvPr/>
        </p:nvGrpSpPr>
        <p:grpSpPr>
          <a:xfrm>
            <a:off x="5402383" y="430949"/>
            <a:ext cx="881568" cy="203529"/>
            <a:chOff x="4803190" y="791896"/>
            <a:chExt cx="881568" cy="203529"/>
          </a:xfrm>
        </p:grpSpPr>
        <p:grpSp>
          <p:nvGrpSpPr>
            <p:cNvPr id="371" name="Google Shape;371;p14"/>
            <p:cNvGrpSpPr/>
            <p:nvPr/>
          </p:nvGrpSpPr>
          <p:grpSpPr>
            <a:xfrm>
              <a:off x="4803190" y="791896"/>
              <a:ext cx="203529" cy="203529"/>
              <a:chOff x="3057229" y="3839999"/>
              <a:chExt cx="225242" cy="225242"/>
            </a:xfrm>
          </p:grpSpPr>
          <p:sp>
            <p:nvSpPr>
              <p:cNvPr id="372" name="Google Shape;372;p14"/>
              <p:cNvSpPr/>
              <p:nvPr/>
            </p:nvSpPr>
            <p:spPr>
              <a:xfrm rot="-2700000">
                <a:off x="3090215" y="3872985"/>
                <a:ext cx="159270" cy="15927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62A84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373;p14"/>
              <p:cNvSpPr/>
              <p:nvPr/>
            </p:nvSpPr>
            <p:spPr>
              <a:xfrm rot="-5277432">
                <a:off x="3135961" y="3918724"/>
                <a:ext cx="67784" cy="67784"/>
              </a:xfrm>
              <a:prstGeom prst="ellipse">
                <a:avLst/>
              </a:pr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14"/>
              <p:cNvSpPr/>
              <p:nvPr/>
            </p:nvSpPr>
            <p:spPr>
              <a:xfrm>
                <a:off x="3080183" y="3862958"/>
                <a:ext cx="179325" cy="179325"/>
              </a:xfrm>
              <a:custGeom>
                <a:rect b="b" l="l" r="r" t="t"/>
                <a:pathLst>
                  <a:path extrusionOk="0" h="179325" w="179325">
                    <a:moveTo>
                      <a:pt x="89663" y="179326"/>
                    </a:moveTo>
                    <a:cubicBezTo>
                      <a:pt x="40219" y="179326"/>
                      <a:pt x="0" y="139107"/>
                      <a:pt x="0" y="89663"/>
                    </a:cubicBezTo>
                    <a:cubicBezTo>
                      <a:pt x="0" y="40219"/>
                      <a:pt x="40219" y="0"/>
                      <a:pt x="89663" y="0"/>
                    </a:cubicBezTo>
                    <a:cubicBezTo>
                      <a:pt x="139107" y="0"/>
                      <a:pt x="179326" y="40219"/>
                      <a:pt x="179326" y="89663"/>
                    </a:cubicBezTo>
                    <a:cubicBezTo>
                      <a:pt x="179326" y="139107"/>
                      <a:pt x="139107" y="179326"/>
                      <a:pt x="89663" y="179326"/>
                    </a:cubicBezTo>
                    <a:close/>
                    <a:moveTo>
                      <a:pt x="89663" y="20036"/>
                    </a:moveTo>
                    <a:cubicBezTo>
                      <a:pt x="51285" y="20036"/>
                      <a:pt x="20055" y="51267"/>
                      <a:pt x="20055" y="89645"/>
                    </a:cubicBezTo>
                    <a:cubicBezTo>
                      <a:pt x="20055" y="128022"/>
                      <a:pt x="51285" y="159253"/>
                      <a:pt x="89663" y="159253"/>
                    </a:cubicBezTo>
                    <a:cubicBezTo>
                      <a:pt x="128040" y="159253"/>
                      <a:pt x="159271" y="128022"/>
                      <a:pt x="159271" y="89645"/>
                    </a:cubicBezTo>
                    <a:cubicBezTo>
                      <a:pt x="159271" y="51267"/>
                      <a:pt x="128040" y="20036"/>
                      <a:pt x="89663" y="20036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375" name="Google Shape;375;p14"/>
            <p:cNvCxnSpPr/>
            <p:nvPr/>
          </p:nvCxnSpPr>
          <p:spPr>
            <a:xfrm rot="10800000">
              <a:off x="4985969" y="880127"/>
              <a:ext cx="698789" cy="1"/>
            </a:xfrm>
            <a:prstGeom prst="straightConnector1">
              <a:avLst/>
            </a:prstGeom>
            <a:noFill/>
            <a:ln cap="flat" cmpd="sng" w="28575">
              <a:solidFill>
                <a:srgbClr val="62A844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grpSp>
        <p:nvGrpSpPr>
          <p:cNvPr id="376" name="Google Shape;376;p14"/>
          <p:cNvGrpSpPr/>
          <p:nvPr/>
        </p:nvGrpSpPr>
        <p:grpSpPr>
          <a:xfrm>
            <a:off x="5288897" y="2262640"/>
            <a:ext cx="993174" cy="203529"/>
            <a:chOff x="4803190" y="791896"/>
            <a:chExt cx="881568" cy="203529"/>
          </a:xfrm>
        </p:grpSpPr>
        <p:grpSp>
          <p:nvGrpSpPr>
            <p:cNvPr id="377" name="Google Shape;377;p14"/>
            <p:cNvGrpSpPr/>
            <p:nvPr/>
          </p:nvGrpSpPr>
          <p:grpSpPr>
            <a:xfrm>
              <a:off x="4803190" y="791896"/>
              <a:ext cx="203529" cy="203529"/>
              <a:chOff x="3057229" y="3839999"/>
              <a:chExt cx="225242" cy="225242"/>
            </a:xfrm>
          </p:grpSpPr>
          <p:sp>
            <p:nvSpPr>
              <p:cNvPr id="378" name="Google Shape;378;p14"/>
              <p:cNvSpPr/>
              <p:nvPr/>
            </p:nvSpPr>
            <p:spPr>
              <a:xfrm rot="-2700000">
                <a:off x="3090215" y="3872985"/>
                <a:ext cx="159270" cy="15927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62A84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14"/>
              <p:cNvSpPr/>
              <p:nvPr/>
            </p:nvSpPr>
            <p:spPr>
              <a:xfrm rot="-5277432">
                <a:off x="3135961" y="3918724"/>
                <a:ext cx="67784" cy="67784"/>
              </a:xfrm>
              <a:prstGeom prst="ellipse">
                <a:avLst/>
              </a:prstGeom>
              <a:solidFill>
                <a:srgbClr val="0289A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14"/>
              <p:cNvSpPr/>
              <p:nvPr/>
            </p:nvSpPr>
            <p:spPr>
              <a:xfrm>
                <a:off x="3080183" y="3862958"/>
                <a:ext cx="179325" cy="179325"/>
              </a:xfrm>
              <a:custGeom>
                <a:rect b="b" l="l" r="r" t="t"/>
                <a:pathLst>
                  <a:path extrusionOk="0" h="179325" w="179325">
                    <a:moveTo>
                      <a:pt x="89663" y="179326"/>
                    </a:moveTo>
                    <a:cubicBezTo>
                      <a:pt x="40219" y="179326"/>
                      <a:pt x="0" y="139107"/>
                      <a:pt x="0" y="89663"/>
                    </a:cubicBezTo>
                    <a:cubicBezTo>
                      <a:pt x="0" y="40219"/>
                      <a:pt x="40219" y="0"/>
                      <a:pt x="89663" y="0"/>
                    </a:cubicBezTo>
                    <a:cubicBezTo>
                      <a:pt x="139107" y="0"/>
                      <a:pt x="179326" y="40219"/>
                      <a:pt x="179326" y="89663"/>
                    </a:cubicBezTo>
                    <a:cubicBezTo>
                      <a:pt x="179326" y="139107"/>
                      <a:pt x="139107" y="179326"/>
                      <a:pt x="89663" y="179326"/>
                    </a:cubicBezTo>
                    <a:close/>
                    <a:moveTo>
                      <a:pt x="89663" y="20036"/>
                    </a:moveTo>
                    <a:cubicBezTo>
                      <a:pt x="51285" y="20036"/>
                      <a:pt x="20055" y="51267"/>
                      <a:pt x="20055" y="89645"/>
                    </a:cubicBezTo>
                    <a:cubicBezTo>
                      <a:pt x="20055" y="128022"/>
                      <a:pt x="51285" y="159253"/>
                      <a:pt x="89663" y="159253"/>
                    </a:cubicBezTo>
                    <a:cubicBezTo>
                      <a:pt x="128040" y="159253"/>
                      <a:pt x="159271" y="128022"/>
                      <a:pt x="159271" y="89645"/>
                    </a:cubicBezTo>
                    <a:cubicBezTo>
                      <a:pt x="159271" y="51267"/>
                      <a:pt x="128040" y="20036"/>
                      <a:pt x="89663" y="20036"/>
                    </a:cubicBez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381" name="Google Shape;381;p14"/>
            <p:cNvCxnSpPr/>
            <p:nvPr/>
          </p:nvCxnSpPr>
          <p:spPr>
            <a:xfrm rot="10800000">
              <a:off x="4985969" y="880127"/>
              <a:ext cx="698789" cy="1"/>
            </a:xfrm>
            <a:prstGeom prst="straightConnector1">
              <a:avLst/>
            </a:prstGeom>
            <a:noFill/>
            <a:ln cap="flat" cmpd="sng" w="28575">
              <a:solidFill>
                <a:srgbClr val="0289AE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grpSp>
        <p:nvGrpSpPr>
          <p:cNvPr id="382" name="Google Shape;382;p14"/>
          <p:cNvGrpSpPr/>
          <p:nvPr/>
        </p:nvGrpSpPr>
        <p:grpSpPr>
          <a:xfrm>
            <a:off x="5344166" y="5063415"/>
            <a:ext cx="938165" cy="203529"/>
            <a:chOff x="4803190" y="791896"/>
            <a:chExt cx="881568" cy="203529"/>
          </a:xfrm>
        </p:grpSpPr>
        <p:grpSp>
          <p:nvGrpSpPr>
            <p:cNvPr id="383" name="Google Shape;383;p14"/>
            <p:cNvGrpSpPr/>
            <p:nvPr/>
          </p:nvGrpSpPr>
          <p:grpSpPr>
            <a:xfrm>
              <a:off x="4803190" y="791896"/>
              <a:ext cx="203529" cy="203529"/>
              <a:chOff x="3057229" y="3839999"/>
              <a:chExt cx="225242" cy="225242"/>
            </a:xfrm>
          </p:grpSpPr>
          <p:sp>
            <p:nvSpPr>
              <p:cNvPr id="384" name="Google Shape;384;p14"/>
              <p:cNvSpPr/>
              <p:nvPr/>
            </p:nvSpPr>
            <p:spPr>
              <a:xfrm rot="-2700000">
                <a:off x="3090215" y="3872985"/>
                <a:ext cx="159270" cy="15927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62A84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14"/>
              <p:cNvSpPr/>
              <p:nvPr/>
            </p:nvSpPr>
            <p:spPr>
              <a:xfrm rot="-5277432">
                <a:off x="3135961" y="3918724"/>
                <a:ext cx="67784" cy="67784"/>
              </a:xfrm>
              <a:prstGeom prst="ellipse">
                <a:avLst/>
              </a:prstGeom>
              <a:solidFill>
                <a:srgbClr val="3D824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14"/>
              <p:cNvSpPr/>
              <p:nvPr/>
            </p:nvSpPr>
            <p:spPr>
              <a:xfrm>
                <a:off x="3080183" y="3862958"/>
                <a:ext cx="179325" cy="179325"/>
              </a:xfrm>
              <a:custGeom>
                <a:rect b="b" l="l" r="r" t="t"/>
                <a:pathLst>
                  <a:path extrusionOk="0" h="179325" w="179325">
                    <a:moveTo>
                      <a:pt x="89663" y="179326"/>
                    </a:moveTo>
                    <a:cubicBezTo>
                      <a:pt x="40219" y="179326"/>
                      <a:pt x="0" y="139107"/>
                      <a:pt x="0" y="89663"/>
                    </a:cubicBezTo>
                    <a:cubicBezTo>
                      <a:pt x="0" y="40219"/>
                      <a:pt x="40219" y="0"/>
                      <a:pt x="89663" y="0"/>
                    </a:cubicBezTo>
                    <a:cubicBezTo>
                      <a:pt x="139107" y="0"/>
                      <a:pt x="179326" y="40219"/>
                      <a:pt x="179326" y="89663"/>
                    </a:cubicBezTo>
                    <a:cubicBezTo>
                      <a:pt x="179326" y="139107"/>
                      <a:pt x="139107" y="179326"/>
                      <a:pt x="89663" y="179326"/>
                    </a:cubicBezTo>
                    <a:close/>
                    <a:moveTo>
                      <a:pt x="89663" y="20036"/>
                    </a:moveTo>
                    <a:cubicBezTo>
                      <a:pt x="51285" y="20036"/>
                      <a:pt x="20055" y="51267"/>
                      <a:pt x="20055" y="89645"/>
                    </a:cubicBezTo>
                    <a:cubicBezTo>
                      <a:pt x="20055" y="128022"/>
                      <a:pt x="51285" y="159253"/>
                      <a:pt x="89663" y="159253"/>
                    </a:cubicBezTo>
                    <a:cubicBezTo>
                      <a:pt x="128040" y="159253"/>
                      <a:pt x="159271" y="128022"/>
                      <a:pt x="159271" y="89645"/>
                    </a:cubicBezTo>
                    <a:cubicBezTo>
                      <a:pt x="159271" y="51267"/>
                      <a:pt x="128040" y="20036"/>
                      <a:pt x="89663" y="20036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387" name="Google Shape;387;p14"/>
            <p:cNvCxnSpPr/>
            <p:nvPr/>
          </p:nvCxnSpPr>
          <p:spPr>
            <a:xfrm rot="10800000">
              <a:off x="4985969" y="880127"/>
              <a:ext cx="698789" cy="1"/>
            </a:xfrm>
            <a:prstGeom prst="straightConnector1">
              <a:avLst/>
            </a:prstGeom>
            <a:noFill/>
            <a:ln cap="flat" cmpd="sng" w="28575">
              <a:solidFill>
                <a:srgbClr val="3D8241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sp>
        <p:nvSpPr>
          <p:cNvPr id="388" name="Google Shape;388;p14"/>
          <p:cNvSpPr/>
          <p:nvPr/>
        </p:nvSpPr>
        <p:spPr>
          <a:xfrm>
            <a:off x="1707404" y="1708460"/>
            <a:ext cx="1351966" cy="768605"/>
          </a:xfrm>
          <a:custGeom>
            <a:rect b="b" l="l" r="r" t="t"/>
            <a:pathLst>
              <a:path extrusionOk="0" h="589562" w="1037030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9" name="Google Shape;38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976144"/>
            <a:ext cx="3508625" cy="4881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72965" y="4715216"/>
            <a:ext cx="1884000" cy="18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6" name="Google Shape;396;p15"/>
          <p:cNvCxnSpPr/>
          <p:nvPr/>
        </p:nvCxnSpPr>
        <p:spPr>
          <a:xfrm>
            <a:off x="0" y="1509491"/>
            <a:ext cx="6624881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397" name="Google Shape;397;p15"/>
          <p:cNvSpPr txBox="1"/>
          <p:nvPr/>
        </p:nvSpPr>
        <p:spPr>
          <a:xfrm>
            <a:off x="570074" y="1927025"/>
            <a:ext cx="56976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La orientación política de Europa es clara: el futuro del sector hotelero es ecológico, digital y responsable.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 u="sng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Pacto Verde Europeo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neutralidad climática para 2050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 u="sng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Directiva sobre declaraciones ecológicas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evita las declaraciones de sostenibilidad sin fundamento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 u="sng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Directiva sobre la información de sostenibilidad de las empresas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(CSRD): impulsa la transparencia en la información sobre criterios ESG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 u="sng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Década Digital / Brújula Digital 2030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hace hincapié en las competencias digitales, las herramientas empresariales digitales y la preparación para el manejo de datos</a:t>
            </a:r>
            <a:endParaRPr/>
          </a:p>
        </p:txBody>
      </p:sp>
      <p:sp>
        <p:nvSpPr>
          <p:cNvPr id="398" name="Google Shape;398;p15"/>
          <p:cNvSpPr txBox="1"/>
          <p:nvPr/>
        </p:nvSpPr>
        <p:spPr>
          <a:xfrm>
            <a:off x="454700" y="259473"/>
            <a:ext cx="62475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Familiarízate con el contexto de la UE y su importancia estratégica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5"/>
          <p:cNvSpPr/>
          <p:nvPr/>
        </p:nvSpPr>
        <p:spPr>
          <a:xfrm>
            <a:off x="101050" y="5974150"/>
            <a:ext cx="48576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5"/>
          <p:cNvSpPr txBox="1"/>
          <p:nvPr/>
        </p:nvSpPr>
        <p:spPr>
          <a:xfrm>
            <a:off x="168326" y="6037427"/>
            <a:ext cx="1271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401" name="Google Shape;401;p15"/>
          <p:cNvSpPr txBox="1"/>
          <p:nvPr/>
        </p:nvSpPr>
        <p:spPr>
          <a:xfrm>
            <a:off x="1439535" y="6049671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C3 </a:t>
            </a: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M2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5"/>
          <p:cNvSpPr txBox="1"/>
          <p:nvPr/>
        </p:nvSpPr>
        <p:spPr>
          <a:xfrm>
            <a:off x="2033534" y="6037436"/>
            <a:ext cx="349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Marketing digital para la sostenibilidad</a:t>
            </a:r>
            <a:endParaRPr/>
          </a:p>
        </p:txBody>
      </p:sp>
      <p:pic>
        <p:nvPicPr>
          <p:cNvPr id="403" name="Google Shape;403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86515" y="5972272"/>
            <a:ext cx="16383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15"/>
          <p:cNvSpPr/>
          <p:nvPr/>
        </p:nvSpPr>
        <p:spPr>
          <a:xfrm>
            <a:off x="7177473" y="0"/>
            <a:ext cx="4085740" cy="6857999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5" name="Google Shape;40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21912" y="1316124"/>
            <a:ext cx="3396875" cy="4056226"/>
          </a:xfrm>
          <a:prstGeom prst="rect">
            <a:avLst/>
          </a:prstGeom>
          <a:solidFill>
            <a:srgbClr val="62A844"/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oogle Shape;411;p16"/>
          <p:cNvGrpSpPr/>
          <p:nvPr/>
        </p:nvGrpSpPr>
        <p:grpSpPr>
          <a:xfrm>
            <a:off x="5618107" y="4633501"/>
            <a:ext cx="1972690" cy="1972393"/>
            <a:chOff x="4795550" y="4731473"/>
            <a:chExt cx="1972690" cy="1972393"/>
          </a:xfrm>
        </p:grpSpPr>
        <p:sp>
          <p:nvSpPr>
            <p:cNvPr id="412" name="Google Shape;412;p16"/>
            <p:cNvSpPr/>
            <p:nvPr/>
          </p:nvSpPr>
          <p:spPr>
            <a:xfrm>
              <a:off x="5100699" y="5025748"/>
              <a:ext cx="1345373" cy="1345373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26262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13" name="Google Shape;413;p16"/>
            <p:cNvGrpSpPr/>
            <p:nvPr/>
          </p:nvGrpSpPr>
          <p:grpSpPr>
            <a:xfrm>
              <a:off x="4795550" y="4731473"/>
              <a:ext cx="1972690" cy="1972393"/>
              <a:chOff x="1000491" y="2838436"/>
              <a:chExt cx="2183137" cy="2182809"/>
            </a:xfrm>
          </p:grpSpPr>
          <p:sp>
            <p:nvSpPr>
              <p:cNvPr id="414" name="Google Shape;414;p16"/>
              <p:cNvSpPr/>
              <p:nvPr/>
            </p:nvSpPr>
            <p:spPr>
              <a:xfrm>
                <a:off x="1000491" y="2838436"/>
                <a:ext cx="2183119" cy="1100675"/>
              </a:xfrm>
              <a:custGeom>
                <a:rect b="b" l="l" r="r" t="t"/>
                <a:pathLst>
                  <a:path extrusionOk="0" h="1100675" w="2183119">
                    <a:moveTo>
                      <a:pt x="9116" y="1100675"/>
                    </a:moveTo>
                    <a:cubicBezTo>
                      <a:pt x="4084" y="1100675"/>
                      <a:pt x="0" y="1096592"/>
                      <a:pt x="0" y="1091560"/>
                    </a:cubicBezTo>
                    <a:cubicBezTo>
                      <a:pt x="0" y="944194"/>
                      <a:pt x="28861" y="801240"/>
                      <a:pt x="85779" y="666673"/>
                    </a:cubicBezTo>
                    <a:cubicBezTo>
                      <a:pt x="140766" y="536682"/>
                      <a:pt x="219471" y="419946"/>
                      <a:pt x="319709" y="319709"/>
                    </a:cubicBezTo>
                    <a:cubicBezTo>
                      <a:pt x="419946" y="219471"/>
                      <a:pt x="536682" y="140766"/>
                      <a:pt x="666673" y="85779"/>
                    </a:cubicBezTo>
                    <a:cubicBezTo>
                      <a:pt x="801259" y="28860"/>
                      <a:pt x="944212" y="0"/>
                      <a:pt x="1091560" y="0"/>
                    </a:cubicBezTo>
                    <a:cubicBezTo>
                      <a:pt x="1238907" y="0"/>
                      <a:pt x="1381879" y="28860"/>
                      <a:pt x="1516446" y="85779"/>
                    </a:cubicBezTo>
                    <a:cubicBezTo>
                      <a:pt x="1646437" y="140766"/>
                      <a:pt x="1763174" y="219471"/>
                      <a:pt x="1863411" y="319709"/>
                    </a:cubicBezTo>
                    <a:cubicBezTo>
                      <a:pt x="1963648" y="419946"/>
                      <a:pt x="2042354" y="536682"/>
                      <a:pt x="2097340" y="666673"/>
                    </a:cubicBezTo>
                    <a:cubicBezTo>
                      <a:pt x="2154259" y="801259"/>
                      <a:pt x="2183120" y="944212"/>
                      <a:pt x="2183120" y="1091560"/>
                    </a:cubicBezTo>
                    <a:cubicBezTo>
                      <a:pt x="2183120" y="1096592"/>
                      <a:pt x="2179036" y="1100675"/>
                      <a:pt x="2174004" y="1100675"/>
                    </a:cubicBezTo>
                    <a:cubicBezTo>
                      <a:pt x="2168972" y="1100675"/>
                      <a:pt x="2164888" y="1096592"/>
                      <a:pt x="2164888" y="1091560"/>
                    </a:cubicBezTo>
                    <a:cubicBezTo>
                      <a:pt x="2164888" y="499709"/>
                      <a:pt x="1683392" y="18213"/>
                      <a:pt x="1091542" y="18213"/>
                    </a:cubicBezTo>
                    <a:cubicBezTo>
                      <a:pt x="499690" y="18213"/>
                      <a:pt x="18232" y="499709"/>
                      <a:pt x="18232" y="1091560"/>
                    </a:cubicBezTo>
                    <a:cubicBezTo>
                      <a:pt x="18232" y="1096592"/>
                      <a:pt x="14148" y="1100675"/>
                      <a:pt x="9116" y="1100675"/>
                    </a:cubicBezTo>
                    <a:close/>
                  </a:path>
                </a:pathLst>
              </a:custGeom>
              <a:solidFill>
                <a:srgbClr val="3D8241"/>
              </a:solidFill>
              <a:ln cap="flat" cmpd="sng" w="9525">
                <a:solidFill>
                  <a:srgbClr val="3D824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15" name="Google Shape;415;p16"/>
              <p:cNvGrpSpPr/>
              <p:nvPr/>
            </p:nvGrpSpPr>
            <p:grpSpPr>
              <a:xfrm>
                <a:off x="1000491" y="3920861"/>
                <a:ext cx="2183137" cy="1100384"/>
                <a:chOff x="1000491" y="3920861"/>
                <a:chExt cx="2183137" cy="1100384"/>
              </a:xfrm>
            </p:grpSpPr>
            <p:sp>
              <p:nvSpPr>
                <p:cNvPr id="416" name="Google Shape;416;p16"/>
                <p:cNvSpPr/>
                <p:nvPr/>
              </p:nvSpPr>
              <p:spPr>
                <a:xfrm>
                  <a:off x="3165379" y="3920861"/>
                  <a:ext cx="18249" cy="25524"/>
                </a:xfrm>
                <a:custGeom>
                  <a:rect b="b" l="l" r="r" t="t"/>
                  <a:pathLst>
                    <a:path extrusionOk="0" h="25524" w="18249">
                      <a:moveTo>
                        <a:pt x="9116" y="25524"/>
                      </a:moveTo>
                      <a:lnTo>
                        <a:pt x="9061" y="25524"/>
                      </a:lnTo>
                      <a:cubicBezTo>
                        <a:pt x="4029" y="25488"/>
                        <a:pt x="-18" y="21386"/>
                        <a:pt x="0" y="16354"/>
                      </a:cubicBezTo>
                      <a:cubicBezTo>
                        <a:pt x="0" y="13947"/>
                        <a:pt x="18" y="11540"/>
                        <a:pt x="18" y="9116"/>
                      </a:cubicBezTo>
                      <a:cubicBezTo>
                        <a:pt x="18" y="4084"/>
                        <a:pt x="4102" y="0"/>
                        <a:pt x="9134" y="0"/>
                      </a:cubicBezTo>
                      <a:cubicBezTo>
                        <a:pt x="14166" y="0"/>
                        <a:pt x="18250" y="4084"/>
                        <a:pt x="18250" y="9116"/>
                      </a:cubicBezTo>
                      <a:cubicBezTo>
                        <a:pt x="18250" y="11577"/>
                        <a:pt x="18250" y="14020"/>
                        <a:pt x="18232" y="16463"/>
                      </a:cubicBezTo>
                      <a:cubicBezTo>
                        <a:pt x="18195" y="21477"/>
                        <a:pt x="14130" y="25524"/>
                        <a:pt x="9116" y="25524"/>
                      </a:cubicBezTo>
                      <a:close/>
                    </a:path>
                  </a:pathLst>
                </a:custGeom>
                <a:solidFill>
                  <a:srgbClr val="3D8241"/>
                </a:solidFill>
                <a:ln cap="flat" cmpd="sng" w="9525">
                  <a:solidFill>
                    <a:srgbClr val="3D8241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7" name="Google Shape;417;p16"/>
                <p:cNvSpPr/>
                <p:nvPr/>
              </p:nvSpPr>
              <p:spPr>
                <a:xfrm>
                  <a:off x="1002280" y="3982926"/>
                  <a:ext cx="2179595" cy="1038319"/>
                </a:xfrm>
                <a:custGeom>
                  <a:rect b="b" l="l" r="r" t="t"/>
                  <a:pathLst>
                    <a:path extrusionOk="0" h="1038319" w="2179595">
                      <a:moveTo>
                        <a:pt x="1062806" y="1038301"/>
                      </a:moveTo>
                      <a:cubicBezTo>
                        <a:pt x="1062806" y="1038301"/>
                        <a:pt x="1062660" y="1038301"/>
                        <a:pt x="1062587" y="1038301"/>
                      </a:cubicBezTo>
                      <a:cubicBezTo>
                        <a:pt x="1057665" y="1038174"/>
                        <a:pt x="1052760" y="1038028"/>
                        <a:pt x="1047856" y="1037845"/>
                      </a:cubicBezTo>
                      <a:cubicBezTo>
                        <a:pt x="1042824" y="1037663"/>
                        <a:pt x="1038904" y="1033433"/>
                        <a:pt x="1039087" y="1028401"/>
                      </a:cubicBezTo>
                      <a:cubicBezTo>
                        <a:pt x="1039269" y="1023369"/>
                        <a:pt x="1043499" y="1019358"/>
                        <a:pt x="1048531" y="1019632"/>
                      </a:cubicBezTo>
                      <a:cubicBezTo>
                        <a:pt x="1053344" y="1019814"/>
                        <a:pt x="1058175" y="1019960"/>
                        <a:pt x="1063007" y="1020088"/>
                      </a:cubicBezTo>
                      <a:cubicBezTo>
                        <a:pt x="1068038" y="1020215"/>
                        <a:pt x="1072013" y="1024390"/>
                        <a:pt x="1071903" y="1029422"/>
                      </a:cubicBezTo>
                      <a:cubicBezTo>
                        <a:pt x="1071776" y="1034381"/>
                        <a:pt x="1067728" y="1038319"/>
                        <a:pt x="1062788" y="1038319"/>
                      </a:cubicBezTo>
                      <a:close/>
                      <a:moveTo>
                        <a:pt x="1117592" y="1038283"/>
                      </a:moveTo>
                      <a:cubicBezTo>
                        <a:pt x="1112669" y="1038283"/>
                        <a:pt x="1108604" y="1034345"/>
                        <a:pt x="1108476" y="1029386"/>
                      </a:cubicBezTo>
                      <a:cubicBezTo>
                        <a:pt x="1108348" y="1024354"/>
                        <a:pt x="1112323" y="1020179"/>
                        <a:pt x="1117355" y="1020051"/>
                      </a:cubicBezTo>
                      <a:cubicBezTo>
                        <a:pt x="1122186" y="1019924"/>
                        <a:pt x="1126981" y="1019778"/>
                        <a:pt x="1131794" y="1019595"/>
                      </a:cubicBezTo>
                      <a:cubicBezTo>
                        <a:pt x="1136790" y="1019358"/>
                        <a:pt x="1141056" y="1023315"/>
                        <a:pt x="1141256" y="1028347"/>
                      </a:cubicBezTo>
                      <a:cubicBezTo>
                        <a:pt x="1141457" y="1033378"/>
                        <a:pt x="1137537" y="1037608"/>
                        <a:pt x="1132505" y="1037809"/>
                      </a:cubicBezTo>
                      <a:cubicBezTo>
                        <a:pt x="1127619" y="1037991"/>
                        <a:pt x="1122715" y="1038155"/>
                        <a:pt x="1117811" y="1038283"/>
                      </a:cubicBezTo>
                      <a:cubicBezTo>
                        <a:pt x="1117738" y="1038283"/>
                        <a:pt x="1117665" y="1038283"/>
                        <a:pt x="1117574" y="1038283"/>
                      </a:cubicBezTo>
                      <a:close/>
                      <a:moveTo>
                        <a:pt x="993562" y="1034418"/>
                      </a:moveTo>
                      <a:cubicBezTo>
                        <a:pt x="993289" y="1034418"/>
                        <a:pt x="993034" y="1034418"/>
                        <a:pt x="992760" y="1034381"/>
                      </a:cubicBezTo>
                      <a:cubicBezTo>
                        <a:pt x="987856" y="1033944"/>
                        <a:pt x="982970" y="1033488"/>
                        <a:pt x="978084" y="1032996"/>
                      </a:cubicBezTo>
                      <a:cubicBezTo>
                        <a:pt x="973070" y="1032485"/>
                        <a:pt x="969424" y="1028018"/>
                        <a:pt x="969934" y="1023005"/>
                      </a:cubicBezTo>
                      <a:cubicBezTo>
                        <a:pt x="970445" y="1017991"/>
                        <a:pt x="974930" y="1014345"/>
                        <a:pt x="979925" y="1014855"/>
                      </a:cubicBezTo>
                      <a:cubicBezTo>
                        <a:pt x="984720" y="1015348"/>
                        <a:pt x="989533" y="1015803"/>
                        <a:pt x="994346" y="1016223"/>
                      </a:cubicBezTo>
                      <a:cubicBezTo>
                        <a:pt x="999360" y="1016660"/>
                        <a:pt x="1003061" y="1021090"/>
                        <a:pt x="1002623" y="1026104"/>
                      </a:cubicBezTo>
                      <a:cubicBezTo>
                        <a:pt x="1002204" y="1030844"/>
                        <a:pt x="998230" y="1034418"/>
                        <a:pt x="993562" y="1034418"/>
                      </a:cubicBezTo>
                      <a:close/>
                      <a:moveTo>
                        <a:pt x="1186799" y="1034345"/>
                      </a:moveTo>
                      <a:cubicBezTo>
                        <a:pt x="1182131" y="1034345"/>
                        <a:pt x="1178157" y="1030771"/>
                        <a:pt x="1177738" y="1026031"/>
                      </a:cubicBezTo>
                      <a:cubicBezTo>
                        <a:pt x="1177282" y="1021017"/>
                        <a:pt x="1181001" y="1016587"/>
                        <a:pt x="1186015" y="1016150"/>
                      </a:cubicBezTo>
                      <a:cubicBezTo>
                        <a:pt x="1190828" y="1015712"/>
                        <a:pt x="1195641" y="1015256"/>
                        <a:pt x="1200436" y="1014764"/>
                      </a:cubicBezTo>
                      <a:cubicBezTo>
                        <a:pt x="1205450" y="1014272"/>
                        <a:pt x="1209916" y="1017900"/>
                        <a:pt x="1210427" y="1022895"/>
                      </a:cubicBezTo>
                      <a:cubicBezTo>
                        <a:pt x="1210937" y="1027909"/>
                        <a:pt x="1207291" y="1032376"/>
                        <a:pt x="1202277" y="1032886"/>
                      </a:cubicBezTo>
                      <a:cubicBezTo>
                        <a:pt x="1197391" y="1033378"/>
                        <a:pt x="1192505" y="1033852"/>
                        <a:pt x="1187619" y="1034290"/>
                      </a:cubicBezTo>
                      <a:cubicBezTo>
                        <a:pt x="1187346" y="1034308"/>
                        <a:pt x="1187072" y="1034327"/>
                        <a:pt x="1186799" y="1034327"/>
                      </a:cubicBezTo>
                      <a:close/>
                      <a:moveTo>
                        <a:pt x="924684" y="1026122"/>
                      </a:moveTo>
                      <a:cubicBezTo>
                        <a:pt x="924228" y="1026122"/>
                        <a:pt x="923754" y="1026086"/>
                        <a:pt x="923298" y="1026013"/>
                      </a:cubicBezTo>
                      <a:cubicBezTo>
                        <a:pt x="918430" y="1025266"/>
                        <a:pt x="913581" y="1024500"/>
                        <a:pt x="908749" y="1023679"/>
                      </a:cubicBezTo>
                      <a:cubicBezTo>
                        <a:pt x="903790" y="1022841"/>
                        <a:pt x="900436" y="1018155"/>
                        <a:pt x="901256" y="1013178"/>
                      </a:cubicBezTo>
                      <a:cubicBezTo>
                        <a:pt x="902095" y="1008219"/>
                        <a:pt x="906780" y="1004864"/>
                        <a:pt x="911757" y="1005685"/>
                      </a:cubicBezTo>
                      <a:cubicBezTo>
                        <a:pt x="916516" y="1006487"/>
                        <a:pt x="921274" y="1007234"/>
                        <a:pt x="926051" y="1007982"/>
                      </a:cubicBezTo>
                      <a:cubicBezTo>
                        <a:pt x="931028" y="1008748"/>
                        <a:pt x="934438" y="1013397"/>
                        <a:pt x="933690" y="1018374"/>
                      </a:cubicBezTo>
                      <a:cubicBezTo>
                        <a:pt x="932997" y="1022877"/>
                        <a:pt x="929114" y="1026122"/>
                        <a:pt x="924684" y="1026122"/>
                      </a:cubicBezTo>
                      <a:close/>
                      <a:moveTo>
                        <a:pt x="1255678" y="1025995"/>
                      </a:moveTo>
                      <a:cubicBezTo>
                        <a:pt x="1251247" y="1025995"/>
                        <a:pt x="1247364" y="1022768"/>
                        <a:pt x="1246671" y="1018264"/>
                      </a:cubicBezTo>
                      <a:cubicBezTo>
                        <a:pt x="1245905" y="1013287"/>
                        <a:pt x="1249315" y="1008638"/>
                        <a:pt x="1254292" y="1007873"/>
                      </a:cubicBezTo>
                      <a:cubicBezTo>
                        <a:pt x="1259069" y="1007143"/>
                        <a:pt x="1263845" y="1006377"/>
                        <a:pt x="1268604" y="1005575"/>
                      </a:cubicBezTo>
                      <a:cubicBezTo>
                        <a:pt x="1273581" y="1004737"/>
                        <a:pt x="1278266" y="1008092"/>
                        <a:pt x="1279105" y="1013050"/>
                      </a:cubicBezTo>
                      <a:cubicBezTo>
                        <a:pt x="1279944" y="1018009"/>
                        <a:pt x="1276589" y="1022713"/>
                        <a:pt x="1271630" y="1023552"/>
                      </a:cubicBezTo>
                      <a:cubicBezTo>
                        <a:pt x="1266799" y="1024372"/>
                        <a:pt x="1261949" y="1025138"/>
                        <a:pt x="1257081" y="1025885"/>
                      </a:cubicBezTo>
                      <a:cubicBezTo>
                        <a:pt x="1256607" y="1025958"/>
                        <a:pt x="1256152" y="1025995"/>
                        <a:pt x="1255678" y="1025995"/>
                      </a:cubicBezTo>
                      <a:close/>
                      <a:moveTo>
                        <a:pt x="856461" y="1013433"/>
                      </a:moveTo>
                      <a:cubicBezTo>
                        <a:pt x="855805" y="1013433"/>
                        <a:pt x="855149" y="1013360"/>
                        <a:pt x="854492" y="1013214"/>
                      </a:cubicBezTo>
                      <a:cubicBezTo>
                        <a:pt x="849697" y="1012157"/>
                        <a:pt x="844902" y="1011063"/>
                        <a:pt x="840126" y="1009951"/>
                      </a:cubicBezTo>
                      <a:cubicBezTo>
                        <a:pt x="835221" y="1008802"/>
                        <a:pt x="832177" y="1003898"/>
                        <a:pt x="833325" y="998994"/>
                      </a:cubicBezTo>
                      <a:cubicBezTo>
                        <a:pt x="834474" y="994089"/>
                        <a:pt x="839378" y="991045"/>
                        <a:pt x="844282" y="992193"/>
                      </a:cubicBezTo>
                      <a:cubicBezTo>
                        <a:pt x="848986" y="993287"/>
                        <a:pt x="853690" y="994363"/>
                        <a:pt x="858412" y="995402"/>
                      </a:cubicBezTo>
                      <a:cubicBezTo>
                        <a:pt x="863334" y="996478"/>
                        <a:pt x="866434" y="1001345"/>
                        <a:pt x="865358" y="1006268"/>
                      </a:cubicBezTo>
                      <a:cubicBezTo>
                        <a:pt x="864428" y="1010534"/>
                        <a:pt x="860654" y="1013433"/>
                        <a:pt x="856461" y="1013433"/>
                      </a:cubicBezTo>
                      <a:close/>
                      <a:moveTo>
                        <a:pt x="1323882" y="1013251"/>
                      </a:moveTo>
                      <a:cubicBezTo>
                        <a:pt x="1319707" y="1013251"/>
                        <a:pt x="1315933" y="1010352"/>
                        <a:pt x="1314985" y="1006104"/>
                      </a:cubicBezTo>
                      <a:cubicBezTo>
                        <a:pt x="1313891" y="1001182"/>
                        <a:pt x="1317008" y="996314"/>
                        <a:pt x="1321931" y="995238"/>
                      </a:cubicBezTo>
                      <a:cubicBezTo>
                        <a:pt x="1326653" y="994199"/>
                        <a:pt x="1331357" y="993123"/>
                        <a:pt x="1336060" y="992029"/>
                      </a:cubicBezTo>
                      <a:cubicBezTo>
                        <a:pt x="1340965" y="990881"/>
                        <a:pt x="1345869" y="993926"/>
                        <a:pt x="1347018" y="998811"/>
                      </a:cubicBezTo>
                      <a:cubicBezTo>
                        <a:pt x="1348166" y="1003716"/>
                        <a:pt x="1345122" y="1008620"/>
                        <a:pt x="1340236" y="1009769"/>
                      </a:cubicBezTo>
                      <a:cubicBezTo>
                        <a:pt x="1335459" y="1010899"/>
                        <a:pt x="1330664" y="1011975"/>
                        <a:pt x="1325869" y="1013050"/>
                      </a:cubicBezTo>
                      <a:cubicBezTo>
                        <a:pt x="1325213" y="1013196"/>
                        <a:pt x="1324538" y="1013269"/>
                        <a:pt x="1323900" y="1013269"/>
                      </a:cubicBezTo>
                      <a:close/>
                      <a:moveTo>
                        <a:pt x="789205" y="996368"/>
                      </a:moveTo>
                      <a:cubicBezTo>
                        <a:pt x="788366" y="996368"/>
                        <a:pt x="787509" y="996259"/>
                        <a:pt x="786671" y="996004"/>
                      </a:cubicBezTo>
                      <a:cubicBezTo>
                        <a:pt x="781949" y="994636"/>
                        <a:pt x="777245" y="993251"/>
                        <a:pt x="772541" y="991829"/>
                      </a:cubicBezTo>
                      <a:cubicBezTo>
                        <a:pt x="767728" y="990370"/>
                        <a:pt x="764993" y="985284"/>
                        <a:pt x="766470" y="980452"/>
                      </a:cubicBezTo>
                      <a:cubicBezTo>
                        <a:pt x="767929" y="975639"/>
                        <a:pt x="773015" y="972923"/>
                        <a:pt x="777847" y="974381"/>
                      </a:cubicBezTo>
                      <a:cubicBezTo>
                        <a:pt x="782459" y="975785"/>
                        <a:pt x="787090" y="977152"/>
                        <a:pt x="791739" y="978483"/>
                      </a:cubicBezTo>
                      <a:cubicBezTo>
                        <a:pt x="796571" y="979887"/>
                        <a:pt x="799360" y="984937"/>
                        <a:pt x="797974" y="989769"/>
                      </a:cubicBezTo>
                      <a:cubicBezTo>
                        <a:pt x="796826" y="993761"/>
                        <a:pt x="793179" y="996368"/>
                        <a:pt x="789223" y="996368"/>
                      </a:cubicBezTo>
                      <a:close/>
                      <a:moveTo>
                        <a:pt x="1391120" y="996150"/>
                      </a:moveTo>
                      <a:cubicBezTo>
                        <a:pt x="1387164" y="996150"/>
                        <a:pt x="1383517" y="993561"/>
                        <a:pt x="1382369" y="989568"/>
                      </a:cubicBezTo>
                      <a:cubicBezTo>
                        <a:pt x="1380965" y="984737"/>
                        <a:pt x="1383754" y="979687"/>
                        <a:pt x="1388586" y="978283"/>
                      </a:cubicBezTo>
                      <a:cubicBezTo>
                        <a:pt x="1393235" y="976934"/>
                        <a:pt x="1397865" y="975566"/>
                        <a:pt x="1402478" y="974162"/>
                      </a:cubicBezTo>
                      <a:cubicBezTo>
                        <a:pt x="1407309" y="972704"/>
                        <a:pt x="1412396" y="975420"/>
                        <a:pt x="1413854" y="980234"/>
                      </a:cubicBezTo>
                      <a:cubicBezTo>
                        <a:pt x="1415313" y="985047"/>
                        <a:pt x="1412597" y="990133"/>
                        <a:pt x="1407783" y="991610"/>
                      </a:cubicBezTo>
                      <a:cubicBezTo>
                        <a:pt x="1403080" y="993032"/>
                        <a:pt x="1398376" y="994436"/>
                        <a:pt x="1393654" y="995803"/>
                      </a:cubicBezTo>
                      <a:cubicBezTo>
                        <a:pt x="1392815" y="996040"/>
                        <a:pt x="1391958" y="996168"/>
                        <a:pt x="1391120" y="996168"/>
                      </a:cubicBezTo>
                      <a:close/>
                      <a:moveTo>
                        <a:pt x="723079" y="974946"/>
                      </a:moveTo>
                      <a:cubicBezTo>
                        <a:pt x="722058" y="974946"/>
                        <a:pt x="721019" y="974782"/>
                        <a:pt x="719998" y="974399"/>
                      </a:cubicBezTo>
                      <a:cubicBezTo>
                        <a:pt x="715349" y="972722"/>
                        <a:pt x="710736" y="971027"/>
                        <a:pt x="706124" y="969295"/>
                      </a:cubicBezTo>
                      <a:cubicBezTo>
                        <a:pt x="701402" y="967526"/>
                        <a:pt x="699032" y="962275"/>
                        <a:pt x="700800" y="957553"/>
                      </a:cubicBezTo>
                      <a:cubicBezTo>
                        <a:pt x="702569" y="952832"/>
                        <a:pt x="707819" y="950443"/>
                        <a:pt x="712541" y="952230"/>
                      </a:cubicBezTo>
                      <a:cubicBezTo>
                        <a:pt x="717081" y="953925"/>
                        <a:pt x="721621" y="955603"/>
                        <a:pt x="726179" y="957243"/>
                      </a:cubicBezTo>
                      <a:cubicBezTo>
                        <a:pt x="730919" y="958957"/>
                        <a:pt x="733380" y="964172"/>
                        <a:pt x="731666" y="968911"/>
                      </a:cubicBezTo>
                      <a:cubicBezTo>
                        <a:pt x="730335" y="972631"/>
                        <a:pt x="726817" y="974946"/>
                        <a:pt x="723079" y="974946"/>
                      </a:cubicBezTo>
                      <a:close/>
                      <a:moveTo>
                        <a:pt x="1457100" y="974728"/>
                      </a:moveTo>
                      <a:cubicBezTo>
                        <a:pt x="1453362" y="974728"/>
                        <a:pt x="1449862" y="972412"/>
                        <a:pt x="1448531" y="968711"/>
                      </a:cubicBezTo>
                      <a:cubicBezTo>
                        <a:pt x="1446817" y="963971"/>
                        <a:pt x="1449278" y="958757"/>
                        <a:pt x="1454019" y="957043"/>
                      </a:cubicBezTo>
                      <a:cubicBezTo>
                        <a:pt x="1458558" y="955402"/>
                        <a:pt x="1463098" y="953725"/>
                        <a:pt x="1467619" y="952029"/>
                      </a:cubicBezTo>
                      <a:cubicBezTo>
                        <a:pt x="1472341" y="950242"/>
                        <a:pt x="1477592" y="952649"/>
                        <a:pt x="1479361" y="957353"/>
                      </a:cubicBezTo>
                      <a:cubicBezTo>
                        <a:pt x="1481129" y="962057"/>
                        <a:pt x="1478741" y="967326"/>
                        <a:pt x="1474037" y="969094"/>
                      </a:cubicBezTo>
                      <a:cubicBezTo>
                        <a:pt x="1469442" y="970826"/>
                        <a:pt x="1464830" y="972522"/>
                        <a:pt x="1460217" y="974181"/>
                      </a:cubicBezTo>
                      <a:cubicBezTo>
                        <a:pt x="1459196" y="974545"/>
                        <a:pt x="1458157" y="974728"/>
                        <a:pt x="1457118" y="974728"/>
                      </a:cubicBezTo>
                      <a:close/>
                      <a:moveTo>
                        <a:pt x="658448" y="949295"/>
                      </a:moveTo>
                      <a:cubicBezTo>
                        <a:pt x="657227" y="949295"/>
                        <a:pt x="656005" y="949058"/>
                        <a:pt x="654820" y="948529"/>
                      </a:cubicBezTo>
                      <a:cubicBezTo>
                        <a:pt x="650299" y="946560"/>
                        <a:pt x="645796" y="944573"/>
                        <a:pt x="641311" y="942549"/>
                      </a:cubicBezTo>
                      <a:cubicBezTo>
                        <a:pt x="636716" y="940471"/>
                        <a:pt x="634674" y="935074"/>
                        <a:pt x="636753" y="930498"/>
                      </a:cubicBezTo>
                      <a:cubicBezTo>
                        <a:pt x="638831" y="925904"/>
                        <a:pt x="644228" y="923861"/>
                        <a:pt x="648804" y="925940"/>
                      </a:cubicBezTo>
                      <a:cubicBezTo>
                        <a:pt x="653216" y="927927"/>
                        <a:pt x="657646" y="929896"/>
                        <a:pt x="662095" y="931829"/>
                      </a:cubicBezTo>
                      <a:cubicBezTo>
                        <a:pt x="666707" y="933834"/>
                        <a:pt x="668822" y="939213"/>
                        <a:pt x="666816" y="943825"/>
                      </a:cubicBezTo>
                      <a:cubicBezTo>
                        <a:pt x="665322" y="947253"/>
                        <a:pt x="661967" y="949313"/>
                        <a:pt x="658448" y="949313"/>
                      </a:cubicBezTo>
                      <a:close/>
                      <a:moveTo>
                        <a:pt x="1521475" y="949131"/>
                      </a:moveTo>
                      <a:cubicBezTo>
                        <a:pt x="1517957" y="949131"/>
                        <a:pt x="1514602" y="947088"/>
                        <a:pt x="1513107" y="943643"/>
                      </a:cubicBezTo>
                      <a:cubicBezTo>
                        <a:pt x="1511102" y="939030"/>
                        <a:pt x="1513216" y="933652"/>
                        <a:pt x="1517829" y="931646"/>
                      </a:cubicBezTo>
                      <a:cubicBezTo>
                        <a:pt x="1522241" y="929732"/>
                        <a:pt x="1526635" y="927781"/>
                        <a:pt x="1531029" y="925794"/>
                      </a:cubicBezTo>
                      <a:cubicBezTo>
                        <a:pt x="1535605" y="923716"/>
                        <a:pt x="1541020" y="925758"/>
                        <a:pt x="1543080" y="930352"/>
                      </a:cubicBezTo>
                      <a:cubicBezTo>
                        <a:pt x="1545158" y="934946"/>
                        <a:pt x="1543116" y="940343"/>
                        <a:pt x="1538522" y="942403"/>
                      </a:cubicBezTo>
                      <a:cubicBezTo>
                        <a:pt x="1534073" y="944408"/>
                        <a:pt x="1529588" y="946396"/>
                        <a:pt x="1525103" y="948347"/>
                      </a:cubicBezTo>
                      <a:cubicBezTo>
                        <a:pt x="1523918" y="948857"/>
                        <a:pt x="1522679" y="949112"/>
                        <a:pt x="1521475" y="949112"/>
                      </a:cubicBezTo>
                      <a:close/>
                      <a:moveTo>
                        <a:pt x="595640" y="919522"/>
                      </a:moveTo>
                      <a:cubicBezTo>
                        <a:pt x="594237" y="919522"/>
                        <a:pt x="592815" y="919194"/>
                        <a:pt x="591484" y="918520"/>
                      </a:cubicBezTo>
                      <a:cubicBezTo>
                        <a:pt x="587108" y="916259"/>
                        <a:pt x="582751" y="913980"/>
                        <a:pt x="578393" y="911683"/>
                      </a:cubicBezTo>
                      <a:cubicBezTo>
                        <a:pt x="573945" y="909331"/>
                        <a:pt x="572249" y="903807"/>
                        <a:pt x="574620" y="899358"/>
                      </a:cubicBezTo>
                      <a:cubicBezTo>
                        <a:pt x="576990" y="894910"/>
                        <a:pt x="582496" y="893214"/>
                        <a:pt x="586944" y="895584"/>
                      </a:cubicBezTo>
                      <a:cubicBezTo>
                        <a:pt x="591210" y="897845"/>
                        <a:pt x="595513" y="900087"/>
                        <a:pt x="599815" y="902312"/>
                      </a:cubicBezTo>
                      <a:cubicBezTo>
                        <a:pt x="604300" y="904609"/>
                        <a:pt x="606051" y="910115"/>
                        <a:pt x="603754" y="914582"/>
                      </a:cubicBezTo>
                      <a:cubicBezTo>
                        <a:pt x="602131" y="917718"/>
                        <a:pt x="598940" y="919522"/>
                        <a:pt x="595640" y="919522"/>
                      </a:cubicBezTo>
                      <a:close/>
                      <a:moveTo>
                        <a:pt x="1584046" y="919468"/>
                      </a:moveTo>
                      <a:cubicBezTo>
                        <a:pt x="1580746" y="919468"/>
                        <a:pt x="1577556" y="917663"/>
                        <a:pt x="1575933" y="914527"/>
                      </a:cubicBezTo>
                      <a:cubicBezTo>
                        <a:pt x="1573636" y="910042"/>
                        <a:pt x="1575386" y="904554"/>
                        <a:pt x="1579871" y="902257"/>
                      </a:cubicBezTo>
                      <a:cubicBezTo>
                        <a:pt x="1584155" y="900051"/>
                        <a:pt x="1588422" y="897827"/>
                        <a:pt x="1592670" y="895566"/>
                      </a:cubicBezTo>
                      <a:cubicBezTo>
                        <a:pt x="1597118" y="893196"/>
                        <a:pt x="1602642" y="894892"/>
                        <a:pt x="1604994" y="899340"/>
                      </a:cubicBezTo>
                      <a:cubicBezTo>
                        <a:pt x="1607364" y="903788"/>
                        <a:pt x="1605669" y="909313"/>
                        <a:pt x="1601220" y="911665"/>
                      </a:cubicBezTo>
                      <a:cubicBezTo>
                        <a:pt x="1596899" y="913962"/>
                        <a:pt x="1592560" y="916222"/>
                        <a:pt x="1588203" y="918465"/>
                      </a:cubicBezTo>
                      <a:cubicBezTo>
                        <a:pt x="1586872" y="919158"/>
                        <a:pt x="1585450" y="919468"/>
                        <a:pt x="1584046" y="919468"/>
                      </a:cubicBezTo>
                      <a:close/>
                      <a:moveTo>
                        <a:pt x="1644611" y="885831"/>
                      </a:moveTo>
                      <a:cubicBezTo>
                        <a:pt x="1641512" y="885831"/>
                        <a:pt x="1638486" y="884244"/>
                        <a:pt x="1636772" y="881400"/>
                      </a:cubicBezTo>
                      <a:cubicBezTo>
                        <a:pt x="1634183" y="877079"/>
                        <a:pt x="1635605" y="871482"/>
                        <a:pt x="1639926" y="868893"/>
                      </a:cubicBezTo>
                      <a:cubicBezTo>
                        <a:pt x="1644064" y="866414"/>
                        <a:pt x="1648185" y="863916"/>
                        <a:pt x="1652287" y="861382"/>
                      </a:cubicBezTo>
                      <a:cubicBezTo>
                        <a:pt x="1656571" y="858738"/>
                        <a:pt x="1662187" y="860069"/>
                        <a:pt x="1664830" y="864354"/>
                      </a:cubicBezTo>
                      <a:cubicBezTo>
                        <a:pt x="1667474" y="868638"/>
                        <a:pt x="1666143" y="874253"/>
                        <a:pt x="1661858" y="876897"/>
                      </a:cubicBezTo>
                      <a:cubicBezTo>
                        <a:pt x="1657683" y="879468"/>
                        <a:pt x="1653490" y="882020"/>
                        <a:pt x="1649297" y="884536"/>
                      </a:cubicBezTo>
                      <a:cubicBezTo>
                        <a:pt x="1647838" y="885411"/>
                        <a:pt x="1646216" y="885831"/>
                        <a:pt x="1644630" y="885831"/>
                      </a:cubicBezTo>
                      <a:close/>
                      <a:moveTo>
                        <a:pt x="534893" y="885794"/>
                      </a:moveTo>
                      <a:cubicBezTo>
                        <a:pt x="533307" y="885794"/>
                        <a:pt x="531684" y="885375"/>
                        <a:pt x="530226" y="884500"/>
                      </a:cubicBezTo>
                      <a:cubicBezTo>
                        <a:pt x="525996" y="881965"/>
                        <a:pt x="521803" y="879413"/>
                        <a:pt x="517609" y="876842"/>
                      </a:cubicBezTo>
                      <a:cubicBezTo>
                        <a:pt x="513325" y="874199"/>
                        <a:pt x="511994" y="868584"/>
                        <a:pt x="514638" y="864299"/>
                      </a:cubicBezTo>
                      <a:cubicBezTo>
                        <a:pt x="517281" y="860014"/>
                        <a:pt x="522897" y="858684"/>
                        <a:pt x="527181" y="861327"/>
                      </a:cubicBezTo>
                      <a:cubicBezTo>
                        <a:pt x="531301" y="863861"/>
                        <a:pt x="535422" y="866377"/>
                        <a:pt x="539578" y="868857"/>
                      </a:cubicBezTo>
                      <a:cubicBezTo>
                        <a:pt x="543899" y="871446"/>
                        <a:pt x="545303" y="877043"/>
                        <a:pt x="542714" y="881364"/>
                      </a:cubicBezTo>
                      <a:cubicBezTo>
                        <a:pt x="541001" y="884226"/>
                        <a:pt x="537974" y="885794"/>
                        <a:pt x="534875" y="885794"/>
                      </a:cubicBezTo>
                      <a:close/>
                      <a:moveTo>
                        <a:pt x="1702916" y="848365"/>
                      </a:moveTo>
                      <a:cubicBezTo>
                        <a:pt x="1700017" y="848365"/>
                        <a:pt x="1697173" y="846979"/>
                        <a:pt x="1695404" y="844409"/>
                      </a:cubicBezTo>
                      <a:cubicBezTo>
                        <a:pt x="1692542" y="840270"/>
                        <a:pt x="1693600" y="834582"/>
                        <a:pt x="1697738" y="831737"/>
                      </a:cubicBezTo>
                      <a:cubicBezTo>
                        <a:pt x="1701713" y="829003"/>
                        <a:pt x="1705669" y="826250"/>
                        <a:pt x="1709607" y="823461"/>
                      </a:cubicBezTo>
                      <a:cubicBezTo>
                        <a:pt x="1713709" y="820543"/>
                        <a:pt x="1719397" y="821528"/>
                        <a:pt x="1722314" y="825630"/>
                      </a:cubicBezTo>
                      <a:cubicBezTo>
                        <a:pt x="1725231" y="829732"/>
                        <a:pt x="1724247" y="835420"/>
                        <a:pt x="1720145" y="838337"/>
                      </a:cubicBezTo>
                      <a:cubicBezTo>
                        <a:pt x="1716152" y="841163"/>
                        <a:pt x="1712123" y="843971"/>
                        <a:pt x="1708094" y="846760"/>
                      </a:cubicBezTo>
                      <a:cubicBezTo>
                        <a:pt x="1706507" y="847854"/>
                        <a:pt x="1704721" y="848365"/>
                        <a:pt x="1702934" y="848365"/>
                      </a:cubicBezTo>
                      <a:close/>
                      <a:moveTo>
                        <a:pt x="476461" y="848255"/>
                      </a:moveTo>
                      <a:cubicBezTo>
                        <a:pt x="474674" y="848255"/>
                        <a:pt x="472869" y="847726"/>
                        <a:pt x="471301" y="846651"/>
                      </a:cubicBezTo>
                      <a:cubicBezTo>
                        <a:pt x="467254" y="843862"/>
                        <a:pt x="463225" y="841054"/>
                        <a:pt x="459214" y="838210"/>
                      </a:cubicBezTo>
                      <a:cubicBezTo>
                        <a:pt x="455112" y="835293"/>
                        <a:pt x="454127" y="829604"/>
                        <a:pt x="457044" y="825502"/>
                      </a:cubicBezTo>
                      <a:cubicBezTo>
                        <a:pt x="459961" y="821400"/>
                        <a:pt x="465650" y="820434"/>
                        <a:pt x="469752" y="823333"/>
                      </a:cubicBezTo>
                      <a:cubicBezTo>
                        <a:pt x="473690" y="826122"/>
                        <a:pt x="477664" y="828893"/>
                        <a:pt x="481639" y="831646"/>
                      </a:cubicBezTo>
                      <a:cubicBezTo>
                        <a:pt x="485777" y="834509"/>
                        <a:pt x="486835" y="840179"/>
                        <a:pt x="483972" y="844317"/>
                      </a:cubicBezTo>
                      <a:cubicBezTo>
                        <a:pt x="482204" y="846888"/>
                        <a:pt x="479360" y="848255"/>
                        <a:pt x="476461" y="848255"/>
                      </a:cubicBezTo>
                      <a:close/>
                      <a:moveTo>
                        <a:pt x="1758723" y="807252"/>
                      </a:moveTo>
                      <a:cubicBezTo>
                        <a:pt x="1756024" y="807252"/>
                        <a:pt x="1753344" y="806068"/>
                        <a:pt x="1751558" y="803770"/>
                      </a:cubicBezTo>
                      <a:cubicBezTo>
                        <a:pt x="1748440" y="799814"/>
                        <a:pt x="1749133" y="794089"/>
                        <a:pt x="1753071" y="790972"/>
                      </a:cubicBezTo>
                      <a:cubicBezTo>
                        <a:pt x="1756863" y="787982"/>
                        <a:pt x="1760637" y="784974"/>
                        <a:pt x="1764393" y="781947"/>
                      </a:cubicBezTo>
                      <a:cubicBezTo>
                        <a:pt x="1768312" y="778775"/>
                        <a:pt x="1774037" y="779395"/>
                        <a:pt x="1777209" y="783296"/>
                      </a:cubicBezTo>
                      <a:cubicBezTo>
                        <a:pt x="1780382" y="787216"/>
                        <a:pt x="1779762" y="792941"/>
                        <a:pt x="1775860" y="796113"/>
                      </a:cubicBezTo>
                      <a:cubicBezTo>
                        <a:pt x="1772050" y="799194"/>
                        <a:pt x="1768221" y="802257"/>
                        <a:pt x="1764356" y="805283"/>
                      </a:cubicBezTo>
                      <a:cubicBezTo>
                        <a:pt x="1762679" y="806596"/>
                        <a:pt x="1760692" y="807234"/>
                        <a:pt x="1758723" y="807234"/>
                      </a:cubicBezTo>
                      <a:close/>
                      <a:moveTo>
                        <a:pt x="420581" y="807052"/>
                      </a:moveTo>
                      <a:cubicBezTo>
                        <a:pt x="418612" y="807052"/>
                        <a:pt x="416625" y="806414"/>
                        <a:pt x="414948" y="805101"/>
                      </a:cubicBezTo>
                      <a:cubicBezTo>
                        <a:pt x="411082" y="802057"/>
                        <a:pt x="407254" y="798993"/>
                        <a:pt x="403425" y="795912"/>
                      </a:cubicBezTo>
                      <a:cubicBezTo>
                        <a:pt x="399505" y="792740"/>
                        <a:pt x="398904" y="786997"/>
                        <a:pt x="402076" y="783096"/>
                      </a:cubicBezTo>
                      <a:cubicBezTo>
                        <a:pt x="405248" y="779176"/>
                        <a:pt x="410991" y="778574"/>
                        <a:pt x="414893" y="781746"/>
                      </a:cubicBezTo>
                      <a:cubicBezTo>
                        <a:pt x="418649" y="784791"/>
                        <a:pt x="422423" y="787799"/>
                        <a:pt x="426233" y="790789"/>
                      </a:cubicBezTo>
                      <a:cubicBezTo>
                        <a:pt x="430189" y="793907"/>
                        <a:pt x="430864" y="799632"/>
                        <a:pt x="427746" y="803588"/>
                      </a:cubicBezTo>
                      <a:cubicBezTo>
                        <a:pt x="425941" y="805867"/>
                        <a:pt x="423279" y="807070"/>
                        <a:pt x="420581" y="807070"/>
                      </a:cubicBezTo>
                      <a:close/>
                      <a:moveTo>
                        <a:pt x="1811831" y="762658"/>
                      </a:moveTo>
                      <a:cubicBezTo>
                        <a:pt x="1809333" y="762658"/>
                        <a:pt x="1806836" y="761637"/>
                        <a:pt x="1805031" y="759632"/>
                      </a:cubicBezTo>
                      <a:cubicBezTo>
                        <a:pt x="1801676" y="755876"/>
                        <a:pt x="1801986" y="750115"/>
                        <a:pt x="1805742" y="746760"/>
                      </a:cubicBezTo>
                      <a:cubicBezTo>
                        <a:pt x="1809333" y="743533"/>
                        <a:pt x="1812907" y="740288"/>
                        <a:pt x="1816462" y="737024"/>
                      </a:cubicBezTo>
                      <a:cubicBezTo>
                        <a:pt x="1820163" y="733615"/>
                        <a:pt x="1825942" y="733852"/>
                        <a:pt x="1829333" y="737553"/>
                      </a:cubicBezTo>
                      <a:cubicBezTo>
                        <a:pt x="1832743" y="741254"/>
                        <a:pt x="1832506" y="747034"/>
                        <a:pt x="1828805" y="750443"/>
                      </a:cubicBezTo>
                      <a:cubicBezTo>
                        <a:pt x="1825195" y="753761"/>
                        <a:pt x="1821567" y="757061"/>
                        <a:pt x="1817902" y="760343"/>
                      </a:cubicBezTo>
                      <a:cubicBezTo>
                        <a:pt x="1816170" y="761911"/>
                        <a:pt x="1813982" y="762676"/>
                        <a:pt x="1811813" y="762676"/>
                      </a:cubicBezTo>
                      <a:close/>
                      <a:moveTo>
                        <a:pt x="367454" y="762385"/>
                      </a:moveTo>
                      <a:cubicBezTo>
                        <a:pt x="365285" y="762385"/>
                        <a:pt x="363115" y="761619"/>
                        <a:pt x="361365" y="760051"/>
                      </a:cubicBezTo>
                      <a:cubicBezTo>
                        <a:pt x="357700" y="756769"/>
                        <a:pt x="354072" y="753469"/>
                        <a:pt x="350463" y="750133"/>
                      </a:cubicBezTo>
                      <a:cubicBezTo>
                        <a:pt x="346762" y="746724"/>
                        <a:pt x="346525" y="740963"/>
                        <a:pt x="349934" y="737243"/>
                      </a:cubicBezTo>
                      <a:cubicBezTo>
                        <a:pt x="353343" y="733542"/>
                        <a:pt x="359104" y="733305"/>
                        <a:pt x="362824" y="736715"/>
                      </a:cubicBezTo>
                      <a:cubicBezTo>
                        <a:pt x="366379" y="739978"/>
                        <a:pt x="369952" y="743242"/>
                        <a:pt x="373544" y="746469"/>
                      </a:cubicBezTo>
                      <a:cubicBezTo>
                        <a:pt x="377299" y="749823"/>
                        <a:pt x="377609" y="755584"/>
                        <a:pt x="374255" y="759340"/>
                      </a:cubicBezTo>
                      <a:cubicBezTo>
                        <a:pt x="372450" y="761345"/>
                        <a:pt x="369970" y="762367"/>
                        <a:pt x="367473" y="762367"/>
                      </a:cubicBezTo>
                      <a:close/>
                      <a:moveTo>
                        <a:pt x="1861986" y="714727"/>
                      </a:moveTo>
                      <a:cubicBezTo>
                        <a:pt x="1859671" y="714727"/>
                        <a:pt x="1857374" y="713852"/>
                        <a:pt x="1855605" y="712120"/>
                      </a:cubicBezTo>
                      <a:cubicBezTo>
                        <a:pt x="1852014" y="708583"/>
                        <a:pt x="1851959" y="702822"/>
                        <a:pt x="1855496" y="699230"/>
                      </a:cubicBezTo>
                      <a:cubicBezTo>
                        <a:pt x="1858887" y="695785"/>
                        <a:pt x="1862241" y="692321"/>
                        <a:pt x="1865578" y="688820"/>
                      </a:cubicBezTo>
                      <a:cubicBezTo>
                        <a:pt x="1869060" y="685192"/>
                        <a:pt x="1874821" y="685046"/>
                        <a:pt x="1878468" y="688529"/>
                      </a:cubicBezTo>
                      <a:cubicBezTo>
                        <a:pt x="1882114" y="692011"/>
                        <a:pt x="1882241" y="697772"/>
                        <a:pt x="1878759" y="701418"/>
                      </a:cubicBezTo>
                      <a:cubicBezTo>
                        <a:pt x="1875368" y="704974"/>
                        <a:pt x="1871941" y="708492"/>
                        <a:pt x="1868513" y="711993"/>
                      </a:cubicBezTo>
                      <a:cubicBezTo>
                        <a:pt x="1866726" y="713816"/>
                        <a:pt x="1864374" y="714727"/>
                        <a:pt x="1862004" y="714727"/>
                      </a:cubicBezTo>
                      <a:close/>
                      <a:moveTo>
                        <a:pt x="317281" y="714454"/>
                      </a:moveTo>
                      <a:cubicBezTo>
                        <a:pt x="314911" y="714454"/>
                        <a:pt x="312559" y="713542"/>
                        <a:pt x="310772" y="711719"/>
                      </a:cubicBezTo>
                      <a:cubicBezTo>
                        <a:pt x="307327" y="708218"/>
                        <a:pt x="303917" y="704682"/>
                        <a:pt x="300526" y="701145"/>
                      </a:cubicBezTo>
                      <a:cubicBezTo>
                        <a:pt x="297044" y="697499"/>
                        <a:pt x="297172" y="691738"/>
                        <a:pt x="300818" y="688255"/>
                      </a:cubicBezTo>
                      <a:cubicBezTo>
                        <a:pt x="304464" y="684773"/>
                        <a:pt x="310226" y="684901"/>
                        <a:pt x="313708" y="688547"/>
                      </a:cubicBezTo>
                      <a:cubicBezTo>
                        <a:pt x="317044" y="692029"/>
                        <a:pt x="320399" y="695511"/>
                        <a:pt x="323790" y="698957"/>
                      </a:cubicBezTo>
                      <a:cubicBezTo>
                        <a:pt x="327308" y="702549"/>
                        <a:pt x="327272" y="708328"/>
                        <a:pt x="323680" y="711847"/>
                      </a:cubicBezTo>
                      <a:cubicBezTo>
                        <a:pt x="321912" y="713597"/>
                        <a:pt x="319596" y="714454"/>
                        <a:pt x="317299" y="714454"/>
                      </a:cubicBezTo>
                      <a:close/>
                      <a:moveTo>
                        <a:pt x="1909023" y="663715"/>
                      </a:moveTo>
                      <a:cubicBezTo>
                        <a:pt x="1906909" y="663715"/>
                        <a:pt x="1904794" y="662986"/>
                        <a:pt x="1903062" y="661491"/>
                      </a:cubicBezTo>
                      <a:cubicBezTo>
                        <a:pt x="1899251" y="658191"/>
                        <a:pt x="1898832" y="652448"/>
                        <a:pt x="1902132" y="648638"/>
                      </a:cubicBezTo>
                      <a:cubicBezTo>
                        <a:pt x="1905286" y="644992"/>
                        <a:pt x="1908422" y="641309"/>
                        <a:pt x="1911539" y="637608"/>
                      </a:cubicBezTo>
                      <a:cubicBezTo>
                        <a:pt x="1914785" y="633761"/>
                        <a:pt x="1920528" y="633251"/>
                        <a:pt x="1924393" y="636496"/>
                      </a:cubicBezTo>
                      <a:cubicBezTo>
                        <a:pt x="1928240" y="639741"/>
                        <a:pt x="1928750" y="645484"/>
                        <a:pt x="1925505" y="649331"/>
                      </a:cubicBezTo>
                      <a:cubicBezTo>
                        <a:pt x="1922351" y="653086"/>
                        <a:pt x="1919160" y="656824"/>
                        <a:pt x="1915952" y="660543"/>
                      </a:cubicBezTo>
                      <a:cubicBezTo>
                        <a:pt x="1914147" y="662621"/>
                        <a:pt x="1911612" y="663697"/>
                        <a:pt x="1909042" y="663697"/>
                      </a:cubicBezTo>
                      <a:close/>
                      <a:moveTo>
                        <a:pt x="270298" y="663424"/>
                      </a:moveTo>
                      <a:cubicBezTo>
                        <a:pt x="267746" y="663424"/>
                        <a:pt x="265194" y="662348"/>
                        <a:pt x="263389" y="660270"/>
                      </a:cubicBezTo>
                      <a:cubicBezTo>
                        <a:pt x="260180" y="656551"/>
                        <a:pt x="257008" y="652813"/>
                        <a:pt x="253835" y="649057"/>
                      </a:cubicBezTo>
                      <a:cubicBezTo>
                        <a:pt x="250590" y="645211"/>
                        <a:pt x="251101" y="639449"/>
                        <a:pt x="254947" y="636222"/>
                      </a:cubicBezTo>
                      <a:cubicBezTo>
                        <a:pt x="258794" y="632977"/>
                        <a:pt x="264555" y="633487"/>
                        <a:pt x="267782" y="637334"/>
                      </a:cubicBezTo>
                      <a:cubicBezTo>
                        <a:pt x="270882" y="641035"/>
                        <a:pt x="274018" y="644700"/>
                        <a:pt x="277172" y="648346"/>
                      </a:cubicBezTo>
                      <a:cubicBezTo>
                        <a:pt x="280472" y="652156"/>
                        <a:pt x="280034" y="657918"/>
                        <a:pt x="276224" y="661200"/>
                      </a:cubicBezTo>
                      <a:cubicBezTo>
                        <a:pt x="274510" y="662694"/>
                        <a:pt x="272377" y="663424"/>
                        <a:pt x="270262" y="663424"/>
                      </a:cubicBezTo>
                      <a:close/>
                      <a:moveTo>
                        <a:pt x="1952706" y="609768"/>
                      </a:moveTo>
                      <a:cubicBezTo>
                        <a:pt x="1950792" y="609768"/>
                        <a:pt x="1948860" y="609167"/>
                        <a:pt x="1947200" y="607909"/>
                      </a:cubicBezTo>
                      <a:cubicBezTo>
                        <a:pt x="1943190" y="604864"/>
                        <a:pt x="1942406" y="599139"/>
                        <a:pt x="1945450" y="595129"/>
                      </a:cubicBezTo>
                      <a:cubicBezTo>
                        <a:pt x="1948367" y="591281"/>
                        <a:pt x="1951266" y="587416"/>
                        <a:pt x="1954129" y="583515"/>
                      </a:cubicBezTo>
                      <a:cubicBezTo>
                        <a:pt x="1957118" y="579467"/>
                        <a:pt x="1962825" y="578592"/>
                        <a:pt x="1966872" y="581582"/>
                      </a:cubicBezTo>
                      <a:cubicBezTo>
                        <a:pt x="1970920" y="584572"/>
                        <a:pt x="1971795" y="590279"/>
                        <a:pt x="1968805" y="594326"/>
                      </a:cubicBezTo>
                      <a:cubicBezTo>
                        <a:pt x="1965888" y="598283"/>
                        <a:pt x="1962934" y="602220"/>
                        <a:pt x="1959981" y="606140"/>
                      </a:cubicBezTo>
                      <a:cubicBezTo>
                        <a:pt x="1958194" y="608510"/>
                        <a:pt x="1955459" y="609750"/>
                        <a:pt x="1952706" y="609750"/>
                      </a:cubicBezTo>
                      <a:close/>
                      <a:moveTo>
                        <a:pt x="226670" y="609531"/>
                      </a:moveTo>
                      <a:cubicBezTo>
                        <a:pt x="223917" y="609531"/>
                        <a:pt x="221201" y="608292"/>
                        <a:pt x="219396" y="605921"/>
                      </a:cubicBezTo>
                      <a:cubicBezTo>
                        <a:pt x="216442" y="602020"/>
                        <a:pt x="213489" y="598082"/>
                        <a:pt x="210590" y="594144"/>
                      </a:cubicBezTo>
                      <a:cubicBezTo>
                        <a:pt x="207600" y="590097"/>
                        <a:pt x="208457" y="584390"/>
                        <a:pt x="212523" y="581400"/>
                      </a:cubicBezTo>
                      <a:cubicBezTo>
                        <a:pt x="216570" y="578410"/>
                        <a:pt x="222276" y="579267"/>
                        <a:pt x="225266" y="583332"/>
                      </a:cubicBezTo>
                      <a:cubicBezTo>
                        <a:pt x="228129" y="587216"/>
                        <a:pt x="231009" y="591081"/>
                        <a:pt x="233926" y="594928"/>
                      </a:cubicBezTo>
                      <a:cubicBezTo>
                        <a:pt x="236971" y="598939"/>
                        <a:pt x="236187" y="604664"/>
                        <a:pt x="232176" y="607708"/>
                      </a:cubicBezTo>
                      <a:cubicBezTo>
                        <a:pt x="230535" y="608948"/>
                        <a:pt x="228603" y="609568"/>
                        <a:pt x="226670" y="609568"/>
                      </a:cubicBezTo>
                      <a:close/>
                      <a:moveTo>
                        <a:pt x="1992871" y="553141"/>
                      </a:moveTo>
                      <a:cubicBezTo>
                        <a:pt x="1991138" y="553141"/>
                        <a:pt x="1989388" y="552649"/>
                        <a:pt x="1987839" y="551628"/>
                      </a:cubicBezTo>
                      <a:cubicBezTo>
                        <a:pt x="1983645" y="548857"/>
                        <a:pt x="1982497" y="543187"/>
                        <a:pt x="1985268" y="538994"/>
                      </a:cubicBezTo>
                      <a:cubicBezTo>
                        <a:pt x="1987930" y="534964"/>
                        <a:pt x="1990573" y="530917"/>
                        <a:pt x="1993199" y="526851"/>
                      </a:cubicBezTo>
                      <a:cubicBezTo>
                        <a:pt x="1995915" y="522622"/>
                        <a:pt x="2001567" y="521400"/>
                        <a:pt x="2005797" y="524116"/>
                      </a:cubicBezTo>
                      <a:cubicBezTo>
                        <a:pt x="2010026" y="526833"/>
                        <a:pt x="2011248" y="532485"/>
                        <a:pt x="2008531" y="536715"/>
                      </a:cubicBezTo>
                      <a:cubicBezTo>
                        <a:pt x="2005869" y="540853"/>
                        <a:pt x="2003190" y="544974"/>
                        <a:pt x="2000473" y="549076"/>
                      </a:cubicBezTo>
                      <a:cubicBezTo>
                        <a:pt x="1998723" y="551719"/>
                        <a:pt x="1995824" y="553159"/>
                        <a:pt x="1992871" y="553159"/>
                      </a:cubicBezTo>
                      <a:close/>
                      <a:moveTo>
                        <a:pt x="186561" y="552977"/>
                      </a:moveTo>
                      <a:cubicBezTo>
                        <a:pt x="183607" y="552977"/>
                        <a:pt x="180709" y="551537"/>
                        <a:pt x="178958" y="548893"/>
                      </a:cubicBezTo>
                      <a:cubicBezTo>
                        <a:pt x="176260" y="544809"/>
                        <a:pt x="173580" y="540707"/>
                        <a:pt x="170918" y="536587"/>
                      </a:cubicBezTo>
                      <a:cubicBezTo>
                        <a:pt x="168202" y="532357"/>
                        <a:pt x="169423" y="526705"/>
                        <a:pt x="173653" y="523989"/>
                      </a:cubicBezTo>
                      <a:cubicBezTo>
                        <a:pt x="177883" y="521254"/>
                        <a:pt x="183534" y="522494"/>
                        <a:pt x="186251" y="526724"/>
                      </a:cubicBezTo>
                      <a:cubicBezTo>
                        <a:pt x="188858" y="530771"/>
                        <a:pt x="191502" y="534818"/>
                        <a:pt x="194145" y="538829"/>
                      </a:cubicBezTo>
                      <a:cubicBezTo>
                        <a:pt x="196916" y="543023"/>
                        <a:pt x="195768" y="548692"/>
                        <a:pt x="191574" y="551464"/>
                      </a:cubicBezTo>
                      <a:cubicBezTo>
                        <a:pt x="190025" y="552485"/>
                        <a:pt x="188275" y="552977"/>
                        <a:pt x="186561" y="552977"/>
                      </a:cubicBezTo>
                      <a:close/>
                      <a:moveTo>
                        <a:pt x="2029352" y="494034"/>
                      </a:moveTo>
                      <a:cubicBezTo>
                        <a:pt x="2027820" y="494034"/>
                        <a:pt x="2026252" y="493651"/>
                        <a:pt x="2024830" y="492831"/>
                      </a:cubicBezTo>
                      <a:cubicBezTo>
                        <a:pt x="2020455" y="490333"/>
                        <a:pt x="2018960" y="484755"/>
                        <a:pt x="2021458" y="480379"/>
                      </a:cubicBezTo>
                      <a:cubicBezTo>
                        <a:pt x="2023864" y="476186"/>
                        <a:pt x="2026234" y="471974"/>
                        <a:pt x="2028604" y="467744"/>
                      </a:cubicBezTo>
                      <a:cubicBezTo>
                        <a:pt x="2031047" y="463351"/>
                        <a:pt x="2036608" y="461764"/>
                        <a:pt x="2041002" y="464208"/>
                      </a:cubicBezTo>
                      <a:cubicBezTo>
                        <a:pt x="2045396" y="466650"/>
                        <a:pt x="2046982" y="472211"/>
                        <a:pt x="2044539" y="476605"/>
                      </a:cubicBezTo>
                      <a:cubicBezTo>
                        <a:pt x="2042150" y="480908"/>
                        <a:pt x="2039726" y="485192"/>
                        <a:pt x="2037283" y="489458"/>
                      </a:cubicBezTo>
                      <a:cubicBezTo>
                        <a:pt x="2035605" y="492394"/>
                        <a:pt x="2032524" y="494034"/>
                        <a:pt x="2029370" y="494034"/>
                      </a:cubicBezTo>
                      <a:close/>
                      <a:moveTo>
                        <a:pt x="150189" y="494016"/>
                      </a:moveTo>
                      <a:cubicBezTo>
                        <a:pt x="147035" y="494016"/>
                        <a:pt x="143954" y="492375"/>
                        <a:pt x="142276" y="489440"/>
                      </a:cubicBezTo>
                      <a:cubicBezTo>
                        <a:pt x="139833" y="485192"/>
                        <a:pt x="137427" y="480926"/>
                        <a:pt x="135057" y="476642"/>
                      </a:cubicBezTo>
                      <a:cubicBezTo>
                        <a:pt x="132614" y="472248"/>
                        <a:pt x="134200" y="466687"/>
                        <a:pt x="138594" y="464244"/>
                      </a:cubicBezTo>
                      <a:cubicBezTo>
                        <a:pt x="142987" y="461801"/>
                        <a:pt x="148548" y="463387"/>
                        <a:pt x="150991" y="467781"/>
                      </a:cubicBezTo>
                      <a:cubicBezTo>
                        <a:pt x="153325" y="471993"/>
                        <a:pt x="155695" y="476186"/>
                        <a:pt x="158101" y="480361"/>
                      </a:cubicBezTo>
                      <a:cubicBezTo>
                        <a:pt x="160599" y="484736"/>
                        <a:pt x="159104" y="490297"/>
                        <a:pt x="154729" y="492795"/>
                      </a:cubicBezTo>
                      <a:cubicBezTo>
                        <a:pt x="153306" y="493615"/>
                        <a:pt x="151739" y="493998"/>
                        <a:pt x="150207" y="493998"/>
                      </a:cubicBezTo>
                      <a:close/>
                      <a:moveTo>
                        <a:pt x="117664" y="432849"/>
                      </a:moveTo>
                      <a:cubicBezTo>
                        <a:pt x="114291" y="432849"/>
                        <a:pt x="111064" y="430972"/>
                        <a:pt x="109478" y="427745"/>
                      </a:cubicBezTo>
                      <a:cubicBezTo>
                        <a:pt x="107326" y="423350"/>
                        <a:pt x="105193" y="418939"/>
                        <a:pt x="103097" y="414527"/>
                      </a:cubicBezTo>
                      <a:cubicBezTo>
                        <a:pt x="100945" y="409987"/>
                        <a:pt x="102878" y="404536"/>
                        <a:pt x="107418" y="402384"/>
                      </a:cubicBezTo>
                      <a:cubicBezTo>
                        <a:pt x="111976" y="400215"/>
                        <a:pt x="117409" y="402166"/>
                        <a:pt x="119560" y="406705"/>
                      </a:cubicBezTo>
                      <a:cubicBezTo>
                        <a:pt x="121620" y="411062"/>
                        <a:pt x="123717" y="415383"/>
                        <a:pt x="125832" y="419704"/>
                      </a:cubicBezTo>
                      <a:cubicBezTo>
                        <a:pt x="128056" y="424226"/>
                        <a:pt x="126196" y="429677"/>
                        <a:pt x="121675" y="431901"/>
                      </a:cubicBezTo>
                      <a:cubicBezTo>
                        <a:pt x="120380" y="432539"/>
                        <a:pt x="119013" y="432831"/>
                        <a:pt x="117664" y="432831"/>
                      </a:cubicBezTo>
                      <a:close/>
                      <a:moveTo>
                        <a:pt x="2061968" y="432685"/>
                      </a:moveTo>
                      <a:cubicBezTo>
                        <a:pt x="2060619" y="432685"/>
                        <a:pt x="2059252" y="432394"/>
                        <a:pt x="2057957" y="431755"/>
                      </a:cubicBezTo>
                      <a:cubicBezTo>
                        <a:pt x="2053436" y="429531"/>
                        <a:pt x="2051576" y="424080"/>
                        <a:pt x="2053800" y="419559"/>
                      </a:cubicBezTo>
                      <a:cubicBezTo>
                        <a:pt x="2055933" y="415219"/>
                        <a:pt x="2058030" y="410862"/>
                        <a:pt x="2060108" y="406486"/>
                      </a:cubicBezTo>
                      <a:cubicBezTo>
                        <a:pt x="2062260" y="401928"/>
                        <a:pt x="2067693" y="399996"/>
                        <a:pt x="2072251" y="402147"/>
                      </a:cubicBezTo>
                      <a:cubicBezTo>
                        <a:pt x="2076809" y="404299"/>
                        <a:pt x="2078741" y="409731"/>
                        <a:pt x="2076590" y="414289"/>
                      </a:cubicBezTo>
                      <a:cubicBezTo>
                        <a:pt x="2074475" y="418738"/>
                        <a:pt x="2072342" y="423168"/>
                        <a:pt x="2070172" y="427599"/>
                      </a:cubicBezTo>
                      <a:cubicBezTo>
                        <a:pt x="2068586" y="430826"/>
                        <a:pt x="2065341" y="432703"/>
                        <a:pt x="2061986" y="432703"/>
                      </a:cubicBezTo>
                      <a:close/>
                      <a:moveTo>
                        <a:pt x="89150" y="369768"/>
                      </a:moveTo>
                      <a:cubicBezTo>
                        <a:pt x="85576" y="369768"/>
                        <a:pt x="82185" y="367653"/>
                        <a:pt x="80727" y="364135"/>
                      </a:cubicBezTo>
                      <a:cubicBezTo>
                        <a:pt x="78867" y="359613"/>
                        <a:pt x="77026" y="355092"/>
                        <a:pt x="75202" y="350534"/>
                      </a:cubicBezTo>
                      <a:cubicBezTo>
                        <a:pt x="73343" y="345848"/>
                        <a:pt x="75622" y="340561"/>
                        <a:pt x="80307" y="338683"/>
                      </a:cubicBezTo>
                      <a:cubicBezTo>
                        <a:pt x="84975" y="336824"/>
                        <a:pt x="90280" y="339103"/>
                        <a:pt x="92158" y="343788"/>
                      </a:cubicBezTo>
                      <a:cubicBezTo>
                        <a:pt x="93945" y="348255"/>
                        <a:pt x="95749" y="352722"/>
                        <a:pt x="97591" y="357152"/>
                      </a:cubicBezTo>
                      <a:cubicBezTo>
                        <a:pt x="99523" y="361801"/>
                        <a:pt x="97299" y="367143"/>
                        <a:pt x="92650" y="369057"/>
                      </a:cubicBezTo>
                      <a:cubicBezTo>
                        <a:pt x="91520" y="369531"/>
                        <a:pt x="90335" y="369750"/>
                        <a:pt x="89168" y="369750"/>
                      </a:cubicBezTo>
                      <a:close/>
                      <a:moveTo>
                        <a:pt x="2090592" y="369349"/>
                      </a:moveTo>
                      <a:cubicBezTo>
                        <a:pt x="2089425" y="369349"/>
                        <a:pt x="2088258" y="369130"/>
                        <a:pt x="2087109" y="368656"/>
                      </a:cubicBezTo>
                      <a:cubicBezTo>
                        <a:pt x="2082460" y="366742"/>
                        <a:pt x="2080236" y="361400"/>
                        <a:pt x="2082169" y="356751"/>
                      </a:cubicBezTo>
                      <a:cubicBezTo>
                        <a:pt x="2084010" y="352284"/>
                        <a:pt x="2085833" y="347781"/>
                        <a:pt x="2087620" y="343278"/>
                      </a:cubicBezTo>
                      <a:cubicBezTo>
                        <a:pt x="2089480" y="338592"/>
                        <a:pt x="2094785" y="336313"/>
                        <a:pt x="2099452" y="338173"/>
                      </a:cubicBezTo>
                      <a:cubicBezTo>
                        <a:pt x="2104138" y="340032"/>
                        <a:pt x="2106417" y="345338"/>
                        <a:pt x="2104557" y="350005"/>
                      </a:cubicBezTo>
                      <a:cubicBezTo>
                        <a:pt x="2102734" y="354581"/>
                        <a:pt x="2100893" y="359157"/>
                        <a:pt x="2098996" y="363697"/>
                      </a:cubicBezTo>
                      <a:cubicBezTo>
                        <a:pt x="2097538" y="367216"/>
                        <a:pt x="2094147" y="369331"/>
                        <a:pt x="2090573" y="369331"/>
                      </a:cubicBezTo>
                      <a:close/>
                      <a:moveTo>
                        <a:pt x="64719" y="304900"/>
                      </a:moveTo>
                      <a:cubicBezTo>
                        <a:pt x="60927" y="304900"/>
                        <a:pt x="57372" y="302512"/>
                        <a:pt x="56096" y="298720"/>
                      </a:cubicBezTo>
                      <a:cubicBezTo>
                        <a:pt x="54510" y="294071"/>
                        <a:pt x="52960" y="289422"/>
                        <a:pt x="51447" y="284736"/>
                      </a:cubicBezTo>
                      <a:cubicBezTo>
                        <a:pt x="49897" y="279941"/>
                        <a:pt x="52504" y="274800"/>
                        <a:pt x="57299" y="273250"/>
                      </a:cubicBezTo>
                      <a:cubicBezTo>
                        <a:pt x="62076" y="271682"/>
                        <a:pt x="67235" y="274308"/>
                        <a:pt x="68785" y="279103"/>
                      </a:cubicBezTo>
                      <a:cubicBezTo>
                        <a:pt x="70280" y="283697"/>
                        <a:pt x="71811" y="288291"/>
                        <a:pt x="73361" y="292849"/>
                      </a:cubicBezTo>
                      <a:cubicBezTo>
                        <a:pt x="74984" y="297608"/>
                        <a:pt x="72431" y="302785"/>
                        <a:pt x="67673" y="304408"/>
                      </a:cubicBezTo>
                      <a:cubicBezTo>
                        <a:pt x="66707" y="304736"/>
                        <a:pt x="65704" y="304900"/>
                        <a:pt x="64738" y="304900"/>
                      </a:cubicBezTo>
                      <a:close/>
                      <a:moveTo>
                        <a:pt x="2115058" y="304244"/>
                      </a:moveTo>
                      <a:cubicBezTo>
                        <a:pt x="2114092" y="304244"/>
                        <a:pt x="2113108" y="304080"/>
                        <a:pt x="2112123" y="303752"/>
                      </a:cubicBezTo>
                      <a:cubicBezTo>
                        <a:pt x="2107346" y="302129"/>
                        <a:pt x="2104794" y="296951"/>
                        <a:pt x="2106417" y="292193"/>
                      </a:cubicBezTo>
                      <a:cubicBezTo>
                        <a:pt x="2107966" y="287599"/>
                        <a:pt x="2109498" y="283004"/>
                        <a:pt x="2110993" y="278392"/>
                      </a:cubicBezTo>
                      <a:cubicBezTo>
                        <a:pt x="2112542" y="273597"/>
                        <a:pt x="2117684" y="270989"/>
                        <a:pt x="2122479" y="272539"/>
                      </a:cubicBezTo>
                      <a:cubicBezTo>
                        <a:pt x="2127274" y="274089"/>
                        <a:pt x="2129899" y="279230"/>
                        <a:pt x="2128331" y="284025"/>
                      </a:cubicBezTo>
                      <a:cubicBezTo>
                        <a:pt x="2126818" y="288711"/>
                        <a:pt x="2125250" y="293396"/>
                        <a:pt x="2123664" y="298063"/>
                      </a:cubicBezTo>
                      <a:cubicBezTo>
                        <a:pt x="2122369" y="301856"/>
                        <a:pt x="2118832" y="304244"/>
                        <a:pt x="2115040" y="304244"/>
                      </a:cubicBezTo>
                      <a:close/>
                      <a:moveTo>
                        <a:pt x="44501" y="238537"/>
                      </a:moveTo>
                      <a:cubicBezTo>
                        <a:pt x="40471" y="238537"/>
                        <a:pt x="36807" y="235857"/>
                        <a:pt x="35713" y="231792"/>
                      </a:cubicBezTo>
                      <a:cubicBezTo>
                        <a:pt x="34437" y="227051"/>
                        <a:pt x="33197" y="222311"/>
                        <a:pt x="31975" y="217535"/>
                      </a:cubicBezTo>
                      <a:cubicBezTo>
                        <a:pt x="30736" y="212648"/>
                        <a:pt x="33671" y="207689"/>
                        <a:pt x="38557" y="206450"/>
                      </a:cubicBezTo>
                      <a:cubicBezTo>
                        <a:pt x="43443" y="205210"/>
                        <a:pt x="48402" y="208145"/>
                        <a:pt x="49642" y="213031"/>
                      </a:cubicBezTo>
                      <a:cubicBezTo>
                        <a:pt x="50827" y="217717"/>
                        <a:pt x="52067" y="222384"/>
                        <a:pt x="53325" y="227051"/>
                      </a:cubicBezTo>
                      <a:cubicBezTo>
                        <a:pt x="54637" y="231919"/>
                        <a:pt x="51757" y="236915"/>
                        <a:pt x="46889" y="238227"/>
                      </a:cubicBezTo>
                      <a:cubicBezTo>
                        <a:pt x="46087" y="238446"/>
                        <a:pt x="45303" y="238537"/>
                        <a:pt x="44519" y="238537"/>
                      </a:cubicBezTo>
                      <a:close/>
                      <a:moveTo>
                        <a:pt x="2135241" y="237808"/>
                      </a:moveTo>
                      <a:cubicBezTo>
                        <a:pt x="2134457" y="237808"/>
                        <a:pt x="2133655" y="237699"/>
                        <a:pt x="2132871" y="237498"/>
                      </a:cubicBezTo>
                      <a:cubicBezTo>
                        <a:pt x="2128003" y="236185"/>
                        <a:pt x="2125122" y="231190"/>
                        <a:pt x="2126435" y="226322"/>
                      </a:cubicBezTo>
                      <a:cubicBezTo>
                        <a:pt x="2127693" y="221655"/>
                        <a:pt x="2128915" y="216988"/>
                        <a:pt x="2130099" y="212302"/>
                      </a:cubicBezTo>
                      <a:cubicBezTo>
                        <a:pt x="2131339" y="207416"/>
                        <a:pt x="2136298" y="204462"/>
                        <a:pt x="2141184" y="205721"/>
                      </a:cubicBezTo>
                      <a:cubicBezTo>
                        <a:pt x="2146070" y="206960"/>
                        <a:pt x="2149006" y="211919"/>
                        <a:pt x="2147766" y="216805"/>
                      </a:cubicBezTo>
                      <a:cubicBezTo>
                        <a:pt x="2146563" y="221564"/>
                        <a:pt x="2145305" y="226322"/>
                        <a:pt x="2144047" y="231062"/>
                      </a:cubicBezTo>
                      <a:cubicBezTo>
                        <a:pt x="2142953" y="235128"/>
                        <a:pt x="2139270" y="237808"/>
                        <a:pt x="2135241" y="237808"/>
                      </a:cubicBezTo>
                      <a:close/>
                      <a:moveTo>
                        <a:pt x="28621" y="170989"/>
                      </a:moveTo>
                      <a:cubicBezTo>
                        <a:pt x="24373" y="170989"/>
                        <a:pt x="20563" y="167999"/>
                        <a:pt x="19687" y="163678"/>
                      </a:cubicBezTo>
                      <a:cubicBezTo>
                        <a:pt x="18721" y="158865"/>
                        <a:pt x="17773" y="154052"/>
                        <a:pt x="16880" y="149221"/>
                      </a:cubicBezTo>
                      <a:cubicBezTo>
                        <a:pt x="15950" y="144280"/>
                        <a:pt x="19213" y="139503"/>
                        <a:pt x="24154" y="138574"/>
                      </a:cubicBezTo>
                      <a:cubicBezTo>
                        <a:pt x="29113" y="137644"/>
                        <a:pt x="33872" y="140907"/>
                        <a:pt x="34783" y="145848"/>
                      </a:cubicBezTo>
                      <a:cubicBezTo>
                        <a:pt x="35676" y="150607"/>
                        <a:pt x="36588" y="155347"/>
                        <a:pt x="37554" y="160069"/>
                      </a:cubicBezTo>
                      <a:cubicBezTo>
                        <a:pt x="38539" y="165009"/>
                        <a:pt x="35348" y="169804"/>
                        <a:pt x="30426" y="170807"/>
                      </a:cubicBezTo>
                      <a:cubicBezTo>
                        <a:pt x="29824" y="170935"/>
                        <a:pt x="29204" y="170989"/>
                        <a:pt x="28621" y="170989"/>
                      </a:cubicBezTo>
                      <a:close/>
                      <a:moveTo>
                        <a:pt x="2151084" y="170260"/>
                      </a:moveTo>
                      <a:cubicBezTo>
                        <a:pt x="2150482" y="170260"/>
                        <a:pt x="2149881" y="170206"/>
                        <a:pt x="2149279" y="170078"/>
                      </a:cubicBezTo>
                      <a:cubicBezTo>
                        <a:pt x="2144338" y="169093"/>
                        <a:pt x="2141148" y="164280"/>
                        <a:pt x="2142132" y="159339"/>
                      </a:cubicBezTo>
                      <a:cubicBezTo>
                        <a:pt x="2143080" y="154617"/>
                        <a:pt x="2143992" y="149877"/>
                        <a:pt x="2144885" y="145119"/>
                      </a:cubicBezTo>
                      <a:cubicBezTo>
                        <a:pt x="2145815" y="140178"/>
                        <a:pt x="2150574" y="136896"/>
                        <a:pt x="2155514" y="137826"/>
                      </a:cubicBezTo>
                      <a:cubicBezTo>
                        <a:pt x="2160455" y="138756"/>
                        <a:pt x="2163719" y="143514"/>
                        <a:pt x="2162807" y="148455"/>
                      </a:cubicBezTo>
                      <a:cubicBezTo>
                        <a:pt x="2161914" y="153287"/>
                        <a:pt x="2160966" y="158118"/>
                        <a:pt x="2159999" y="162931"/>
                      </a:cubicBezTo>
                      <a:cubicBezTo>
                        <a:pt x="2159124" y="167270"/>
                        <a:pt x="2155332" y="170260"/>
                        <a:pt x="2151066" y="170260"/>
                      </a:cubicBezTo>
                      <a:close/>
                      <a:moveTo>
                        <a:pt x="17117" y="102566"/>
                      </a:moveTo>
                      <a:cubicBezTo>
                        <a:pt x="12632" y="102566"/>
                        <a:pt x="8712" y="99248"/>
                        <a:pt x="8092" y="94672"/>
                      </a:cubicBezTo>
                      <a:cubicBezTo>
                        <a:pt x="7436" y="89804"/>
                        <a:pt x="6816" y="84936"/>
                        <a:pt x="6214" y="80050"/>
                      </a:cubicBezTo>
                      <a:cubicBezTo>
                        <a:pt x="5613" y="75055"/>
                        <a:pt x="9168" y="70515"/>
                        <a:pt x="14163" y="69895"/>
                      </a:cubicBezTo>
                      <a:cubicBezTo>
                        <a:pt x="19159" y="69276"/>
                        <a:pt x="23698" y="72849"/>
                        <a:pt x="24318" y="77844"/>
                      </a:cubicBezTo>
                      <a:cubicBezTo>
                        <a:pt x="24902" y="82639"/>
                        <a:pt x="25522" y="87434"/>
                        <a:pt x="26160" y="92211"/>
                      </a:cubicBezTo>
                      <a:cubicBezTo>
                        <a:pt x="26834" y="97206"/>
                        <a:pt x="23334" y="101782"/>
                        <a:pt x="18338" y="102457"/>
                      </a:cubicBezTo>
                      <a:cubicBezTo>
                        <a:pt x="17919" y="102512"/>
                        <a:pt x="17518" y="102548"/>
                        <a:pt x="17099" y="102548"/>
                      </a:cubicBezTo>
                      <a:close/>
                      <a:moveTo>
                        <a:pt x="2162533" y="101837"/>
                      </a:moveTo>
                      <a:cubicBezTo>
                        <a:pt x="2162132" y="101837"/>
                        <a:pt x="2161713" y="101819"/>
                        <a:pt x="2161312" y="101764"/>
                      </a:cubicBezTo>
                      <a:cubicBezTo>
                        <a:pt x="2156316" y="101090"/>
                        <a:pt x="2152816" y="96495"/>
                        <a:pt x="2153491" y="91518"/>
                      </a:cubicBezTo>
                      <a:cubicBezTo>
                        <a:pt x="2154129" y="86741"/>
                        <a:pt x="2154748" y="81946"/>
                        <a:pt x="2155332" y="77152"/>
                      </a:cubicBezTo>
                      <a:cubicBezTo>
                        <a:pt x="2155934" y="72156"/>
                        <a:pt x="2160473" y="68583"/>
                        <a:pt x="2165469" y="69203"/>
                      </a:cubicBezTo>
                      <a:cubicBezTo>
                        <a:pt x="2170464" y="69804"/>
                        <a:pt x="2174038" y="74344"/>
                        <a:pt x="2173418" y="79339"/>
                      </a:cubicBezTo>
                      <a:cubicBezTo>
                        <a:pt x="2172834" y="84225"/>
                        <a:pt x="2172214" y="89093"/>
                        <a:pt x="2171558" y="93961"/>
                      </a:cubicBezTo>
                      <a:cubicBezTo>
                        <a:pt x="2170938" y="98537"/>
                        <a:pt x="2167037" y="101855"/>
                        <a:pt x="2162533" y="101855"/>
                      </a:cubicBezTo>
                      <a:close/>
                      <a:moveTo>
                        <a:pt x="10025" y="33560"/>
                      </a:moveTo>
                      <a:cubicBezTo>
                        <a:pt x="5284" y="33560"/>
                        <a:pt x="1274" y="29895"/>
                        <a:pt x="945" y="25082"/>
                      </a:cubicBezTo>
                      <a:cubicBezTo>
                        <a:pt x="599" y="20196"/>
                        <a:pt x="289" y="15310"/>
                        <a:pt x="16" y="10424"/>
                      </a:cubicBezTo>
                      <a:cubicBezTo>
                        <a:pt x="-276" y="5392"/>
                        <a:pt x="3571" y="1090"/>
                        <a:pt x="8603" y="798"/>
                      </a:cubicBezTo>
                      <a:cubicBezTo>
                        <a:pt x="13635" y="506"/>
                        <a:pt x="17937" y="4353"/>
                        <a:pt x="18229" y="9385"/>
                      </a:cubicBezTo>
                      <a:cubicBezTo>
                        <a:pt x="18502" y="14198"/>
                        <a:pt x="18812" y="19011"/>
                        <a:pt x="19159" y="23806"/>
                      </a:cubicBezTo>
                      <a:cubicBezTo>
                        <a:pt x="19505" y="28820"/>
                        <a:pt x="15731" y="33195"/>
                        <a:pt x="10699" y="33542"/>
                      </a:cubicBezTo>
                      <a:cubicBezTo>
                        <a:pt x="10480" y="33542"/>
                        <a:pt x="10262" y="33560"/>
                        <a:pt x="10043" y="33560"/>
                      </a:cubicBezTo>
                      <a:close/>
                      <a:moveTo>
                        <a:pt x="2169571" y="32813"/>
                      </a:moveTo>
                      <a:cubicBezTo>
                        <a:pt x="2169352" y="32813"/>
                        <a:pt x="2169151" y="32813"/>
                        <a:pt x="2168933" y="32794"/>
                      </a:cubicBezTo>
                      <a:cubicBezTo>
                        <a:pt x="2163919" y="32448"/>
                        <a:pt x="2160127" y="28090"/>
                        <a:pt x="2160473" y="23058"/>
                      </a:cubicBezTo>
                      <a:cubicBezTo>
                        <a:pt x="2160801" y="18245"/>
                        <a:pt x="2161111" y="13432"/>
                        <a:pt x="2161385" y="8601"/>
                      </a:cubicBezTo>
                      <a:cubicBezTo>
                        <a:pt x="2161677" y="3569"/>
                        <a:pt x="2165979" y="-260"/>
                        <a:pt x="2170993" y="14"/>
                      </a:cubicBezTo>
                      <a:cubicBezTo>
                        <a:pt x="2176025" y="306"/>
                        <a:pt x="2179872" y="4608"/>
                        <a:pt x="2179580" y="9622"/>
                      </a:cubicBezTo>
                      <a:cubicBezTo>
                        <a:pt x="2179306" y="14526"/>
                        <a:pt x="2178997" y="19430"/>
                        <a:pt x="2178650" y="24317"/>
                      </a:cubicBezTo>
                      <a:cubicBezTo>
                        <a:pt x="2178322" y="29130"/>
                        <a:pt x="2174311" y="32794"/>
                        <a:pt x="2169571" y="32794"/>
                      </a:cubicBezTo>
                      <a:close/>
                    </a:path>
                  </a:pathLst>
                </a:custGeom>
                <a:solidFill>
                  <a:srgbClr val="3D8241"/>
                </a:solidFill>
                <a:ln cap="flat" cmpd="sng" w="9525">
                  <a:solidFill>
                    <a:srgbClr val="3D8241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8" name="Google Shape;418;p16"/>
                <p:cNvSpPr/>
                <p:nvPr/>
              </p:nvSpPr>
              <p:spPr>
                <a:xfrm>
                  <a:off x="1000491" y="3920880"/>
                  <a:ext cx="18250" cy="25524"/>
                </a:xfrm>
                <a:custGeom>
                  <a:rect b="b" l="l" r="r" t="t"/>
                  <a:pathLst>
                    <a:path extrusionOk="0" h="25524" w="18250">
                      <a:moveTo>
                        <a:pt x="9134" y="25524"/>
                      </a:moveTo>
                      <a:cubicBezTo>
                        <a:pt x="4120" y="25524"/>
                        <a:pt x="55" y="21477"/>
                        <a:pt x="18" y="16463"/>
                      </a:cubicBezTo>
                      <a:cubicBezTo>
                        <a:pt x="18" y="14020"/>
                        <a:pt x="0" y="11559"/>
                        <a:pt x="0" y="9116"/>
                      </a:cubicBezTo>
                      <a:cubicBezTo>
                        <a:pt x="0" y="4084"/>
                        <a:pt x="4084" y="0"/>
                        <a:pt x="9116" y="0"/>
                      </a:cubicBezTo>
                      <a:cubicBezTo>
                        <a:pt x="14148" y="0"/>
                        <a:pt x="18232" y="4084"/>
                        <a:pt x="18232" y="9116"/>
                      </a:cubicBezTo>
                      <a:cubicBezTo>
                        <a:pt x="18232" y="11522"/>
                        <a:pt x="18232" y="13947"/>
                        <a:pt x="18250" y="16354"/>
                      </a:cubicBezTo>
                      <a:cubicBezTo>
                        <a:pt x="18286" y="21386"/>
                        <a:pt x="14221" y="25488"/>
                        <a:pt x="9189" y="25524"/>
                      </a:cubicBezTo>
                      <a:lnTo>
                        <a:pt x="9134" y="25524"/>
                      </a:lnTo>
                      <a:close/>
                    </a:path>
                  </a:pathLst>
                </a:custGeom>
                <a:solidFill>
                  <a:srgbClr val="3D8241"/>
                </a:solidFill>
                <a:ln cap="flat" cmpd="sng" w="9525">
                  <a:solidFill>
                    <a:srgbClr val="3D8241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19" name="Google Shape;419;p16"/>
            <p:cNvGrpSpPr/>
            <p:nvPr/>
          </p:nvGrpSpPr>
          <p:grpSpPr>
            <a:xfrm>
              <a:off x="4869829" y="4994394"/>
              <a:ext cx="1757144" cy="1437705"/>
              <a:chOff x="3857412" y="262719"/>
              <a:chExt cx="936759" cy="766462"/>
            </a:xfrm>
          </p:grpSpPr>
          <p:sp>
            <p:nvSpPr>
              <p:cNvPr id="420" name="Google Shape;420;p16"/>
              <p:cNvSpPr/>
              <p:nvPr/>
            </p:nvSpPr>
            <p:spPr>
              <a:xfrm>
                <a:off x="3950811" y="262719"/>
                <a:ext cx="766462" cy="766462"/>
              </a:xfrm>
              <a:prstGeom prst="arc">
                <a:avLst>
                  <a:gd fmla="val 15992729" name="adj1"/>
                  <a:gd fmla="val 11097054" name="adj2"/>
                </a:avLst>
              </a:prstGeom>
              <a:noFill/>
              <a:ln cap="flat" cmpd="sng" w="184150">
                <a:solidFill>
                  <a:srgbClr val="3D824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16"/>
              <p:cNvSpPr txBox="1"/>
              <p:nvPr/>
            </p:nvSpPr>
            <p:spPr>
              <a:xfrm>
                <a:off x="3857412" y="672835"/>
                <a:ext cx="936759" cy="2434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2369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6500">
                    <a:solidFill>
                      <a:srgbClr val="3D824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76 </a:t>
                </a:r>
                <a:r>
                  <a:rPr b="1" lang="en-US" sz="3200">
                    <a:solidFill>
                      <a:srgbClr val="3D824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%</a:t>
                </a:r>
                <a:endParaRPr/>
              </a:p>
            </p:txBody>
          </p:sp>
        </p:grpSp>
      </p:grpSp>
      <p:grpSp>
        <p:nvGrpSpPr>
          <p:cNvPr id="422" name="Google Shape;422;p16"/>
          <p:cNvGrpSpPr/>
          <p:nvPr/>
        </p:nvGrpSpPr>
        <p:grpSpPr>
          <a:xfrm>
            <a:off x="5618107" y="2540919"/>
            <a:ext cx="1972690" cy="1972393"/>
            <a:chOff x="4784323" y="2638891"/>
            <a:chExt cx="1972690" cy="1972393"/>
          </a:xfrm>
        </p:grpSpPr>
        <p:sp>
          <p:nvSpPr>
            <p:cNvPr id="423" name="Google Shape;423;p16"/>
            <p:cNvSpPr/>
            <p:nvPr/>
          </p:nvSpPr>
          <p:spPr>
            <a:xfrm>
              <a:off x="5079312" y="2933166"/>
              <a:ext cx="1345373" cy="1345373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26262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4" name="Google Shape;424;p16"/>
            <p:cNvGrpSpPr/>
            <p:nvPr/>
          </p:nvGrpSpPr>
          <p:grpSpPr>
            <a:xfrm>
              <a:off x="4784323" y="2638891"/>
              <a:ext cx="1972690" cy="1972393"/>
              <a:chOff x="1000491" y="2838436"/>
              <a:chExt cx="2183137" cy="2182809"/>
            </a:xfrm>
          </p:grpSpPr>
          <p:sp>
            <p:nvSpPr>
              <p:cNvPr id="425" name="Google Shape;425;p16"/>
              <p:cNvSpPr/>
              <p:nvPr/>
            </p:nvSpPr>
            <p:spPr>
              <a:xfrm>
                <a:off x="1000491" y="2838436"/>
                <a:ext cx="2183119" cy="1100675"/>
              </a:xfrm>
              <a:custGeom>
                <a:rect b="b" l="l" r="r" t="t"/>
                <a:pathLst>
                  <a:path extrusionOk="0" h="1100675" w="2183119">
                    <a:moveTo>
                      <a:pt x="9116" y="1100675"/>
                    </a:moveTo>
                    <a:cubicBezTo>
                      <a:pt x="4084" y="1100675"/>
                      <a:pt x="0" y="1096592"/>
                      <a:pt x="0" y="1091560"/>
                    </a:cubicBezTo>
                    <a:cubicBezTo>
                      <a:pt x="0" y="944194"/>
                      <a:pt x="28861" y="801240"/>
                      <a:pt x="85779" y="666673"/>
                    </a:cubicBezTo>
                    <a:cubicBezTo>
                      <a:pt x="140766" y="536682"/>
                      <a:pt x="219471" y="419946"/>
                      <a:pt x="319709" y="319709"/>
                    </a:cubicBezTo>
                    <a:cubicBezTo>
                      <a:pt x="419946" y="219471"/>
                      <a:pt x="536682" y="140766"/>
                      <a:pt x="666673" y="85779"/>
                    </a:cubicBezTo>
                    <a:cubicBezTo>
                      <a:pt x="801259" y="28860"/>
                      <a:pt x="944212" y="0"/>
                      <a:pt x="1091560" y="0"/>
                    </a:cubicBezTo>
                    <a:cubicBezTo>
                      <a:pt x="1238907" y="0"/>
                      <a:pt x="1381879" y="28860"/>
                      <a:pt x="1516446" y="85779"/>
                    </a:cubicBezTo>
                    <a:cubicBezTo>
                      <a:pt x="1646437" y="140766"/>
                      <a:pt x="1763174" y="219471"/>
                      <a:pt x="1863411" y="319709"/>
                    </a:cubicBezTo>
                    <a:cubicBezTo>
                      <a:pt x="1963648" y="419946"/>
                      <a:pt x="2042354" y="536682"/>
                      <a:pt x="2097340" y="666673"/>
                    </a:cubicBezTo>
                    <a:cubicBezTo>
                      <a:pt x="2154259" y="801259"/>
                      <a:pt x="2183120" y="944212"/>
                      <a:pt x="2183120" y="1091560"/>
                    </a:cubicBezTo>
                    <a:cubicBezTo>
                      <a:pt x="2183120" y="1096592"/>
                      <a:pt x="2179036" y="1100675"/>
                      <a:pt x="2174004" y="1100675"/>
                    </a:cubicBezTo>
                    <a:cubicBezTo>
                      <a:pt x="2168972" y="1100675"/>
                      <a:pt x="2164888" y="1096592"/>
                      <a:pt x="2164888" y="1091560"/>
                    </a:cubicBezTo>
                    <a:cubicBezTo>
                      <a:pt x="2164888" y="499709"/>
                      <a:pt x="1683392" y="18213"/>
                      <a:pt x="1091542" y="18213"/>
                    </a:cubicBezTo>
                    <a:cubicBezTo>
                      <a:pt x="499690" y="18213"/>
                      <a:pt x="18232" y="499709"/>
                      <a:pt x="18232" y="1091560"/>
                    </a:cubicBezTo>
                    <a:cubicBezTo>
                      <a:pt x="18232" y="1096592"/>
                      <a:pt x="14148" y="1100675"/>
                      <a:pt x="9116" y="1100675"/>
                    </a:cubicBezTo>
                    <a:close/>
                  </a:path>
                </a:pathLst>
              </a:custGeom>
              <a:solidFill>
                <a:srgbClr val="0289AE"/>
              </a:solidFill>
              <a:ln cap="flat" cmpd="sng" w="9525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26" name="Google Shape;426;p16"/>
              <p:cNvGrpSpPr/>
              <p:nvPr/>
            </p:nvGrpSpPr>
            <p:grpSpPr>
              <a:xfrm>
                <a:off x="1000491" y="3920861"/>
                <a:ext cx="2183137" cy="1100384"/>
                <a:chOff x="1000491" y="3920861"/>
                <a:chExt cx="2183137" cy="1100384"/>
              </a:xfrm>
            </p:grpSpPr>
            <p:sp>
              <p:nvSpPr>
                <p:cNvPr id="427" name="Google Shape;427;p16"/>
                <p:cNvSpPr/>
                <p:nvPr/>
              </p:nvSpPr>
              <p:spPr>
                <a:xfrm>
                  <a:off x="3165379" y="3920861"/>
                  <a:ext cx="18249" cy="25524"/>
                </a:xfrm>
                <a:custGeom>
                  <a:rect b="b" l="l" r="r" t="t"/>
                  <a:pathLst>
                    <a:path extrusionOk="0" h="25524" w="18249">
                      <a:moveTo>
                        <a:pt x="9116" y="25524"/>
                      </a:moveTo>
                      <a:lnTo>
                        <a:pt x="9061" y="25524"/>
                      </a:lnTo>
                      <a:cubicBezTo>
                        <a:pt x="4029" y="25488"/>
                        <a:pt x="-18" y="21386"/>
                        <a:pt x="0" y="16354"/>
                      </a:cubicBezTo>
                      <a:cubicBezTo>
                        <a:pt x="0" y="13947"/>
                        <a:pt x="18" y="11540"/>
                        <a:pt x="18" y="9116"/>
                      </a:cubicBezTo>
                      <a:cubicBezTo>
                        <a:pt x="18" y="4084"/>
                        <a:pt x="4102" y="0"/>
                        <a:pt x="9134" y="0"/>
                      </a:cubicBezTo>
                      <a:cubicBezTo>
                        <a:pt x="14166" y="0"/>
                        <a:pt x="18250" y="4084"/>
                        <a:pt x="18250" y="9116"/>
                      </a:cubicBezTo>
                      <a:cubicBezTo>
                        <a:pt x="18250" y="11577"/>
                        <a:pt x="18250" y="14020"/>
                        <a:pt x="18232" y="16463"/>
                      </a:cubicBezTo>
                      <a:cubicBezTo>
                        <a:pt x="18195" y="21477"/>
                        <a:pt x="14130" y="25524"/>
                        <a:pt x="9116" y="25524"/>
                      </a:cubicBezTo>
                      <a:close/>
                    </a:path>
                  </a:pathLst>
                </a:custGeom>
                <a:solidFill>
                  <a:srgbClr val="0289AE"/>
                </a:solidFill>
                <a:ln cap="flat" cmpd="sng" w="9525">
                  <a:solidFill>
                    <a:srgbClr val="0289AE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" name="Google Shape;428;p16"/>
                <p:cNvSpPr/>
                <p:nvPr/>
              </p:nvSpPr>
              <p:spPr>
                <a:xfrm>
                  <a:off x="1002280" y="3982926"/>
                  <a:ext cx="2179595" cy="1038319"/>
                </a:xfrm>
                <a:custGeom>
                  <a:rect b="b" l="l" r="r" t="t"/>
                  <a:pathLst>
                    <a:path extrusionOk="0" h="1038319" w="2179595">
                      <a:moveTo>
                        <a:pt x="1062806" y="1038301"/>
                      </a:moveTo>
                      <a:cubicBezTo>
                        <a:pt x="1062806" y="1038301"/>
                        <a:pt x="1062660" y="1038301"/>
                        <a:pt x="1062587" y="1038301"/>
                      </a:cubicBezTo>
                      <a:cubicBezTo>
                        <a:pt x="1057665" y="1038174"/>
                        <a:pt x="1052760" y="1038028"/>
                        <a:pt x="1047856" y="1037845"/>
                      </a:cubicBezTo>
                      <a:cubicBezTo>
                        <a:pt x="1042824" y="1037663"/>
                        <a:pt x="1038904" y="1033433"/>
                        <a:pt x="1039087" y="1028401"/>
                      </a:cubicBezTo>
                      <a:cubicBezTo>
                        <a:pt x="1039269" y="1023369"/>
                        <a:pt x="1043499" y="1019358"/>
                        <a:pt x="1048531" y="1019632"/>
                      </a:cubicBezTo>
                      <a:cubicBezTo>
                        <a:pt x="1053344" y="1019814"/>
                        <a:pt x="1058175" y="1019960"/>
                        <a:pt x="1063007" y="1020088"/>
                      </a:cubicBezTo>
                      <a:cubicBezTo>
                        <a:pt x="1068038" y="1020215"/>
                        <a:pt x="1072013" y="1024390"/>
                        <a:pt x="1071903" y="1029422"/>
                      </a:cubicBezTo>
                      <a:cubicBezTo>
                        <a:pt x="1071776" y="1034381"/>
                        <a:pt x="1067728" y="1038319"/>
                        <a:pt x="1062788" y="1038319"/>
                      </a:cubicBezTo>
                      <a:close/>
                      <a:moveTo>
                        <a:pt x="1117592" y="1038283"/>
                      </a:moveTo>
                      <a:cubicBezTo>
                        <a:pt x="1112669" y="1038283"/>
                        <a:pt x="1108604" y="1034345"/>
                        <a:pt x="1108476" y="1029386"/>
                      </a:cubicBezTo>
                      <a:cubicBezTo>
                        <a:pt x="1108348" y="1024354"/>
                        <a:pt x="1112323" y="1020179"/>
                        <a:pt x="1117355" y="1020051"/>
                      </a:cubicBezTo>
                      <a:cubicBezTo>
                        <a:pt x="1122186" y="1019924"/>
                        <a:pt x="1126981" y="1019778"/>
                        <a:pt x="1131794" y="1019595"/>
                      </a:cubicBezTo>
                      <a:cubicBezTo>
                        <a:pt x="1136790" y="1019358"/>
                        <a:pt x="1141056" y="1023315"/>
                        <a:pt x="1141256" y="1028347"/>
                      </a:cubicBezTo>
                      <a:cubicBezTo>
                        <a:pt x="1141457" y="1033378"/>
                        <a:pt x="1137537" y="1037608"/>
                        <a:pt x="1132505" y="1037809"/>
                      </a:cubicBezTo>
                      <a:cubicBezTo>
                        <a:pt x="1127619" y="1037991"/>
                        <a:pt x="1122715" y="1038155"/>
                        <a:pt x="1117811" y="1038283"/>
                      </a:cubicBezTo>
                      <a:cubicBezTo>
                        <a:pt x="1117738" y="1038283"/>
                        <a:pt x="1117665" y="1038283"/>
                        <a:pt x="1117574" y="1038283"/>
                      </a:cubicBezTo>
                      <a:close/>
                      <a:moveTo>
                        <a:pt x="993562" y="1034418"/>
                      </a:moveTo>
                      <a:cubicBezTo>
                        <a:pt x="993289" y="1034418"/>
                        <a:pt x="993034" y="1034418"/>
                        <a:pt x="992760" y="1034381"/>
                      </a:cubicBezTo>
                      <a:cubicBezTo>
                        <a:pt x="987856" y="1033944"/>
                        <a:pt x="982970" y="1033488"/>
                        <a:pt x="978084" y="1032996"/>
                      </a:cubicBezTo>
                      <a:cubicBezTo>
                        <a:pt x="973070" y="1032485"/>
                        <a:pt x="969424" y="1028018"/>
                        <a:pt x="969934" y="1023005"/>
                      </a:cubicBezTo>
                      <a:cubicBezTo>
                        <a:pt x="970445" y="1017991"/>
                        <a:pt x="974930" y="1014345"/>
                        <a:pt x="979925" y="1014855"/>
                      </a:cubicBezTo>
                      <a:cubicBezTo>
                        <a:pt x="984720" y="1015348"/>
                        <a:pt x="989533" y="1015803"/>
                        <a:pt x="994346" y="1016223"/>
                      </a:cubicBezTo>
                      <a:cubicBezTo>
                        <a:pt x="999360" y="1016660"/>
                        <a:pt x="1003061" y="1021090"/>
                        <a:pt x="1002623" y="1026104"/>
                      </a:cubicBezTo>
                      <a:cubicBezTo>
                        <a:pt x="1002204" y="1030844"/>
                        <a:pt x="998230" y="1034418"/>
                        <a:pt x="993562" y="1034418"/>
                      </a:cubicBezTo>
                      <a:close/>
                      <a:moveTo>
                        <a:pt x="1186799" y="1034345"/>
                      </a:moveTo>
                      <a:cubicBezTo>
                        <a:pt x="1182131" y="1034345"/>
                        <a:pt x="1178157" y="1030771"/>
                        <a:pt x="1177738" y="1026031"/>
                      </a:cubicBezTo>
                      <a:cubicBezTo>
                        <a:pt x="1177282" y="1021017"/>
                        <a:pt x="1181001" y="1016587"/>
                        <a:pt x="1186015" y="1016150"/>
                      </a:cubicBezTo>
                      <a:cubicBezTo>
                        <a:pt x="1190828" y="1015712"/>
                        <a:pt x="1195641" y="1015256"/>
                        <a:pt x="1200436" y="1014764"/>
                      </a:cubicBezTo>
                      <a:cubicBezTo>
                        <a:pt x="1205450" y="1014272"/>
                        <a:pt x="1209916" y="1017900"/>
                        <a:pt x="1210427" y="1022895"/>
                      </a:cubicBezTo>
                      <a:cubicBezTo>
                        <a:pt x="1210937" y="1027909"/>
                        <a:pt x="1207291" y="1032376"/>
                        <a:pt x="1202277" y="1032886"/>
                      </a:cubicBezTo>
                      <a:cubicBezTo>
                        <a:pt x="1197391" y="1033378"/>
                        <a:pt x="1192505" y="1033852"/>
                        <a:pt x="1187619" y="1034290"/>
                      </a:cubicBezTo>
                      <a:cubicBezTo>
                        <a:pt x="1187346" y="1034308"/>
                        <a:pt x="1187072" y="1034327"/>
                        <a:pt x="1186799" y="1034327"/>
                      </a:cubicBezTo>
                      <a:close/>
                      <a:moveTo>
                        <a:pt x="924684" y="1026122"/>
                      </a:moveTo>
                      <a:cubicBezTo>
                        <a:pt x="924228" y="1026122"/>
                        <a:pt x="923754" y="1026086"/>
                        <a:pt x="923298" y="1026013"/>
                      </a:cubicBezTo>
                      <a:cubicBezTo>
                        <a:pt x="918430" y="1025266"/>
                        <a:pt x="913581" y="1024500"/>
                        <a:pt x="908749" y="1023679"/>
                      </a:cubicBezTo>
                      <a:cubicBezTo>
                        <a:pt x="903790" y="1022841"/>
                        <a:pt x="900436" y="1018155"/>
                        <a:pt x="901256" y="1013178"/>
                      </a:cubicBezTo>
                      <a:cubicBezTo>
                        <a:pt x="902095" y="1008219"/>
                        <a:pt x="906780" y="1004864"/>
                        <a:pt x="911757" y="1005685"/>
                      </a:cubicBezTo>
                      <a:cubicBezTo>
                        <a:pt x="916516" y="1006487"/>
                        <a:pt x="921274" y="1007234"/>
                        <a:pt x="926051" y="1007982"/>
                      </a:cubicBezTo>
                      <a:cubicBezTo>
                        <a:pt x="931028" y="1008748"/>
                        <a:pt x="934438" y="1013397"/>
                        <a:pt x="933690" y="1018374"/>
                      </a:cubicBezTo>
                      <a:cubicBezTo>
                        <a:pt x="932997" y="1022877"/>
                        <a:pt x="929114" y="1026122"/>
                        <a:pt x="924684" y="1026122"/>
                      </a:cubicBezTo>
                      <a:close/>
                      <a:moveTo>
                        <a:pt x="1255678" y="1025995"/>
                      </a:moveTo>
                      <a:cubicBezTo>
                        <a:pt x="1251247" y="1025995"/>
                        <a:pt x="1247364" y="1022768"/>
                        <a:pt x="1246671" y="1018264"/>
                      </a:cubicBezTo>
                      <a:cubicBezTo>
                        <a:pt x="1245905" y="1013287"/>
                        <a:pt x="1249315" y="1008638"/>
                        <a:pt x="1254292" y="1007873"/>
                      </a:cubicBezTo>
                      <a:cubicBezTo>
                        <a:pt x="1259069" y="1007143"/>
                        <a:pt x="1263845" y="1006377"/>
                        <a:pt x="1268604" y="1005575"/>
                      </a:cubicBezTo>
                      <a:cubicBezTo>
                        <a:pt x="1273581" y="1004737"/>
                        <a:pt x="1278266" y="1008092"/>
                        <a:pt x="1279105" y="1013050"/>
                      </a:cubicBezTo>
                      <a:cubicBezTo>
                        <a:pt x="1279944" y="1018009"/>
                        <a:pt x="1276589" y="1022713"/>
                        <a:pt x="1271630" y="1023552"/>
                      </a:cubicBezTo>
                      <a:cubicBezTo>
                        <a:pt x="1266799" y="1024372"/>
                        <a:pt x="1261949" y="1025138"/>
                        <a:pt x="1257081" y="1025885"/>
                      </a:cubicBezTo>
                      <a:cubicBezTo>
                        <a:pt x="1256607" y="1025958"/>
                        <a:pt x="1256152" y="1025995"/>
                        <a:pt x="1255678" y="1025995"/>
                      </a:cubicBezTo>
                      <a:close/>
                      <a:moveTo>
                        <a:pt x="856461" y="1013433"/>
                      </a:moveTo>
                      <a:cubicBezTo>
                        <a:pt x="855805" y="1013433"/>
                        <a:pt x="855149" y="1013360"/>
                        <a:pt x="854492" y="1013214"/>
                      </a:cubicBezTo>
                      <a:cubicBezTo>
                        <a:pt x="849697" y="1012157"/>
                        <a:pt x="844902" y="1011063"/>
                        <a:pt x="840126" y="1009951"/>
                      </a:cubicBezTo>
                      <a:cubicBezTo>
                        <a:pt x="835221" y="1008802"/>
                        <a:pt x="832177" y="1003898"/>
                        <a:pt x="833325" y="998994"/>
                      </a:cubicBezTo>
                      <a:cubicBezTo>
                        <a:pt x="834474" y="994089"/>
                        <a:pt x="839378" y="991045"/>
                        <a:pt x="844282" y="992193"/>
                      </a:cubicBezTo>
                      <a:cubicBezTo>
                        <a:pt x="848986" y="993287"/>
                        <a:pt x="853690" y="994363"/>
                        <a:pt x="858412" y="995402"/>
                      </a:cubicBezTo>
                      <a:cubicBezTo>
                        <a:pt x="863334" y="996478"/>
                        <a:pt x="866434" y="1001345"/>
                        <a:pt x="865358" y="1006268"/>
                      </a:cubicBezTo>
                      <a:cubicBezTo>
                        <a:pt x="864428" y="1010534"/>
                        <a:pt x="860654" y="1013433"/>
                        <a:pt x="856461" y="1013433"/>
                      </a:cubicBezTo>
                      <a:close/>
                      <a:moveTo>
                        <a:pt x="1323882" y="1013251"/>
                      </a:moveTo>
                      <a:cubicBezTo>
                        <a:pt x="1319707" y="1013251"/>
                        <a:pt x="1315933" y="1010352"/>
                        <a:pt x="1314985" y="1006104"/>
                      </a:cubicBezTo>
                      <a:cubicBezTo>
                        <a:pt x="1313891" y="1001182"/>
                        <a:pt x="1317008" y="996314"/>
                        <a:pt x="1321931" y="995238"/>
                      </a:cubicBezTo>
                      <a:cubicBezTo>
                        <a:pt x="1326653" y="994199"/>
                        <a:pt x="1331357" y="993123"/>
                        <a:pt x="1336060" y="992029"/>
                      </a:cubicBezTo>
                      <a:cubicBezTo>
                        <a:pt x="1340965" y="990881"/>
                        <a:pt x="1345869" y="993926"/>
                        <a:pt x="1347018" y="998811"/>
                      </a:cubicBezTo>
                      <a:cubicBezTo>
                        <a:pt x="1348166" y="1003716"/>
                        <a:pt x="1345122" y="1008620"/>
                        <a:pt x="1340236" y="1009769"/>
                      </a:cubicBezTo>
                      <a:cubicBezTo>
                        <a:pt x="1335459" y="1010899"/>
                        <a:pt x="1330664" y="1011975"/>
                        <a:pt x="1325869" y="1013050"/>
                      </a:cubicBezTo>
                      <a:cubicBezTo>
                        <a:pt x="1325213" y="1013196"/>
                        <a:pt x="1324538" y="1013269"/>
                        <a:pt x="1323900" y="1013269"/>
                      </a:cubicBezTo>
                      <a:close/>
                      <a:moveTo>
                        <a:pt x="789205" y="996368"/>
                      </a:moveTo>
                      <a:cubicBezTo>
                        <a:pt x="788366" y="996368"/>
                        <a:pt x="787509" y="996259"/>
                        <a:pt x="786671" y="996004"/>
                      </a:cubicBezTo>
                      <a:cubicBezTo>
                        <a:pt x="781949" y="994636"/>
                        <a:pt x="777245" y="993251"/>
                        <a:pt x="772541" y="991829"/>
                      </a:cubicBezTo>
                      <a:cubicBezTo>
                        <a:pt x="767728" y="990370"/>
                        <a:pt x="764993" y="985284"/>
                        <a:pt x="766470" y="980452"/>
                      </a:cubicBezTo>
                      <a:cubicBezTo>
                        <a:pt x="767929" y="975639"/>
                        <a:pt x="773015" y="972923"/>
                        <a:pt x="777847" y="974381"/>
                      </a:cubicBezTo>
                      <a:cubicBezTo>
                        <a:pt x="782459" y="975785"/>
                        <a:pt x="787090" y="977152"/>
                        <a:pt x="791739" y="978483"/>
                      </a:cubicBezTo>
                      <a:cubicBezTo>
                        <a:pt x="796571" y="979887"/>
                        <a:pt x="799360" y="984937"/>
                        <a:pt x="797974" y="989769"/>
                      </a:cubicBezTo>
                      <a:cubicBezTo>
                        <a:pt x="796826" y="993761"/>
                        <a:pt x="793179" y="996368"/>
                        <a:pt x="789223" y="996368"/>
                      </a:cubicBezTo>
                      <a:close/>
                      <a:moveTo>
                        <a:pt x="1391120" y="996150"/>
                      </a:moveTo>
                      <a:cubicBezTo>
                        <a:pt x="1387164" y="996150"/>
                        <a:pt x="1383517" y="993561"/>
                        <a:pt x="1382369" y="989568"/>
                      </a:cubicBezTo>
                      <a:cubicBezTo>
                        <a:pt x="1380965" y="984737"/>
                        <a:pt x="1383754" y="979687"/>
                        <a:pt x="1388586" y="978283"/>
                      </a:cubicBezTo>
                      <a:cubicBezTo>
                        <a:pt x="1393235" y="976934"/>
                        <a:pt x="1397865" y="975566"/>
                        <a:pt x="1402478" y="974162"/>
                      </a:cubicBezTo>
                      <a:cubicBezTo>
                        <a:pt x="1407309" y="972704"/>
                        <a:pt x="1412396" y="975420"/>
                        <a:pt x="1413854" y="980234"/>
                      </a:cubicBezTo>
                      <a:cubicBezTo>
                        <a:pt x="1415313" y="985047"/>
                        <a:pt x="1412597" y="990133"/>
                        <a:pt x="1407783" y="991610"/>
                      </a:cubicBezTo>
                      <a:cubicBezTo>
                        <a:pt x="1403080" y="993032"/>
                        <a:pt x="1398376" y="994436"/>
                        <a:pt x="1393654" y="995803"/>
                      </a:cubicBezTo>
                      <a:cubicBezTo>
                        <a:pt x="1392815" y="996040"/>
                        <a:pt x="1391958" y="996168"/>
                        <a:pt x="1391120" y="996168"/>
                      </a:cubicBezTo>
                      <a:close/>
                      <a:moveTo>
                        <a:pt x="723079" y="974946"/>
                      </a:moveTo>
                      <a:cubicBezTo>
                        <a:pt x="722058" y="974946"/>
                        <a:pt x="721019" y="974782"/>
                        <a:pt x="719998" y="974399"/>
                      </a:cubicBezTo>
                      <a:cubicBezTo>
                        <a:pt x="715349" y="972722"/>
                        <a:pt x="710736" y="971027"/>
                        <a:pt x="706124" y="969295"/>
                      </a:cubicBezTo>
                      <a:cubicBezTo>
                        <a:pt x="701402" y="967526"/>
                        <a:pt x="699032" y="962275"/>
                        <a:pt x="700800" y="957553"/>
                      </a:cubicBezTo>
                      <a:cubicBezTo>
                        <a:pt x="702569" y="952832"/>
                        <a:pt x="707819" y="950443"/>
                        <a:pt x="712541" y="952230"/>
                      </a:cubicBezTo>
                      <a:cubicBezTo>
                        <a:pt x="717081" y="953925"/>
                        <a:pt x="721621" y="955603"/>
                        <a:pt x="726179" y="957243"/>
                      </a:cubicBezTo>
                      <a:cubicBezTo>
                        <a:pt x="730919" y="958957"/>
                        <a:pt x="733380" y="964172"/>
                        <a:pt x="731666" y="968911"/>
                      </a:cubicBezTo>
                      <a:cubicBezTo>
                        <a:pt x="730335" y="972631"/>
                        <a:pt x="726817" y="974946"/>
                        <a:pt x="723079" y="974946"/>
                      </a:cubicBezTo>
                      <a:close/>
                      <a:moveTo>
                        <a:pt x="1457100" y="974728"/>
                      </a:moveTo>
                      <a:cubicBezTo>
                        <a:pt x="1453362" y="974728"/>
                        <a:pt x="1449862" y="972412"/>
                        <a:pt x="1448531" y="968711"/>
                      </a:cubicBezTo>
                      <a:cubicBezTo>
                        <a:pt x="1446817" y="963971"/>
                        <a:pt x="1449278" y="958757"/>
                        <a:pt x="1454019" y="957043"/>
                      </a:cubicBezTo>
                      <a:cubicBezTo>
                        <a:pt x="1458558" y="955402"/>
                        <a:pt x="1463098" y="953725"/>
                        <a:pt x="1467619" y="952029"/>
                      </a:cubicBezTo>
                      <a:cubicBezTo>
                        <a:pt x="1472341" y="950242"/>
                        <a:pt x="1477592" y="952649"/>
                        <a:pt x="1479361" y="957353"/>
                      </a:cubicBezTo>
                      <a:cubicBezTo>
                        <a:pt x="1481129" y="962057"/>
                        <a:pt x="1478741" y="967326"/>
                        <a:pt x="1474037" y="969094"/>
                      </a:cubicBezTo>
                      <a:cubicBezTo>
                        <a:pt x="1469442" y="970826"/>
                        <a:pt x="1464830" y="972522"/>
                        <a:pt x="1460217" y="974181"/>
                      </a:cubicBezTo>
                      <a:cubicBezTo>
                        <a:pt x="1459196" y="974545"/>
                        <a:pt x="1458157" y="974728"/>
                        <a:pt x="1457118" y="974728"/>
                      </a:cubicBezTo>
                      <a:close/>
                      <a:moveTo>
                        <a:pt x="658448" y="949295"/>
                      </a:moveTo>
                      <a:cubicBezTo>
                        <a:pt x="657227" y="949295"/>
                        <a:pt x="656005" y="949058"/>
                        <a:pt x="654820" y="948529"/>
                      </a:cubicBezTo>
                      <a:cubicBezTo>
                        <a:pt x="650299" y="946560"/>
                        <a:pt x="645796" y="944573"/>
                        <a:pt x="641311" y="942549"/>
                      </a:cubicBezTo>
                      <a:cubicBezTo>
                        <a:pt x="636716" y="940471"/>
                        <a:pt x="634674" y="935074"/>
                        <a:pt x="636753" y="930498"/>
                      </a:cubicBezTo>
                      <a:cubicBezTo>
                        <a:pt x="638831" y="925904"/>
                        <a:pt x="644228" y="923861"/>
                        <a:pt x="648804" y="925940"/>
                      </a:cubicBezTo>
                      <a:cubicBezTo>
                        <a:pt x="653216" y="927927"/>
                        <a:pt x="657646" y="929896"/>
                        <a:pt x="662095" y="931829"/>
                      </a:cubicBezTo>
                      <a:cubicBezTo>
                        <a:pt x="666707" y="933834"/>
                        <a:pt x="668822" y="939213"/>
                        <a:pt x="666816" y="943825"/>
                      </a:cubicBezTo>
                      <a:cubicBezTo>
                        <a:pt x="665322" y="947253"/>
                        <a:pt x="661967" y="949313"/>
                        <a:pt x="658448" y="949313"/>
                      </a:cubicBezTo>
                      <a:close/>
                      <a:moveTo>
                        <a:pt x="1521475" y="949131"/>
                      </a:moveTo>
                      <a:cubicBezTo>
                        <a:pt x="1517957" y="949131"/>
                        <a:pt x="1514602" y="947088"/>
                        <a:pt x="1513107" y="943643"/>
                      </a:cubicBezTo>
                      <a:cubicBezTo>
                        <a:pt x="1511102" y="939030"/>
                        <a:pt x="1513216" y="933652"/>
                        <a:pt x="1517829" y="931646"/>
                      </a:cubicBezTo>
                      <a:cubicBezTo>
                        <a:pt x="1522241" y="929732"/>
                        <a:pt x="1526635" y="927781"/>
                        <a:pt x="1531029" y="925794"/>
                      </a:cubicBezTo>
                      <a:cubicBezTo>
                        <a:pt x="1535605" y="923716"/>
                        <a:pt x="1541020" y="925758"/>
                        <a:pt x="1543080" y="930352"/>
                      </a:cubicBezTo>
                      <a:cubicBezTo>
                        <a:pt x="1545158" y="934946"/>
                        <a:pt x="1543116" y="940343"/>
                        <a:pt x="1538522" y="942403"/>
                      </a:cubicBezTo>
                      <a:cubicBezTo>
                        <a:pt x="1534073" y="944408"/>
                        <a:pt x="1529588" y="946396"/>
                        <a:pt x="1525103" y="948347"/>
                      </a:cubicBezTo>
                      <a:cubicBezTo>
                        <a:pt x="1523918" y="948857"/>
                        <a:pt x="1522679" y="949112"/>
                        <a:pt x="1521475" y="949112"/>
                      </a:cubicBezTo>
                      <a:close/>
                      <a:moveTo>
                        <a:pt x="595640" y="919522"/>
                      </a:moveTo>
                      <a:cubicBezTo>
                        <a:pt x="594237" y="919522"/>
                        <a:pt x="592815" y="919194"/>
                        <a:pt x="591484" y="918520"/>
                      </a:cubicBezTo>
                      <a:cubicBezTo>
                        <a:pt x="587108" y="916259"/>
                        <a:pt x="582751" y="913980"/>
                        <a:pt x="578393" y="911683"/>
                      </a:cubicBezTo>
                      <a:cubicBezTo>
                        <a:pt x="573945" y="909331"/>
                        <a:pt x="572249" y="903807"/>
                        <a:pt x="574620" y="899358"/>
                      </a:cubicBezTo>
                      <a:cubicBezTo>
                        <a:pt x="576990" y="894910"/>
                        <a:pt x="582496" y="893214"/>
                        <a:pt x="586944" y="895584"/>
                      </a:cubicBezTo>
                      <a:cubicBezTo>
                        <a:pt x="591210" y="897845"/>
                        <a:pt x="595513" y="900087"/>
                        <a:pt x="599815" y="902312"/>
                      </a:cubicBezTo>
                      <a:cubicBezTo>
                        <a:pt x="604300" y="904609"/>
                        <a:pt x="606051" y="910115"/>
                        <a:pt x="603754" y="914582"/>
                      </a:cubicBezTo>
                      <a:cubicBezTo>
                        <a:pt x="602131" y="917718"/>
                        <a:pt x="598940" y="919522"/>
                        <a:pt x="595640" y="919522"/>
                      </a:cubicBezTo>
                      <a:close/>
                      <a:moveTo>
                        <a:pt x="1584046" y="919468"/>
                      </a:moveTo>
                      <a:cubicBezTo>
                        <a:pt x="1580746" y="919468"/>
                        <a:pt x="1577556" y="917663"/>
                        <a:pt x="1575933" y="914527"/>
                      </a:cubicBezTo>
                      <a:cubicBezTo>
                        <a:pt x="1573636" y="910042"/>
                        <a:pt x="1575386" y="904554"/>
                        <a:pt x="1579871" y="902257"/>
                      </a:cubicBezTo>
                      <a:cubicBezTo>
                        <a:pt x="1584155" y="900051"/>
                        <a:pt x="1588422" y="897827"/>
                        <a:pt x="1592670" y="895566"/>
                      </a:cubicBezTo>
                      <a:cubicBezTo>
                        <a:pt x="1597118" y="893196"/>
                        <a:pt x="1602642" y="894892"/>
                        <a:pt x="1604994" y="899340"/>
                      </a:cubicBezTo>
                      <a:cubicBezTo>
                        <a:pt x="1607364" y="903788"/>
                        <a:pt x="1605669" y="909313"/>
                        <a:pt x="1601220" y="911665"/>
                      </a:cubicBezTo>
                      <a:cubicBezTo>
                        <a:pt x="1596899" y="913962"/>
                        <a:pt x="1592560" y="916222"/>
                        <a:pt x="1588203" y="918465"/>
                      </a:cubicBezTo>
                      <a:cubicBezTo>
                        <a:pt x="1586872" y="919158"/>
                        <a:pt x="1585450" y="919468"/>
                        <a:pt x="1584046" y="919468"/>
                      </a:cubicBezTo>
                      <a:close/>
                      <a:moveTo>
                        <a:pt x="1644611" y="885831"/>
                      </a:moveTo>
                      <a:cubicBezTo>
                        <a:pt x="1641512" y="885831"/>
                        <a:pt x="1638486" y="884244"/>
                        <a:pt x="1636772" y="881400"/>
                      </a:cubicBezTo>
                      <a:cubicBezTo>
                        <a:pt x="1634183" y="877079"/>
                        <a:pt x="1635605" y="871482"/>
                        <a:pt x="1639926" y="868893"/>
                      </a:cubicBezTo>
                      <a:cubicBezTo>
                        <a:pt x="1644064" y="866414"/>
                        <a:pt x="1648185" y="863916"/>
                        <a:pt x="1652287" y="861382"/>
                      </a:cubicBezTo>
                      <a:cubicBezTo>
                        <a:pt x="1656571" y="858738"/>
                        <a:pt x="1662187" y="860069"/>
                        <a:pt x="1664830" y="864354"/>
                      </a:cubicBezTo>
                      <a:cubicBezTo>
                        <a:pt x="1667474" y="868638"/>
                        <a:pt x="1666143" y="874253"/>
                        <a:pt x="1661858" y="876897"/>
                      </a:cubicBezTo>
                      <a:cubicBezTo>
                        <a:pt x="1657683" y="879468"/>
                        <a:pt x="1653490" y="882020"/>
                        <a:pt x="1649297" y="884536"/>
                      </a:cubicBezTo>
                      <a:cubicBezTo>
                        <a:pt x="1647838" y="885411"/>
                        <a:pt x="1646216" y="885831"/>
                        <a:pt x="1644630" y="885831"/>
                      </a:cubicBezTo>
                      <a:close/>
                      <a:moveTo>
                        <a:pt x="534893" y="885794"/>
                      </a:moveTo>
                      <a:cubicBezTo>
                        <a:pt x="533307" y="885794"/>
                        <a:pt x="531684" y="885375"/>
                        <a:pt x="530226" y="884500"/>
                      </a:cubicBezTo>
                      <a:cubicBezTo>
                        <a:pt x="525996" y="881965"/>
                        <a:pt x="521803" y="879413"/>
                        <a:pt x="517609" y="876842"/>
                      </a:cubicBezTo>
                      <a:cubicBezTo>
                        <a:pt x="513325" y="874199"/>
                        <a:pt x="511994" y="868584"/>
                        <a:pt x="514638" y="864299"/>
                      </a:cubicBezTo>
                      <a:cubicBezTo>
                        <a:pt x="517281" y="860014"/>
                        <a:pt x="522897" y="858684"/>
                        <a:pt x="527181" y="861327"/>
                      </a:cubicBezTo>
                      <a:cubicBezTo>
                        <a:pt x="531301" y="863861"/>
                        <a:pt x="535422" y="866377"/>
                        <a:pt x="539578" y="868857"/>
                      </a:cubicBezTo>
                      <a:cubicBezTo>
                        <a:pt x="543899" y="871446"/>
                        <a:pt x="545303" y="877043"/>
                        <a:pt x="542714" y="881364"/>
                      </a:cubicBezTo>
                      <a:cubicBezTo>
                        <a:pt x="541001" y="884226"/>
                        <a:pt x="537974" y="885794"/>
                        <a:pt x="534875" y="885794"/>
                      </a:cubicBezTo>
                      <a:close/>
                      <a:moveTo>
                        <a:pt x="1702916" y="848365"/>
                      </a:moveTo>
                      <a:cubicBezTo>
                        <a:pt x="1700017" y="848365"/>
                        <a:pt x="1697173" y="846979"/>
                        <a:pt x="1695404" y="844409"/>
                      </a:cubicBezTo>
                      <a:cubicBezTo>
                        <a:pt x="1692542" y="840270"/>
                        <a:pt x="1693600" y="834582"/>
                        <a:pt x="1697738" y="831737"/>
                      </a:cubicBezTo>
                      <a:cubicBezTo>
                        <a:pt x="1701713" y="829003"/>
                        <a:pt x="1705669" y="826250"/>
                        <a:pt x="1709607" y="823461"/>
                      </a:cubicBezTo>
                      <a:cubicBezTo>
                        <a:pt x="1713709" y="820543"/>
                        <a:pt x="1719397" y="821528"/>
                        <a:pt x="1722314" y="825630"/>
                      </a:cubicBezTo>
                      <a:cubicBezTo>
                        <a:pt x="1725231" y="829732"/>
                        <a:pt x="1724247" y="835420"/>
                        <a:pt x="1720145" y="838337"/>
                      </a:cubicBezTo>
                      <a:cubicBezTo>
                        <a:pt x="1716152" y="841163"/>
                        <a:pt x="1712123" y="843971"/>
                        <a:pt x="1708094" y="846760"/>
                      </a:cubicBezTo>
                      <a:cubicBezTo>
                        <a:pt x="1706507" y="847854"/>
                        <a:pt x="1704721" y="848365"/>
                        <a:pt x="1702934" y="848365"/>
                      </a:cubicBezTo>
                      <a:close/>
                      <a:moveTo>
                        <a:pt x="476461" y="848255"/>
                      </a:moveTo>
                      <a:cubicBezTo>
                        <a:pt x="474674" y="848255"/>
                        <a:pt x="472869" y="847726"/>
                        <a:pt x="471301" y="846651"/>
                      </a:cubicBezTo>
                      <a:cubicBezTo>
                        <a:pt x="467254" y="843862"/>
                        <a:pt x="463225" y="841054"/>
                        <a:pt x="459214" y="838210"/>
                      </a:cubicBezTo>
                      <a:cubicBezTo>
                        <a:pt x="455112" y="835293"/>
                        <a:pt x="454127" y="829604"/>
                        <a:pt x="457044" y="825502"/>
                      </a:cubicBezTo>
                      <a:cubicBezTo>
                        <a:pt x="459961" y="821400"/>
                        <a:pt x="465650" y="820434"/>
                        <a:pt x="469752" y="823333"/>
                      </a:cubicBezTo>
                      <a:cubicBezTo>
                        <a:pt x="473690" y="826122"/>
                        <a:pt x="477664" y="828893"/>
                        <a:pt x="481639" y="831646"/>
                      </a:cubicBezTo>
                      <a:cubicBezTo>
                        <a:pt x="485777" y="834509"/>
                        <a:pt x="486835" y="840179"/>
                        <a:pt x="483972" y="844317"/>
                      </a:cubicBezTo>
                      <a:cubicBezTo>
                        <a:pt x="482204" y="846888"/>
                        <a:pt x="479360" y="848255"/>
                        <a:pt x="476461" y="848255"/>
                      </a:cubicBezTo>
                      <a:close/>
                      <a:moveTo>
                        <a:pt x="1758723" y="807252"/>
                      </a:moveTo>
                      <a:cubicBezTo>
                        <a:pt x="1756024" y="807252"/>
                        <a:pt x="1753344" y="806068"/>
                        <a:pt x="1751558" y="803770"/>
                      </a:cubicBezTo>
                      <a:cubicBezTo>
                        <a:pt x="1748440" y="799814"/>
                        <a:pt x="1749133" y="794089"/>
                        <a:pt x="1753071" y="790972"/>
                      </a:cubicBezTo>
                      <a:cubicBezTo>
                        <a:pt x="1756863" y="787982"/>
                        <a:pt x="1760637" y="784974"/>
                        <a:pt x="1764393" y="781947"/>
                      </a:cubicBezTo>
                      <a:cubicBezTo>
                        <a:pt x="1768312" y="778775"/>
                        <a:pt x="1774037" y="779395"/>
                        <a:pt x="1777209" y="783296"/>
                      </a:cubicBezTo>
                      <a:cubicBezTo>
                        <a:pt x="1780382" y="787216"/>
                        <a:pt x="1779762" y="792941"/>
                        <a:pt x="1775860" y="796113"/>
                      </a:cubicBezTo>
                      <a:cubicBezTo>
                        <a:pt x="1772050" y="799194"/>
                        <a:pt x="1768221" y="802257"/>
                        <a:pt x="1764356" y="805283"/>
                      </a:cubicBezTo>
                      <a:cubicBezTo>
                        <a:pt x="1762679" y="806596"/>
                        <a:pt x="1760692" y="807234"/>
                        <a:pt x="1758723" y="807234"/>
                      </a:cubicBezTo>
                      <a:close/>
                      <a:moveTo>
                        <a:pt x="420581" y="807052"/>
                      </a:moveTo>
                      <a:cubicBezTo>
                        <a:pt x="418612" y="807052"/>
                        <a:pt x="416625" y="806414"/>
                        <a:pt x="414948" y="805101"/>
                      </a:cubicBezTo>
                      <a:cubicBezTo>
                        <a:pt x="411082" y="802057"/>
                        <a:pt x="407254" y="798993"/>
                        <a:pt x="403425" y="795912"/>
                      </a:cubicBezTo>
                      <a:cubicBezTo>
                        <a:pt x="399505" y="792740"/>
                        <a:pt x="398904" y="786997"/>
                        <a:pt x="402076" y="783096"/>
                      </a:cubicBezTo>
                      <a:cubicBezTo>
                        <a:pt x="405248" y="779176"/>
                        <a:pt x="410991" y="778574"/>
                        <a:pt x="414893" y="781746"/>
                      </a:cubicBezTo>
                      <a:cubicBezTo>
                        <a:pt x="418649" y="784791"/>
                        <a:pt x="422423" y="787799"/>
                        <a:pt x="426233" y="790789"/>
                      </a:cubicBezTo>
                      <a:cubicBezTo>
                        <a:pt x="430189" y="793907"/>
                        <a:pt x="430864" y="799632"/>
                        <a:pt x="427746" y="803588"/>
                      </a:cubicBezTo>
                      <a:cubicBezTo>
                        <a:pt x="425941" y="805867"/>
                        <a:pt x="423279" y="807070"/>
                        <a:pt x="420581" y="807070"/>
                      </a:cubicBezTo>
                      <a:close/>
                      <a:moveTo>
                        <a:pt x="1811831" y="762658"/>
                      </a:moveTo>
                      <a:cubicBezTo>
                        <a:pt x="1809333" y="762658"/>
                        <a:pt x="1806836" y="761637"/>
                        <a:pt x="1805031" y="759632"/>
                      </a:cubicBezTo>
                      <a:cubicBezTo>
                        <a:pt x="1801676" y="755876"/>
                        <a:pt x="1801986" y="750115"/>
                        <a:pt x="1805742" y="746760"/>
                      </a:cubicBezTo>
                      <a:cubicBezTo>
                        <a:pt x="1809333" y="743533"/>
                        <a:pt x="1812907" y="740288"/>
                        <a:pt x="1816462" y="737024"/>
                      </a:cubicBezTo>
                      <a:cubicBezTo>
                        <a:pt x="1820163" y="733615"/>
                        <a:pt x="1825942" y="733852"/>
                        <a:pt x="1829333" y="737553"/>
                      </a:cubicBezTo>
                      <a:cubicBezTo>
                        <a:pt x="1832743" y="741254"/>
                        <a:pt x="1832506" y="747034"/>
                        <a:pt x="1828805" y="750443"/>
                      </a:cubicBezTo>
                      <a:cubicBezTo>
                        <a:pt x="1825195" y="753761"/>
                        <a:pt x="1821567" y="757061"/>
                        <a:pt x="1817902" y="760343"/>
                      </a:cubicBezTo>
                      <a:cubicBezTo>
                        <a:pt x="1816170" y="761911"/>
                        <a:pt x="1813982" y="762676"/>
                        <a:pt x="1811813" y="762676"/>
                      </a:cubicBezTo>
                      <a:close/>
                      <a:moveTo>
                        <a:pt x="367454" y="762385"/>
                      </a:moveTo>
                      <a:cubicBezTo>
                        <a:pt x="365285" y="762385"/>
                        <a:pt x="363115" y="761619"/>
                        <a:pt x="361365" y="760051"/>
                      </a:cubicBezTo>
                      <a:cubicBezTo>
                        <a:pt x="357700" y="756769"/>
                        <a:pt x="354072" y="753469"/>
                        <a:pt x="350463" y="750133"/>
                      </a:cubicBezTo>
                      <a:cubicBezTo>
                        <a:pt x="346762" y="746724"/>
                        <a:pt x="346525" y="740963"/>
                        <a:pt x="349934" y="737243"/>
                      </a:cubicBezTo>
                      <a:cubicBezTo>
                        <a:pt x="353343" y="733542"/>
                        <a:pt x="359104" y="733305"/>
                        <a:pt x="362824" y="736715"/>
                      </a:cubicBezTo>
                      <a:cubicBezTo>
                        <a:pt x="366379" y="739978"/>
                        <a:pt x="369952" y="743242"/>
                        <a:pt x="373544" y="746469"/>
                      </a:cubicBezTo>
                      <a:cubicBezTo>
                        <a:pt x="377299" y="749823"/>
                        <a:pt x="377609" y="755584"/>
                        <a:pt x="374255" y="759340"/>
                      </a:cubicBezTo>
                      <a:cubicBezTo>
                        <a:pt x="372450" y="761345"/>
                        <a:pt x="369970" y="762367"/>
                        <a:pt x="367473" y="762367"/>
                      </a:cubicBezTo>
                      <a:close/>
                      <a:moveTo>
                        <a:pt x="1861986" y="714727"/>
                      </a:moveTo>
                      <a:cubicBezTo>
                        <a:pt x="1859671" y="714727"/>
                        <a:pt x="1857374" y="713852"/>
                        <a:pt x="1855605" y="712120"/>
                      </a:cubicBezTo>
                      <a:cubicBezTo>
                        <a:pt x="1852014" y="708583"/>
                        <a:pt x="1851959" y="702822"/>
                        <a:pt x="1855496" y="699230"/>
                      </a:cubicBezTo>
                      <a:cubicBezTo>
                        <a:pt x="1858887" y="695785"/>
                        <a:pt x="1862241" y="692321"/>
                        <a:pt x="1865578" y="688820"/>
                      </a:cubicBezTo>
                      <a:cubicBezTo>
                        <a:pt x="1869060" y="685192"/>
                        <a:pt x="1874821" y="685046"/>
                        <a:pt x="1878468" y="688529"/>
                      </a:cubicBezTo>
                      <a:cubicBezTo>
                        <a:pt x="1882114" y="692011"/>
                        <a:pt x="1882241" y="697772"/>
                        <a:pt x="1878759" y="701418"/>
                      </a:cubicBezTo>
                      <a:cubicBezTo>
                        <a:pt x="1875368" y="704974"/>
                        <a:pt x="1871941" y="708492"/>
                        <a:pt x="1868513" y="711993"/>
                      </a:cubicBezTo>
                      <a:cubicBezTo>
                        <a:pt x="1866726" y="713816"/>
                        <a:pt x="1864374" y="714727"/>
                        <a:pt x="1862004" y="714727"/>
                      </a:cubicBezTo>
                      <a:close/>
                      <a:moveTo>
                        <a:pt x="317281" y="714454"/>
                      </a:moveTo>
                      <a:cubicBezTo>
                        <a:pt x="314911" y="714454"/>
                        <a:pt x="312559" y="713542"/>
                        <a:pt x="310772" y="711719"/>
                      </a:cubicBezTo>
                      <a:cubicBezTo>
                        <a:pt x="307327" y="708218"/>
                        <a:pt x="303917" y="704682"/>
                        <a:pt x="300526" y="701145"/>
                      </a:cubicBezTo>
                      <a:cubicBezTo>
                        <a:pt x="297044" y="697499"/>
                        <a:pt x="297172" y="691738"/>
                        <a:pt x="300818" y="688255"/>
                      </a:cubicBezTo>
                      <a:cubicBezTo>
                        <a:pt x="304464" y="684773"/>
                        <a:pt x="310226" y="684901"/>
                        <a:pt x="313708" y="688547"/>
                      </a:cubicBezTo>
                      <a:cubicBezTo>
                        <a:pt x="317044" y="692029"/>
                        <a:pt x="320399" y="695511"/>
                        <a:pt x="323790" y="698957"/>
                      </a:cubicBezTo>
                      <a:cubicBezTo>
                        <a:pt x="327308" y="702549"/>
                        <a:pt x="327272" y="708328"/>
                        <a:pt x="323680" y="711847"/>
                      </a:cubicBezTo>
                      <a:cubicBezTo>
                        <a:pt x="321912" y="713597"/>
                        <a:pt x="319596" y="714454"/>
                        <a:pt x="317299" y="714454"/>
                      </a:cubicBezTo>
                      <a:close/>
                      <a:moveTo>
                        <a:pt x="1909023" y="663715"/>
                      </a:moveTo>
                      <a:cubicBezTo>
                        <a:pt x="1906909" y="663715"/>
                        <a:pt x="1904794" y="662986"/>
                        <a:pt x="1903062" y="661491"/>
                      </a:cubicBezTo>
                      <a:cubicBezTo>
                        <a:pt x="1899251" y="658191"/>
                        <a:pt x="1898832" y="652448"/>
                        <a:pt x="1902132" y="648638"/>
                      </a:cubicBezTo>
                      <a:cubicBezTo>
                        <a:pt x="1905286" y="644992"/>
                        <a:pt x="1908422" y="641309"/>
                        <a:pt x="1911539" y="637608"/>
                      </a:cubicBezTo>
                      <a:cubicBezTo>
                        <a:pt x="1914785" y="633761"/>
                        <a:pt x="1920528" y="633251"/>
                        <a:pt x="1924393" y="636496"/>
                      </a:cubicBezTo>
                      <a:cubicBezTo>
                        <a:pt x="1928240" y="639741"/>
                        <a:pt x="1928750" y="645484"/>
                        <a:pt x="1925505" y="649331"/>
                      </a:cubicBezTo>
                      <a:cubicBezTo>
                        <a:pt x="1922351" y="653086"/>
                        <a:pt x="1919160" y="656824"/>
                        <a:pt x="1915952" y="660543"/>
                      </a:cubicBezTo>
                      <a:cubicBezTo>
                        <a:pt x="1914147" y="662621"/>
                        <a:pt x="1911612" y="663697"/>
                        <a:pt x="1909042" y="663697"/>
                      </a:cubicBezTo>
                      <a:close/>
                      <a:moveTo>
                        <a:pt x="270298" y="663424"/>
                      </a:moveTo>
                      <a:cubicBezTo>
                        <a:pt x="267746" y="663424"/>
                        <a:pt x="265194" y="662348"/>
                        <a:pt x="263389" y="660270"/>
                      </a:cubicBezTo>
                      <a:cubicBezTo>
                        <a:pt x="260180" y="656551"/>
                        <a:pt x="257008" y="652813"/>
                        <a:pt x="253835" y="649057"/>
                      </a:cubicBezTo>
                      <a:cubicBezTo>
                        <a:pt x="250590" y="645211"/>
                        <a:pt x="251101" y="639449"/>
                        <a:pt x="254947" y="636222"/>
                      </a:cubicBezTo>
                      <a:cubicBezTo>
                        <a:pt x="258794" y="632977"/>
                        <a:pt x="264555" y="633487"/>
                        <a:pt x="267782" y="637334"/>
                      </a:cubicBezTo>
                      <a:cubicBezTo>
                        <a:pt x="270882" y="641035"/>
                        <a:pt x="274018" y="644700"/>
                        <a:pt x="277172" y="648346"/>
                      </a:cubicBezTo>
                      <a:cubicBezTo>
                        <a:pt x="280472" y="652156"/>
                        <a:pt x="280034" y="657918"/>
                        <a:pt x="276224" y="661200"/>
                      </a:cubicBezTo>
                      <a:cubicBezTo>
                        <a:pt x="274510" y="662694"/>
                        <a:pt x="272377" y="663424"/>
                        <a:pt x="270262" y="663424"/>
                      </a:cubicBezTo>
                      <a:close/>
                      <a:moveTo>
                        <a:pt x="1952706" y="609768"/>
                      </a:moveTo>
                      <a:cubicBezTo>
                        <a:pt x="1950792" y="609768"/>
                        <a:pt x="1948860" y="609167"/>
                        <a:pt x="1947200" y="607909"/>
                      </a:cubicBezTo>
                      <a:cubicBezTo>
                        <a:pt x="1943190" y="604864"/>
                        <a:pt x="1942406" y="599139"/>
                        <a:pt x="1945450" y="595129"/>
                      </a:cubicBezTo>
                      <a:cubicBezTo>
                        <a:pt x="1948367" y="591281"/>
                        <a:pt x="1951266" y="587416"/>
                        <a:pt x="1954129" y="583515"/>
                      </a:cubicBezTo>
                      <a:cubicBezTo>
                        <a:pt x="1957118" y="579467"/>
                        <a:pt x="1962825" y="578592"/>
                        <a:pt x="1966872" y="581582"/>
                      </a:cubicBezTo>
                      <a:cubicBezTo>
                        <a:pt x="1970920" y="584572"/>
                        <a:pt x="1971795" y="590279"/>
                        <a:pt x="1968805" y="594326"/>
                      </a:cubicBezTo>
                      <a:cubicBezTo>
                        <a:pt x="1965888" y="598283"/>
                        <a:pt x="1962934" y="602220"/>
                        <a:pt x="1959981" y="606140"/>
                      </a:cubicBezTo>
                      <a:cubicBezTo>
                        <a:pt x="1958194" y="608510"/>
                        <a:pt x="1955459" y="609750"/>
                        <a:pt x="1952706" y="609750"/>
                      </a:cubicBezTo>
                      <a:close/>
                      <a:moveTo>
                        <a:pt x="226670" y="609531"/>
                      </a:moveTo>
                      <a:cubicBezTo>
                        <a:pt x="223917" y="609531"/>
                        <a:pt x="221201" y="608292"/>
                        <a:pt x="219396" y="605921"/>
                      </a:cubicBezTo>
                      <a:cubicBezTo>
                        <a:pt x="216442" y="602020"/>
                        <a:pt x="213489" y="598082"/>
                        <a:pt x="210590" y="594144"/>
                      </a:cubicBezTo>
                      <a:cubicBezTo>
                        <a:pt x="207600" y="590097"/>
                        <a:pt x="208457" y="584390"/>
                        <a:pt x="212523" y="581400"/>
                      </a:cubicBezTo>
                      <a:cubicBezTo>
                        <a:pt x="216570" y="578410"/>
                        <a:pt x="222276" y="579267"/>
                        <a:pt x="225266" y="583332"/>
                      </a:cubicBezTo>
                      <a:cubicBezTo>
                        <a:pt x="228129" y="587216"/>
                        <a:pt x="231009" y="591081"/>
                        <a:pt x="233926" y="594928"/>
                      </a:cubicBezTo>
                      <a:cubicBezTo>
                        <a:pt x="236971" y="598939"/>
                        <a:pt x="236187" y="604664"/>
                        <a:pt x="232176" y="607708"/>
                      </a:cubicBezTo>
                      <a:cubicBezTo>
                        <a:pt x="230535" y="608948"/>
                        <a:pt x="228603" y="609568"/>
                        <a:pt x="226670" y="609568"/>
                      </a:cubicBezTo>
                      <a:close/>
                      <a:moveTo>
                        <a:pt x="1992871" y="553141"/>
                      </a:moveTo>
                      <a:cubicBezTo>
                        <a:pt x="1991138" y="553141"/>
                        <a:pt x="1989388" y="552649"/>
                        <a:pt x="1987839" y="551628"/>
                      </a:cubicBezTo>
                      <a:cubicBezTo>
                        <a:pt x="1983645" y="548857"/>
                        <a:pt x="1982497" y="543187"/>
                        <a:pt x="1985268" y="538994"/>
                      </a:cubicBezTo>
                      <a:cubicBezTo>
                        <a:pt x="1987930" y="534964"/>
                        <a:pt x="1990573" y="530917"/>
                        <a:pt x="1993199" y="526851"/>
                      </a:cubicBezTo>
                      <a:cubicBezTo>
                        <a:pt x="1995915" y="522622"/>
                        <a:pt x="2001567" y="521400"/>
                        <a:pt x="2005797" y="524116"/>
                      </a:cubicBezTo>
                      <a:cubicBezTo>
                        <a:pt x="2010026" y="526833"/>
                        <a:pt x="2011248" y="532485"/>
                        <a:pt x="2008531" y="536715"/>
                      </a:cubicBezTo>
                      <a:cubicBezTo>
                        <a:pt x="2005869" y="540853"/>
                        <a:pt x="2003190" y="544974"/>
                        <a:pt x="2000473" y="549076"/>
                      </a:cubicBezTo>
                      <a:cubicBezTo>
                        <a:pt x="1998723" y="551719"/>
                        <a:pt x="1995824" y="553159"/>
                        <a:pt x="1992871" y="553159"/>
                      </a:cubicBezTo>
                      <a:close/>
                      <a:moveTo>
                        <a:pt x="186561" y="552977"/>
                      </a:moveTo>
                      <a:cubicBezTo>
                        <a:pt x="183607" y="552977"/>
                        <a:pt x="180709" y="551537"/>
                        <a:pt x="178958" y="548893"/>
                      </a:cubicBezTo>
                      <a:cubicBezTo>
                        <a:pt x="176260" y="544809"/>
                        <a:pt x="173580" y="540707"/>
                        <a:pt x="170918" y="536587"/>
                      </a:cubicBezTo>
                      <a:cubicBezTo>
                        <a:pt x="168202" y="532357"/>
                        <a:pt x="169423" y="526705"/>
                        <a:pt x="173653" y="523989"/>
                      </a:cubicBezTo>
                      <a:cubicBezTo>
                        <a:pt x="177883" y="521254"/>
                        <a:pt x="183534" y="522494"/>
                        <a:pt x="186251" y="526724"/>
                      </a:cubicBezTo>
                      <a:cubicBezTo>
                        <a:pt x="188858" y="530771"/>
                        <a:pt x="191502" y="534818"/>
                        <a:pt x="194145" y="538829"/>
                      </a:cubicBezTo>
                      <a:cubicBezTo>
                        <a:pt x="196916" y="543023"/>
                        <a:pt x="195768" y="548692"/>
                        <a:pt x="191574" y="551464"/>
                      </a:cubicBezTo>
                      <a:cubicBezTo>
                        <a:pt x="190025" y="552485"/>
                        <a:pt x="188275" y="552977"/>
                        <a:pt x="186561" y="552977"/>
                      </a:cubicBezTo>
                      <a:close/>
                      <a:moveTo>
                        <a:pt x="2029352" y="494034"/>
                      </a:moveTo>
                      <a:cubicBezTo>
                        <a:pt x="2027820" y="494034"/>
                        <a:pt x="2026252" y="493651"/>
                        <a:pt x="2024830" y="492831"/>
                      </a:cubicBezTo>
                      <a:cubicBezTo>
                        <a:pt x="2020455" y="490333"/>
                        <a:pt x="2018960" y="484755"/>
                        <a:pt x="2021458" y="480379"/>
                      </a:cubicBezTo>
                      <a:cubicBezTo>
                        <a:pt x="2023864" y="476186"/>
                        <a:pt x="2026234" y="471974"/>
                        <a:pt x="2028604" y="467744"/>
                      </a:cubicBezTo>
                      <a:cubicBezTo>
                        <a:pt x="2031047" y="463351"/>
                        <a:pt x="2036608" y="461764"/>
                        <a:pt x="2041002" y="464208"/>
                      </a:cubicBezTo>
                      <a:cubicBezTo>
                        <a:pt x="2045396" y="466650"/>
                        <a:pt x="2046982" y="472211"/>
                        <a:pt x="2044539" y="476605"/>
                      </a:cubicBezTo>
                      <a:cubicBezTo>
                        <a:pt x="2042150" y="480908"/>
                        <a:pt x="2039726" y="485192"/>
                        <a:pt x="2037283" y="489458"/>
                      </a:cubicBezTo>
                      <a:cubicBezTo>
                        <a:pt x="2035605" y="492394"/>
                        <a:pt x="2032524" y="494034"/>
                        <a:pt x="2029370" y="494034"/>
                      </a:cubicBezTo>
                      <a:close/>
                      <a:moveTo>
                        <a:pt x="150189" y="494016"/>
                      </a:moveTo>
                      <a:cubicBezTo>
                        <a:pt x="147035" y="494016"/>
                        <a:pt x="143954" y="492375"/>
                        <a:pt x="142276" y="489440"/>
                      </a:cubicBezTo>
                      <a:cubicBezTo>
                        <a:pt x="139833" y="485192"/>
                        <a:pt x="137427" y="480926"/>
                        <a:pt x="135057" y="476642"/>
                      </a:cubicBezTo>
                      <a:cubicBezTo>
                        <a:pt x="132614" y="472248"/>
                        <a:pt x="134200" y="466687"/>
                        <a:pt x="138594" y="464244"/>
                      </a:cubicBezTo>
                      <a:cubicBezTo>
                        <a:pt x="142987" y="461801"/>
                        <a:pt x="148548" y="463387"/>
                        <a:pt x="150991" y="467781"/>
                      </a:cubicBezTo>
                      <a:cubicBezTo>
                        <a:pt x="153325" y="471993"/>
                        <a:pt x="155695" y="476186"/>
                        <a:pt x="158101" y="480361"/>
                      </a:cubicBezTo>
                      <a:cubicBezTo>
                        <a:pt x="160599" y="484736"/>
                        <a:pt x="159104" y="490297"/>
                        <a:pt x="154729" y="492795"/>
                      </a:cubicBezTo>
                      <a:cubicBezTo>
                        <a:pt x="153306" y="493615"/>
                        <a:pt x="151739" y="493998"/>
                        <a:pt x="150207" y="493998"/>
                      </a:cubicBezTo>
                      <a:close/>
                      <a:moveTo>
                        <a:pt x="117664" y="432849"/>
                      </a:moveTo>
                      <a:cubicBezTo>
                        <a:pt x="114291" y="432849"/>
                        <a:pt x="111064" y="430972"/>
                        <a:pt x="109478" y="427745"/>
                      </a:cubicBezTo>
                      <a:cubicBezTo>
                        <a:pt x="107326" y="423350"/>
                        <a:pt x="105193" y="418939"/>
                        <a:pt x="103097" y="414527"/>
                      </a:cubicBezTo>
                      <a:cubicBezTo>
                        <a:pt x="100945" y="409987"/>
                        <a:pt x="102878" y="404536"/>
                        <a:pt x="107418" y="402384"/>
                      </a:cubicBezTo>
                      <a:cubicBezTo>
                        <a:pt x="111976" y="400215"/>
                        <a:pt x="117409" y="402166"/>
                        <a:pt x="119560" y="406705"/>
                      </a:cubicBezTo>
                      <a:cubicBezTo>
                        <a:pt x="121620" y="411062"/>
                        <a:pt x="123717" y="415383"/>
                        <a:pt x="125832" y="419704"/>
                      </a:cubicBezTo>
                      <a:cubicBezTo>
                        <a:pt x="128056" y="424226"/>
                        <a:pt x="126196" y="429677"/>
                        <a:pt x="121675" y="431901"/>
                      </a:cubicBezTo>
                      <a:cubicBezTo>
                        <a:pt x="120380" y="432539"/>
                        <a:pt x="119013" y="432831"/>
                        <a:pt x="117664" y="432831"/>
                      </a:cubicBezTo>
                      <a:close/>
                      <a:moveTo>
                        <a:pt x="2061968" y="432685"/>
                      </a:moveTo>
                      <a:cubicBezTo>
                        <a:pt x="2060619" y="432685"/>
                        <a:pt x="2059252" y="432394"/>
                        <a:pt x="2057957" y="431755"/>
                      </a:cubicBezTo>
                      <a:cubicBezTo>
                        <a:pt x="2053436" y="429531"/>
                        <a:pt x="2051576" y="424080"/>
                        <a:pt x="2053800" y="419559"/>
                      </a:cubicBezTo>
                      <a:cubicBezTo>
                        <a:pt x="2055933" y="415219"/>
                        <a:pt x="2058030" y="410862"/>
                        <a:pt x="2060108" y="406486"/>
                      </a:cubicBezTo>
                      <a:cubicBezTo>
                        <a:pt x="2062260" y="401928"/>
                        <a:pt x="2067693" y="399996"/>
                        <a:pt x="2072251" y="402147"/>
                      </a:cubicBezTo>
                      <a:cubicBezTo>
                        <a:pt x="2076809" y="404299"/>
                        <a:pt x="2078741" y="409731"/>
                        <a:pt x="2076590" y="414289"/>
                      </a:cubicBezTo>
                      <a:cubicBezTo>
                        <a:pt x="2074475" y="418738"/>
                        <a:pt x="2072342" y="423168"/>
                        <a:pt x="2070172" y="427599"/>
                      </a:cubicBezTo>
                      <a:cubicBezTo>
                        <a:pt x="2068586" y="430826"/>
                        <a:pt x="2065341" y="432703"/>
                        <a:pt x="2061986" y="432703"/>
                      </a:cubicBezTo>
                      <a:close/>
                      <a:moveTo>
                        <a:pt x="89150" y="369768"/>
                      </a:moveTo>
                      <a:cubicBezTo>
                        <a:pt x="85576" y="369768"/>
                        <a:pt x="82185" y="367653"/>
                        <a:pt x="80727" y="364135"/>
                      </a:cubicBezTo>
                      <a:cubicBezTo>
                        <a:pt x="78867" y="359613"/>
                        <a:pt x="77026" y="355092"/>
                        <a:pt x="75202" y="350534"/>
                      </a:cubicBezTo>
                      <a:cubicBezTo>
                        <a:pt x="73343" y="345848"/>
                        <a:pt x="75622" y="340561"/>
                        <a:pt x="80307" y="338683"/>
                      </a:cubicBezTo>
                      <a:cubicBezTo>
                        <a:pt x="84975" y="336824"/>
                        <a:pt x="90280" y="339103"/>
                        <a:pt x="92158" y="343788"/>
                      </a:cubicBezTo>
                      <a:cubicBezTo>
                        <a:pt x="93945" y="348255"/>
                        <a:pt x="95749" y="352722"/>
                        <a:pt x="97591" y="357152"/>
                      </a:cubicBezTo>
                      <a:cubicBezTo>
                        <a:pt x="99523" y="361801"/>
                        <a:pt x="97299" y="367143"/>
                        <a:pt x="92650" y="369057"/>
                      </a:cubicBezTo>
                      <a:cubicBezTo>
                        <a:pt x="91520" y="369531"/>
                        <a:pt x="90335" y="369750"/>
                        <a:pt x="89168" y="369750"/>
                      </a:cubicBezTo>
                      <a:close/>
                      <a:moveTo>
                        <a:pt x="2090592" y="369349"/>
                      </a:moveTo>
                      <a:cubicBezTo>
                        <a:pt x="2089425" y="369349"/>
                        <a:pt x="2088258" y="369130"/>
                        <a:pt x="2087109" y="368656"/>
                      </a:cubicBezTo>
                      <a:cubicBezTo>
                        <a:pt x="2082460" y="366742"/>
                        <a:pt x="2080236" y="361400"/>
                        <a:pt x="2082169" y="356751"/>
                      </a:cubicBezTo>
                      <a:cubicBezTo>
                        <a:pt x="2084010" y="352284"/>
                        <a:pt x="2085833" y="347781"/>
                        <a:pt x="2087620" y="343278"/>
                      </a:cubicBezTo>
                      <a:cubicBezTo>
                        <a:pt x="2089480" y="338592"/>
                        <a:pt x="2094785" y="336313"/>
                        <a:pt x="2099452" y="338173"/>
                      </a:cubicBezTo>
                      <a:cubicBezTo>
                        <a:pt x="2104138" y="340032"/>
                        <a:pt x="2106417" y="345338"/>
                        <a:pt x="2104557" y="350005"/>
                      </a:cubicBezTo>
                      <a:cubicBezTo>
                        <a:pt x="2102734" y="354581"/>
                        <a:pt x="2100893" y="359157"/>
                        <a:pt x="2098996" y="363697"/>
                      </a:cubicBezTo>
                      <a:cubicBezTo>
                        <a:pt x="2097538" y="367216"/>
                        <a:pt x="2094147" y="369331"/>
                        <a:pt x="2090573" y="369331"/>
                      </a:cubicBezTo>
                      <a:close/>
                      <a:moveTo>
                        <a:pt x="64719" y="304900"/>
                      </a:moveTo>
                      <a:cubicBezTo>
                        <a:pt x="60927" y="304900"/>
                        <a:pt x="57372" y="302512"/>
                        <a:pt x="56096" y="298720"/>
                      </a:cubicBezTo>
                      <a:cubicBezTo>
                        <a:pt x="54510" y="294071"/>
                        <a:pt x="52960" y="289422"/>
                        <a:pt x="51447" y="284736"/>
                      </a:cubicBezTo>
                      <a:cubicBezTo>
                        <a:pt x="49897" y="279941"/>
                        <a:pt x="52504" y="274800"/>
                        <a:pt x="57299" y="273250"/>
                      </a:cubicBezTo>
                      <a:cubicBezTo>
                        <a:pt x="62076" y="271682"/>
                        <a:pt x="67235" y="274308"/>
                        <a:pt x="68785" y="279103"/>
                      </a:cubicBezTo>
                      <a:cubicBezTo>
                        <a:pt x="70280" y="283697"/>
                        <a:pt x="71811" y="288291"/>
                        <a:pt x="73361" y="292849"/>
                      </a:cubicBezTo>
                      <a:cubicBezTo>
                        <a:pt x="74984" y="297608"/>
                        <a:pt x="72431" y="302785"/>
                        <a:pt x="67673" y="304408"/>
                      </a:cubicBezTo>
                      <a:cubicBezTo>
                        <a:pt x="66707" y="304736"/>
                        <a:pt x="65704" y="304900"/>
                        <a:pt x="64738" y="304900"/>
                      </a:cubicBezTo>
                      <a:close/>
                      <a:moveTo>
                        <a:pt x="2115058" y="304244"/>
                      </a:moveTo>
                      <a:cubicBezTo>
                        <a:pt x="2114092" y="304244"/>
                        <a:pt x="2113108" y="304080"/>
                        <a:pt x="2112123" y="303752"/>
                      </a:cubicBezTo>
                      <a:cubicBezTo>
                        <a:pt x="2107346" y="302129"/>
                        <a:pt x="2104794" y="296951"/>
                        <a:pt x="2106417" y="292193"/>
                      </a:cubicBezTo>
                      <a:cubicBezTo>
                        <a:pt x="2107966" y="287599"/>
                        <a:pt x="2109498" y="283004"/>
                        <a:pt x="2110993" y="278392"/>
                      </a:cubicBezTo>
                      <a:cubicBezTo>
                        <a:pt x="2112542" y="273597"/>
                        <a:pt x="2117684" y="270989"/>
                        <a:pt x="2122479" y="272539"/>
                      </a:cubicBezTo>
                      <a:cubicBezTo>
                        <a:pt x="2127274" y="274089"/>
                        <a:pt x="2129899" y="279230"/>
                        <a:pt x="2128331" y="284025"/>
                      </a:cubicBezTo>
                      <a:cubicBezTo>
                        <a:pt x="2126818" y="288711"/>
                        <a:pt x="2125250" y="293396"/>
                        <a:pt x="2123664" y="298063"/>
                      </a:cubicBezTo>
                      <a:cubicBezTo>
                        <a:pt x="2122369" y="301856"/>
                        <a:pt x="2118832" y="304244"/>
                        <a:pt x="2115040" y="304244"/>
                      </a:cubicBezTo>
                      <a:close/>
                      <a:moveTo>
                        <a:pt x="44501" y="238537"/>
                      </a:moveTo>
                      <a:cubicBezTo>
                        <a:pt x="40471" y="238537"/>
                        <a:pt x="36807" y="235857"/>
                        <a:pt x="35713" y="231792"/>
                      </a:cubicBezTo>
                      <a:cubicBezTo>
                        <a:pt x="34437" y="227051"/>
                        <a:pt x="33197" y="222311"/>
                        <a:pt x="31975" y="217535"/>
                      </a:cubicBezTo>
                      <a:cubicBezTo>
                        <a:pt x="30736" y="212648"/>
                        <a:pt x="33671" y="207689"/>
                        <a:pt x="38557" y="206450"/>
                      </a:cubicBezTo>
                      <a:cubicBezTo>
                        <a:pt x="43443" y="205210"/>
                        <a:pt x="48402" y="208145"/>
                        <a:pt x="49642" y="213031"/>
                      </a:cubicBezTo>
                      <a:cubicBezTo>
                        <a:pt x="50827" y="217717"/>
                        <a:pt x="52067" y="222384"/>
                        <a:pt x="53325" y="227051"/>
                      </a:cubicBezTo>
                      <a:cubicBezTo>
                        <a:pt x="54637" y="231919"/>
                        <a:pt x="51757" y="236915"/>
                        <a:pt x="46889" y="238227"/>
                      </a:cubicBezTo>
                      <a:cubicBezTo>
                        <a:pt x="46087" y="238446"/>
                        <a:pt x="45303" y="238537"/>
                        <a:pt x="44519" y="238537"/>
                      </a:cubicBezTo>
                      <a:close/>
                      <a:moveTo>
                        <a:pt x="2135241" y="237808"/>
                      </a:moveTo>
                      <a:cubicBezTo>
                        <a:pt x="2134457" y="237808"/>
                        <a:pt x="2133655" y="237699"/>
                        <a:pt x="2132871" y="237498"/>
                      </a:cubicBezTo>
                      <a:cubicBezTo>
                        <a:pt x="2128003" y="236185"/>
                        <a:pt x="2125122" y="231190"/>
                        <a:pt x="2126435" y="226322"/>
                      </a:cubicBezTo>
                      <a:cubicBezTo>
                        <a:pt x="2127693" y="221655"/>
                        <a:pt x="2128915" y="216988"/>
                        <a:pt x="2130099" y="212302"/>
                      </a:cubicBezTo>
                      <a:cubicBezTo>
                        <a:pt x="2131339" y="207416"/>
                        <a:pt x="2136298" y="204462"/>
                        <a:pt x="2141184" y="205721"/>
                      </a:cubicBezTo>
                      <a:cubicBezTo>
                        <a:pt x="2146070" y="206960"/>
                        <a:pt x="2149006" y="211919"/>
                        <a:pt x="2147766" y="216805"/>
                      </a:cubicBezTo>
                      <a:cubicBezTo>
                        <a:pt x="2146563" y="221564"/>
                        <a:pt x="2145305" y="226322"/>
                        <a:pt x="2144047" y="231062"/>
                      </a:cubicBezTo>
                      <a:cubicBezTo>
                        <a:pt x="2142953" y="235128"/>
                        <a:pt x="2139270" y="237808"/>
                        <a:pt x="2135241" y="237808"/>
                      </a:cubicBezTo>
                      <a:close/>
                      <a:moveTo>
                        <a:pt x="28621" y="170989"/>
                      </a:moveTo>
                      <a:cubicBezTo>
                        <a:pt x="24373" y="170989"/>
                        <a:pt x="20563" y="167999"/>
                        <a:pt x="19687" y="163678"/>
                      </a:cubicBezTo>
                      <a:cubicBezTo>
                        <a:pt x="18721" y="158865"/>
                        <a:pt x="17773" y="154052"/>
                        <a:pt x="16880" y="149221"/>
                      </a:cubicBezTo>
                      <a:cubicBezTo>
                        <a:pt x="15950" y="144280"/>
                        <a:pt x="19213" y="139503"/>
                        <a:pt x="24154" y="138574"/>
                      </a:cubicBezTo>
                      <a:cubicBezTo>
                        <a:pt x="29113" y="137644"/>
                        <a:pt x="33872" y="140907"/>
                        <a:pt x="34783" y="145848"/>
                      </a:cubicBezTo>
                      <a:cubicBezTo>
                        <a:pt x="35676" y="150607"/>
                        <a:pt x="36588" y="155347"/>
                        <a:pt x="37554" y="160069"/>
                      </a:cubicBezTo>
                      <a:cubicBezTo>
                        <a:pt x="38539" y="165009"/>
                        <a:pt x="35348" y="169804"/>
                        <a:pt x="30426" y="170807"/>
                      </a:cubicBezTo>
                      <a:cubicBezTo>
                        <a:pt x="29824" y="170935"/>
                        <a:pt x="29204" y="170989"/>
                        <a:pt x="28621" y="170989"/>
                      </a:cubicBezTo>
                      <a:close/>
                      <a:moveTo>
                        <a:pt x="2151084" y="170260"/>
                      </a:moveTo>
                      <a:cubicBezTo>
                        <a:pt x="2150482" y="170260"/>
                        <a:pt x="2149881" y="170206"/>
                        <a:pt x="2149279" y="170078"/>
                      </a:cubicBezTo>
                      <a:cubicBezTo>
                        <a:pt x="2144338" y="169093"/>
                        <a:pt x="2141148" y="164280"/>
                        <a:pt x="2142132" y="159339"/>
                      </a:cubicBezTo>
                      <a:cubicBezTo>
                        <a:pt x="2143080" y="154617"/>
                        <a:pt x="2143992" y="149877"/>
                        <a:pt x="2144885" y="145119"/>
                      </a:cubicBezTo>
                      <a:cubicBezTo>
                        <a:pt x="2145815" y="140178"/>
                        <a:pt x="2150574" y="136896"/>
                        <a:pt x="2155514" y="137826"/>
                      </a:cubicBezTo>
                      <a:cubicBezTo>
                        <a:pt x="2160455" y="138756"/>
                        <a:pt x="2163719" y="143514"/>
                        <a:pt x="2162807" y="148455"/>
                      </a:cubicBezTo>
                      <a:cubicBezTo>
                        <a:pt x="2161914" y="153287"/>
                        <a:pt x="2160966" y="158118"/>
                        <a:pt x="2159999" y="162931"/>
                      </a:cubicBezTo>
                      <a:cubicBezTo>
                        <a:pt x="2159124" y="167270"/>
                        <a:pt x="2155332" y="170260"/>
                        <a:pt x="2151066" y="170260"/>
                      </a:cubicBezTo>
                      <a:close/>
                      <a:moveTo>
                        <a:pt x="17117" y="102566"/>
                      </a:moveTo>
                      <a:cubicBezTo>
                        <a:pt x="12632" y="102566"/>
                        <a:pt x="8712" y="99248"/>
                        <a:pt x="8092" y="94672"/>
                      </a:cubicBezTo>
                      <a:cubicBezTo>
                        <a:pt x="7436" y="89804"/>
                        <a:pt x="6816" y="84936"/>
                        <a:pt x="6214" y="80050"/>
                      </a:cubicBezTo>
                      <a:cubicBezTo>
                        <a:pt x="5613" y="75055"/>
                        <a:pt x="9168" y="70515"/>
                        <a:pt x="14163" y="69895"/>
                      </a:cubicBezTo>
                      <a:cubicBezTo>
                        <a:pt x="19159" y="69276"/>
                        <a:pt x="23698" y="72849"/>
                        <a:pt x="24318" y="77844"/>
                      </a:cubicBezTo>
                      <a:cubicBezTo>
                        <a:pt x="24902" y="82639"/>
                        <a:pt x="25522" y="87434"/>
                        <a:pt x="26160" y="92211"/>
                      </a:cubicBezTo>
                      <a:cubicBezTo>
                        <a:pt x="26834" y="97206"/>
                        <a:pt x="23334" y="101782"/>
                        <a:pt x="18338" y="102457"/>
                      </a:cubicBezTo>
                      <a:cubicBezTo>
                        <a:pt x="17919" y="102512"/>
                        <a:pt x="17518" y="102548"/>
                        <a:pt x="17099" y="102548"/>
                      </a:cubicBezTo>
                      <a:close/>
                      <a:moveTo>
                        <a:pt x="2162533" y="101837"/>
                      </a:moveTo>
                      <a:cubicBezTo>
                        <a:pt x="2162132" y="101837"/>
                        <a:pt x="2161713" y="101819"/>
                        <a:pt x="2161312" y="101764"/>
                      </a:cubicBezTo>
                      <a:cubicBezTo>
                        <a:pt x="2156316" y="101090"/>
                        <a:pt x="2152816" y="96495"/>
                        <a:pt x="2153491" y="91518"/>
                      </a:cubicBezTo>
                      <a:cubicBezTo>
                        <a:pt x="2154129" y="86741"/>
                        <a:pt x="2154748" y="81946"/>
                        <a:pt x="2155332" y="77152"/>
                      </a:cubicBezTo>
                      <a:cubicBezTo>
                        <a:pt x="2155934" y="72156"/>
                        <a:pt x="2160473" y="68583"/>
                        <a:pt x="2165469" y="69203"/>
                      </a:cubicBezTo>
                      <a:cubicBezTo>
                        <a:pt x="2170464" y="69804"/>
                        <a:pt x="2174038" y="74344"/>
                        <a:pt x="2173418" y="79339"/>
                      </a:cubicBezTo>
                      <a:cubicBezTo>
                        <a:pt x="2172834" y="84225"/>
                        <a:pt x="2172214" y="89093"/>
                        <a:pt x="2171558" y="93961"/>
                      </a:cubicBezTo>
                      <a:cubicBezTo>
                        <a:pt x="2170938" y="98537"/>
                        <a:pt x="2167037" y="101855"/>
                        <a:pt x="2162533" y="101855"/>
                      </a:cubicBezTo>
                      <a:close/>
                      <a:moveTo>
                        <a:pt x="10025" y="33560"/>
                      </a:moveTo>
                      <a:cubicBezTo>
                        <a:pt x="5284" y="33560"/>
                        <a:pt x="1274" y="29895"/>
                        <a:pt x="945" y="25082"/>
                      </a:cubicBezTo>
                      <a:cubicBezTo>
                        <a:pt x="599" y="20196"/>
                        <a:pt x="289" y="15310"/>
                        <a:pt x="16" y="10424"/>
                      </a:cubicBezTo>
                      <a:cubicBezTo>
                        <a:pt x="-276" y="5392"/>
                        <a:pt x="3571" y="1090"/>
                        <a:pt x="8603" y="798"/>
                      </a:cubicBezTo>
                      <a:cubicBezTo>
                        <a:pt x="13635" y="506"/>
                        <a:pt x="17937" y="4353"/>
                        <a:pt x="18229" y="9385"/>
                      </a:cubicBezTo>
                      <a:cubicBezTo>
                        <a:pt x="18502" y="14198"/>
                        <a:pt x="18812" y="19011"/>
                        <a:pt x="19159" y="23806"/>
                      </a:cubicBezTo>
                      <a:cubicBezTo>
                        <a:pt x="19505" y="28820"/>
                        <a:pt x="15731" y="33195"/>
                        <a:pt x="10699" y="33542"/>
                      </a:cubicBezTo>
                      <a:cubicBezTo>
                        <a:pt x="10480" y="33542"/>
                        <a:pt x="10262" y="33560"/>
                        <a:pt x="10043" y="33560"/>
                      </a:cubicBezTo>
                      <a:close/>
                      <a:moveTo>
                        <a:pt x="2169571" y="32813"/>
                      </a:moveTo>
                      <a:cubicBezTo>
                        <a:pt x="2169352" y="32813"/>
                        <a:pt x="2169151" y="32813"/>
                        <a:pt x="2168933" y="32794"/>
                      </a:cubicBezTo>
                      <a:cubicBezTo>
                        <a:pt x="2163919" y="32448"/>
                        <a:pt x="2160127" y="28090"/>
                        <a:pt x="2160473" y="23058"/>
                      </a:cubicBezTo>
                      <a:cubicBezTo>
                        <a:pt x="2160801" y="18245"/>
                        <a:pt x="2161111" y="13432"/>
                        <a:pt x="2161385" y="8601"/>
                      </a:cubicBezTo>
                      <a:cubicBezTo>
                        <a:pt x="2161677" y="3569"/>
                        <a:pt x="2165979" y="-260"/>
                        <a:pt x="2170993" y="14"/>
                      </a:cubicBezTo>
                      <a:cubicBezTo>
                        <a:pt x="2176025" y="306"/>
                        <a:pt x="2179872" y="4608"/>
                        <a:pt x="2179580" y="9622"/>
                      </a:cubicBezTo>
                      <a:cubicBezTo>
                        <a:pt x="2179306" y="14526"/>
                        <a:pt x="2178997" y="19430"/>
                        <a:pt x="2178650" y="24317"/>
                      </a:cubicBezTo>
                      <a:cubicBezTo>
                        <a:pt x="2178322" y="29130"/>
                        <a:pt x="2174311" y="32794"/>
                        <a:pt x="2169571" y="32794"/>
                      </a:cubicBezTo>
                      <a:close/>
                    </a:path>
                  </a:pathLst>
                </a:custGeom>
                <a:solidFill>
                  <a:srgbClr val="0289AE"/>
                </a:solidFill>
                <a:ln cap="flat" cmpd="sng" w="9525">
                  <a:solidFill>
                    <a:srgbClr val="0289AE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9" name="Google Shape;429;p16"/>
                <p:cNvSpPr/>
                <p:nvPr/>
              </p:nvSpPr>
              <p:spPr>
                <a:xfrm>
                  <a:off x="1000491" y="3920880"/>
                  <a:ext cx="18250" cy="25524"/>
                </a:xfrm>
                <a:custGeom>
                  <a:rect b="b" l="l" r="r" t="t"/>
                  <a:pathLst>
                    <a:path extrusionOk="0" h="25524" w="18250">
                      <a:moveTo>
                        <a:pt x="9134" y="25524"/>
                      </a:moveTo>
                      <a:cubicBezTo>
                        <a:pt x="4120" y="25524"/>
                        <a:pt x="55" y="21477"/>
                        <a:pt x="18" y="16463"/>
                      </a:cubicBezTo>
                      <a:cubicBezTo>
                        <a:pt x="18" y="14020"/>
                        <a:pt x="0" y="11559"/>
                        <a:pt x="0" y="9116"/>
                      </a:cubicBezTo>
                      <a:cubicBezTo>
                        <a:pt x="0" y="4084"/>
                        <a:pt x="4084" y="0"/>
                        <a:pt x="9116" y="0"/>
                      </a:cubicBezTo>
                      <a:cubicBezTo>
                        <a:pt x="14148" y="0"/>
                        <a:pt x="18232" y="4084"/>
                        <a:pt x="18232" y="9116"/>
                      </a:cubicBezTo>
                      <a:cubicBezTo>
                        <a:pt x="18232" y="11522"/>
                        <a:pt x="18232" y="13947"/>
                        <a:pt x="18250" y="16354"/>
                      </a:cubicBezTo>
                      <a:cubicBezTo>
                        <a:pt x="18286" y="21386"/>
                        <a:pt x="14221" y="25488"/>
                        <a:pt x="9189" y="25524"/>
                      </a:cubicBezTo>
                      <a:lnTo>
                        <a:pt x="9134" y="25524"/>
                      </a:lnTo>
                      <a:close/>
                    </a:path>
                  </a:pathLst>
                </a:custGeom>
                <a:solidFill>
                  <a:srgbClr val="0289AE"/>
                </a:solidFill>
                <a:ln cap="flat" cmpd="sng" w="9525">
                  <a:solidFill>
                    <a:srgbClr val="0289AE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30" name="Google Shape;430;p16"/>
            <p:cNvGrpSpPr/>
            <p:nvPr/>
          </p:nvGrpSpPr>
          <p:grpSpPr>
            <a:xfrm>
              <a:off x="4848442" y="2901812"/>
              <a:ext cx="1757144" cy="1437705"/>
              <a:chOff x="3857412" y="262719"/>
              <a:chExt cx="936759" cy="766462"/>
            </a:xfrm>
          </p:grpSpPr>
          <p:sp>
            <p:nvSpPr>
              <p:cNvPr id="431" name="Google Shape;431;p16"/>
              <p:cNvSpPr/>
              <p:nvPr/>
            </p:nvSpPr>
            <p:spPr>
              <a:xfrm>
                <a:off x="3950811" y="262719"/>
                <a:ext cx="766462" cy="766462"/>
              </a:xfrm>
              <a:prstGeom prst="arc">
                <a:avLst>
                  <a:gd fmla="val 15992729" name="adj1"/>
                  <a:gd fmla="val 1390265" name="adj2"/>
                </a:avLst>
              </a:prstGeom>
              <a:noFill/>
              <a:ln cap="flat" cmpd="sng" w="184150">
                <a:solidFill>
                  <a:srgbClr val="0289AE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16"/>
              <p:cNvSpPr txBox="1"/>
              <p:nvPr/>
            </p:nvSpPr>
            <p:spPr>
              <a:xfrm>
                <a:off x="3857412" y="672835"/>
                <a:ext cx="936759" cy="2434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2369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6500">
                    <a:solidFill>
                      <a:srgbClr val="0289AE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30 </a:t>
                </a:r>
                <a:r>
                  <a:rPr b="1" lang="en-US" sz="3200">
                    <a:solidFill>
                      <a:srgbClr val="0289AE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%</a:t>
                </a:r>
                <a:endParaRPr/>
              </a:p>
            </p:txBody>
          </p:sp>
        </p:grpSp>
      </p:grpSp>
      <p:grpSp>
        <p:nvGrpSpPr>
          <p:cNvPr id="433" name="Google Shape;433;p16"/>
          <p:cNvGrpSpPr/>
          <p:nvPr/>
        </p:nvGrpSpPr>
        <p:grpSpPr>
          <a:xfrm>
            <a:off x="5618107" y="458602"/>
            <a:ext cx="1972690" cy="1972393"/>
            <a:chOff x="4802139" y="556574"/>
            <a:chExt cx="1972690" cy="1972393"/>
          </a:xfrm>
        </p:grpSpPr>
        <p:sp>
          <p:nvSpPr>
            <p:cNvPr id="434" name="Google Shape;434;p16"/>
            <p:cNvSpPr/>
            <p:nvPr/>
          </p:nvSpPr>
          <p:spPr>
            <a:xfrm>
              <a:off x="5107288" y="850849"/>
              <a:ext cx="1345373" cy="1345373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26262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35" name="Google Shape;435;p16"/>
            <p:cNvGrpSpPr/>
            <p:nvPr/>
          </p:nvGrpSpPr>
          <p:grpSpPr>
            <a:xfrm>
              <a:off x="4802139" y="556574"/>
              <a:ext cx="1972690" cy="1972393"/>
              <a:chOff x="1000491" y="2838436"/>
              <a:chExt cx="2183137" cy="2182809"/>
            </a:xfrm>
          </p:grpSpPr>
          <p:sp>
            <p:nvSpPr>
              <p:cNvPr id="436" name="Google Shape;436;p16"/>
              <p:cNvSpPr/>
              <p:nvPr/>
            </p:nvSpPr>
            <p:spPr>
              <a:xfrm>
                <a:off x="1000491" y="2838436"/>
                <a:ext cx="2183119" cy="1100675"/>
              </a:xfrm>
              <a:custGeom>
                <a:rect b="b" l="l" r="r" t="t"/>
                <a:pathLst>
                  <a:path extrusionOk="0" h="1100675" w="2183119">
                    <a:moveTo>
                      <a:pt x="9116" y="1100675"/>
                    </a:moveTo>
                    <a:cubicBezTo>
                      <a:pt x="4084" y="1100675"/>
                      <a:pt x="0" y="1096592"/>
                      <a:pt x="0" y="1091560"/>
                    </a:cubicBezTo>
                    <a:cubicBezTo>
                      <a:pt x="0" y="944194"/>
                      <a:pt x="28861" y="801240"/>
                      <a:pt x="85779" y="666673"/>
                    </a:cubicBezTo>
                    <a:cubicBezTo>
                      <a:pt x="140766" y="536682"/>
                      <a:pt x="219471" y="419946"/>
                      <a:pt x="319709" y="319709"/>
                    </a:cubicBezTo>
                    <a:cubicBezTo>
                      <a:pt x="419946" y="219471"/>
                      <a:pt x="536682" y="140766"/>
                      <a:pt x="666673" y="85779"/>
                    </a:cubicBezTo>
                    <a:cubicBezTo>
                      <a:pt x="801259" y="28860"/>
                      <a:pt x="944212" y="0"/>
                      <a:pt x="1091560" y="0"/>
                    </a:cubicBezTo>
                    <a:cubicBezTo>
                      <a:pt x="1238907" y="0"/>
                      <a:pt x="1381879" y="28860"/>
                      <a:pt x="1516446" y="85779"/>
                    </a:cubicBezTo>
                    <a:cubicBezTo>
                      <a:pt x="1646437" y="140766"/>
                      <a:pt x="1763174" y="219471"/>
                      <a:pt x="1863411" y="319709"/>
                    </a:cubicBezTo>
                    <a:cubicBezTo>
                      <a:pt x="1963648" y="419946"/>
                      <a:pt x="2042354" y="536682"/>
                      <a:pt x="2097340" y="666673"/>
                    </a:cubicBezTo>
                    <a:cubicBezTo>
                      <a:pt x="2154259" y="801259"/>
                      <a:pt x="2183120" y="944212"/>
                      <a:pt x="2183120" y="1091560"/>
                    </a:cubicBezTo>
                    <a:cubicBezTo>
                      <a:pt x="2183120" y="1096592"/>
                      <a:pt x="2179036" y="1100675"/>
                      <a:pt x="2174004" y="1100675"/>
                    </a:cubicBezTo>
                    <a:cubicBezTo>
                      <a:pt x="2168972" y="1100675"/>
                      <a:pt x="2164888" y="1096592"/>
                      <a:pt x="2164888" y="1091560"/>
                    </a:cubicBezTo>
                    <a:cubicBezTo>
                      <a:pt x="2164888" y="499709"/>
                      <a:pt x="1683392" y="18213"/>
                      <a:pt x="1091542" y="18213"/>
                    </a:cubicBezTo>
                    <a:cubicBezTo>
                      <a:pt x="499690" y="18213"/>
                      <a:pt x="18232" y="499709"/>
                      <a:pt x="18232" y="1091560"/>
                    </a:cubicBezTo>
                    <a:cubicBezTo>
                      <a:pt x="18232" y="1096592"/>
                      <a:pt x="14148" y="1100675"/>
                      <a:pt x="9116" y="1100675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37" name="Google Shape;437;p16"/>
              <p:cNvGrpSpPr/>
              <p:nvPr/>
            </p:nvGrpSpPr>
            <p:grpSpPr>
              <a:xfrm>
                <a:off x="1000491" y="3920861"/>
                <a:ext cx="2183137" cy="1100384"/>
                <a:chOff x="1000491" y="3920861"/>
                <a:chExt cx="2183137" cy="1100384"/>
              </a:xfrm>
            </p:grpSpPr>
            <p:sp>
              <p:nvSpPr>
                <p:cNvPr id="438" name="Google Shape;438;p16"/>
                <p:cNvSpPr/>
                <p:nvPr/>
              </p:nvSpPr>
              <p:spPr>
                <a:xfrm>
                  <a:off x="3165379" y="3920861"/>
                  <a:ext cx="18249" cy="25524"/>
                </a:xfrm>
                <a:custGeom>
                  <a:rect b="b" l="l" r="r" t="t"/>
                  <a:pathLst>
                    <a:path extrusionOk="0" h="25524" w="18249">
                      <a:moveTo>
                        <a:pt x="9116" y="25524"/>
                      </a:moveTo>
                      <a:lnTo>
                        <a:pt x="9061" y="25524"/>
                      </a:lnTo>
                      <a:cubicBezTo>
                        <a:pt x="4029" y="25488"/>
                        <a:pt x="-18" y="21386"/>
                        <a:pt x="0" y="16354"/>
                      </a:cubicBezTo>
                      <a:cubicBezTo>
                        <a:pt x="0" y="13947"/>
                        <a:pt x="18" y="11540"/>
                        <a:pt x="18" y="9116"/>
                      </a:cubicBezTo>
                      <a:cubicBezTo>
                        <a:pt x="18" y="4084"/>
                        <a:pt x="4102" y="0"/>
                        <a:pt x="9134" y="0"/>
                      </a:cubicBezTo>
                      <a:cubicBezTo>
                        <a:pt x="14166" y="0"/>
                        <a:pt x="18250" y="4084"/>
                        <a:pt x="18250" y="9116"/>
                      </a:cubicBezTo>
                      <a:cubicBezTo>
                        <a:pt x="18250" y="11577"/>
                        <a:pt x="18250" y="14020"/>
                        <a:pt x="18232" y="16463"/>
                      </a:cubicBezTo>
                      <a:cubicBezTo>
                        <a:pt x="18195" y="21477"/>
                        <a:pt x="14130" y="25524"/>
                        <a:pt x="9116" y="25524"/>
                      </a:cubicBezTo>
                      <a:close/>
                    </a:path>
                  </a:pathLst>
                </a:custGeom>
                <a:solidFill>
                  <a:srgbClr val="62A84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9" name="Google Shape;439;p16"/>
                <p:cNvSpPr/>
                <p:nvPr/>
              </p:nvSpPr>
              <p:spPr>
                <a:xfrm>
                  <a:off x="1002280" y="3982926"/>
                  <a:ext cx="2179595" cy="1038319"/>
                </a:xfrm>
                <a:custGeom>
                  <a:rect b="b" l="l" r="r" t="t"/>
                  <a:pathLst>
                    <a:path extrusionOk="0" h="1038319" w="2179595">
                      <a:moveTo>
                        <a:pt x="1062806" y="1038301"/>
                      </a:moveTo>
                      <a:cubicBezTo>
                        <a:pt x="1062806" y="1038301"/>
                        <a:pt x="1062660" y="1038301"/>
                        <a:pt x="1062587" y="1038301"/>
                      </a:cubicBezTo>
                      <a:cubicBezTo>
                        <a:pt x="1057665" y="1038174"/>
                        <a:pt x="1052760" y="1038028"/>
                        <a:pt x="1047856" y="1037845"/>
                      </a:cubicBezTo>
                      <a:cubicBezTo>
                        <a:pt x="1042824" y="1037663"/>
                        <a:pt x="1038904" y="1033433"/>
                        <a:pt x="1039087" y="1028401"/>
                      </a:cubicBezTo>
                      <a:cubicBezTo>
                        <a:pt x="1039269" y="1023369"/>
                        <a:pt x="1043499" y="1019358"/>
                        <a:pt x="1048531" y="1019632"/>
                      </a:cubicBezTo>
                      <a:cubicBezTo>
                        <a:pt x="1053344" y="1019814"/>
                        <a:pt x="1058175" y="1019960"/>
                        <a:pt x="1063007" y="1020088"/>
                      </a:cubicBezTo>
                      <a:cubicBezTo>
                        <a:pt x="1068038" y="1020215"/>
                        <a:pt x="1072013" y="1024390"/>
                        <a:pt x="1071903" y="1029422"/>
                      </a:cubicBezTo>
                      <a:cubicBezTo>
                        <a:pt x="1071776" y="1034381"/>
                        <a:pt x="1067728" y="1038319"/>
                        <a:pt x="1062788" y="1038319"/>
                      </a:cubicBezTo>
                      <a:close/>
                      <a:moveTo>
                        <a:pt x="1117592" y="1038283"/>
                      </a:moveTo>
                      <a:cubicBezTo>
                        <a:pt x="1112669" y="1038283"/>
                        <a:pt x="1108604" y="1034345"/>
                        <a:pt x="1108476" y="1029386"/>
                      </a:cubicBezTo>
                      <a:cubicBezTo>
                        <a:pt x="1108348" y="1024354"/>
                        <a:pt x="1112323" y="1020179"/>
                        <a:pt x="1117355" y="1020051"/>
                      </a:cubicBezTo>
                      <a:cubicBezTo>
                        <a:pt x="1122186" y="1019924"/>
                        <a:pt x="1126981" y="1019778"/>
                        <a:pt x="1131794" y="1019595"/>
                      </a:cubicBezTo>
                      <a:cubicBezTo>
                        <a:pt x="1136790" y="1019358"/>
                        <a:pt x="1141056" y="1023315"/>
                        <a:pt x="1141256" y="1028347"/>
                      </a:cubicBezTo>
                      <a:cubicBezTo>
                        <a:pt x="1141457" y="1033378"/>
                        <a:pt x="1137537" y="1037608"/>
                        <a:pt x="1132505" y="1037809"/>
                      </a:cubicBezTo>
                      <a:cubicBezTo>
                        <a:pt x="1127619" y="1037991"/>
                        <a:pt x="1122715" y="1038155"/>
                        <a:pt x="1117811" y="1038283"/>
                      </a:cubicBezTo>
                      <a:cubicBezTo>
                        <a:pt x="1117738" y="1038283"/>
                        <a:pt x="1117665" y="1038283"/>
                        <a:pt x="1117574" y="1038283"/>
                      </a:cubicBezTo>
                      <a:close/>
                      <a:moveTo>
                        <a:pt x="993562" y="1034418"/>
                      </a:moveTo>
                      <a:cubicBezTo>
                        <a:pt x="993289" y="1034418"/>
                        <a:pt x="993034" y="1034418"/>
                        <a:pt x="992760" y="1034381"/>
                      </a:cubicBezTo>
                      <a:cubicBezTo>
                        <a:pt x="987856" y="1033944"/>
                        <a:pt x="982970" y="1033488"/>
                        <a:pt x="978084" y="1032996"/>
                      </a:cubicBezTo>
                      <a:cubicBezTo>
                        <a:pt x="973070" y="1032485"/>
                        <a:pt x="969424" y="1028018"/>
                        <a:pt x="969934" y="1023005"/>
                      </a:cubicBezTo>
                      <a:cubicBezTo>
                        <a:pt x="970445" y="1017991"/>
                        <a:pt x="974930" y="1014345"/>
                        <a:pt x="979925" y="1014855"/>
                      </a:cubicBezTo>
                      <a:cubicBezTo>
                        <a:pt x="984720" y="1015348"/>
                        <a:pt x="989533" y="1015803"/>
                        <a:pt x="994346" y="1016223"/>
                      </a:cubicBezTo>
                      <a:cubicBezTo>
                        <a:pt x="999360" y="1016660"/>
                        <a:pt x="1003061" y="1021090"/>
                        <a:pt x="1002623" y="1026104"/>
                      </a:cubicBezTo>
                      <a:cubicBezTo>
                        <a:pt x="1002204" y="1030844"/>
                        <a:pt x="998230" y="1034418"/>
                        <a:pt x="993562" y="1034418"/>
                      </a:cubicBezTo>
                      <a:close/>
                      <a:moveTo>
                        <a:pt x="1186799" y="1034345"/>
                      </a:moveTo>
                      <a:cubicBezTo>
                        <a:pt x="1182131" y="1034345"/>
                        <a:pt x="1178157" y="1030771"/>
                        <a:pt x="1177738" y="1026031"/>
                      </a:cubicBezTo>
                      <a:cubicBezTo>
                        <a:pt x="1177282" y="1021017"/>
                        <a:pt x="1181001" y="1016587"/>
                        <a:pt x="1186015" y="1016150"/>
                      </a:cubicBezTo>
                      <a:cubicBezTo>
                        <a:pt x="1190828" y="1015712"/>
                        <a:pt x="1195641" y="1015256"/>
                        <a:pt x="1200436" y="1014764"/>
                      </a:cubicBezTo>
                      <a:cubicBezTo>
                        <a:pt x="1205450" y="1014272"/>
                        <a:pt x="1209916" y="1017900"/>
                        <a:pt x="1210427" y="1022895"/>
                      </a:cubicBezTo>
                      <a:cubicBezTo>
                        <a:pt x="1210937" y="1027909"/>
                        <a:pt x="1207291" y="1032376"/>
                        <a:pt x="1202277" y="1032886"/>
                      </a:cubicBezTo>
                      <a:cubicBezTo>
                        <a:pt x="1197391" y="1033378"/>
                        <a:pt x="1192505" y="1033852"/>
                        <a:pt x="1187619" y="1034290"/>
                      </a:cubicBezTo>
                      <a:cubicBezTo>
                        <a:pt x="1187346" y="1034308"/>
                        <a:pt x="1187072" y="1034327"/>
                        <a:pt x="1186799" y="1034327"/>
                      </a:cubicBezTo>
                      <a:close/>
                      <a:moveTo>
                        <a:pt x="924684" y="1026122"/>
                      </a:moveTo>
                      <a:cubicBezTo>
                        <a:pt x="924228" y="1026122"/>
                        <a:pt x="923754" y="1026086"/>
                        <a:pt x="923298" y="1026013"/>
                      </a:cubicBezTo>
                      <a:cubicBezTo>
                        <a:pt x="918430" y="1025266"/>
                        <a:pt x="913581" y="1024500"/>
                        <a:pt x="908749" y="1023679"/>
                      </a:cubicBezTo>
                      <a:cubicBezTo>
                        <a:pt x="903790" y="1022841"/>
                        <a:pt x="900436" y="1018155"/>
                        <a:pt x="901256" y="1013178"/>
                      </a:cubicBezTo>
                      <a:cubicBezTo>
                        <a:pt x="902095" y="1008219"/>
                        <a:pt x="906780" y="1004864"/>
                        <a:pt x="911757" y="1005685"/>
                      </a:cubicBezTo>
                      <a:cubicBezTo>
                        <a:pt x="916516" y="1006487"/>
                        <a:pt x="921274" y="1007234"/>
                        <a:pt x="926051" y="1007982"/>
                      </a:cubicBezTo>
                      <a:cubicBezTo>
                        <a:pt x="931028" y="1008748"/>
                        <a:pt x="934438" y="1013397"/>
                        <a:pt x="933690" y="1018374"/>
                      </a:cubicBezTo>
                      <a:cubicBezTo>
                        <a:pt x="932997" y="1022877"/>
                        <a:pt x="929114" y="1026122"/>
                        <a:pt x="924684" y="1026122"/>
                      </a:cubicBezTo>
                      <a:close/>
                      <a:moveTo>
                        <a:pt x="1255678" y="1025995"/>
                      </a:moveTo>
                      <a:cubicBezTo>
                        <a:pt x="1251247" y="1025995"/>
                        <a:pt x="1247364" y="1022768"/>
                        <a:pt x="1246671" y="1018264"/>
                      </a:cubicBezTo>
                      <a:cubicBezTo>
                        <a:pt x="1245905" y="1013287"/>
                        <a:pt x="1249315" y="1008638"/>
                        <a:pt x="1254292" y="1007873"/>
                      </a:cubicBezTo>
                      <a:cubicBezTo>
                        <a:pt x="1259069" y="1007143"/>
                        <a:pt x="1263845" y="1006377"/>
                        <a:pt x="1268604" y="1005575"/>
                      </a:cubicBezTo>
                      <a:cubicBezTo>
                        <a:pt x="1273581" y="1004737"/>
                        <a:pt x="1278266" y="1008092"/>
                        <a:pt x="1279105" y="1013050"/>
                      </a:cubicBezTo>
                      <a:cubicBezTo>
                        <a:pt x="1279944" y="1018009"/>
                        <a:pt x="1276589" y="1022713"/>
                        <a:pt x="1271630" y="1023552"/>
                      </a:cubicBezTo>
                      <a:cubicBezTo>
                        <a:pt x="1266799" y="1024372"/>
                        <a:pt x="1261949" y="1025138"/>
                        <a:pt x="1257081" y="1025885"/>
                      </a:cubicBezTo>
                      <a:cubicBezTo>
                        <a:pt x="1256607" y="1025958"/>
                        <a:pt x="1256152" y="1025995"/>
                        <a:pt x="1255678" y="1025995"/>
                      </a:cubicBezTo>
                      <a:close/>
                      <a:moveTo>
                        <a:pt x="856461" y="1013433"/>
                      </a:moveTo>
                      <a:cubicBezTo>
                        <a:pt x="855805" y="1013433"/>
                        <a:pt x="855149" y="1013360"/>
                        <a:pt x="854492" y="1013214"/>
                      </a:cubicBezTo>
                      <a:cubicBezTo>
                        <a:pt x="849697" y="1012157"/>
                        <a:pt x="844902" y="1011063"/>
                        <a:pt x="840126" y="1009951"/>
                      </a:cubicBezTo>
                      <a:cubicBezTo>
                        <a:pt x="835221" y="1008802"/>
                        <a:pt x="832177" y="1003898"/>
                        <a:pt x="833325" y="998994"/>
                      </a:cubicBezTo>
                      <a:cubicBezTo>
                        <a:pt x="834474" y="994089"/>
                        <a:pt x="839378" y="991045"/>
                        <a:pt x="844282" y="992193"/>
                      </a:cubicBezTo>
                      <a:cubicBezTo>
                        <a:pt x="848986" y="993287"/>
                        <a:pt x="853690" y="994363"/>
                        <a:pt x="858412" y="995402"/>
                      </a:cubicBezTo>
                      <a:cubicBezTo>
                        <a:pt x="863334" y="996478"/>
                        <a:pt x="866434" y="1001345"/>
                        <a:pt x="865358" y="1006268"/>
                      </a:cubicBezTo>
                      <a:cubicBezTo>
                        <a:pt x="864428" y="1010534"/>
                        <a:pt x="860654" y="1013433"/>
                        <a:pt x="856461" y="1013433"/>
                      </a:cubicBezTo>
                      <a:close/>
                      <a:moveTo>
                        <a:pt x="1323882" y="1013251"/>
                      </a:moveTo>
                      <a:cubicBezTo>
                        <a:pt x="1319707" y="1013251"/>
                        <a:pt x="1315933" y="1010352"/>
                        <a:pt x="1314985" y="1006104"/>
                      </a:cubicBezTo>
                      <a:cubicBezTo>
                        <a:pt x="1313891" y="1001182"/>
                        <a:pt x="1317008" y="996314"/>
                        <a:pt x="1321931" y="995238"/>
                      </a:cubicBezTo>
                      <a:cubicBezTo>
                        <a:pt x="1326653" y="994199"/>
                        <a:pt x="1331357" y="993123"/>
                        <a:pt x="1336060" y="992029"/>
                      </a:cubicBezTo>
                      <a:cubicBezTo>
                        <a:pt x="1340965" y="990881"/>
                        <a:pt x="1345869" y="993926"/>
                        <a:pt x="1347018" y="998811"/>
                      </a:cubicBezTo>
                      <a:cubicBezTo>
                        <a:pt x="1348166" y="1003716"/>
                        <a:pt x="1345122" y="1008620"/>
                        <a:pt x="1340236" y="1009769"/>
                      </a:cubicBezTo>
                      <a:cubicBezTo>
                        <a:pt x="1335459" y="1010899"/>
                        <a:pt x="1330664" y="1011975"/>
                        <a:pt x="1325869" y="1013050"/>
                      </a:cubicBezTo>
                      <a:cubicBezTo>
                        <a:pt x="1325213" y="1013196"/>
                        <a:pt x="1324538" y="1013269"/>
                        <a:pt x="1323900" y="1013269"/>
                      </a:cubicBezTo>
                      <a:close/>
                      <a:moveTo>
                        <a:pt x="789205" y="996368"/>
                      </a:moveTo>
                      <a:cubicBezTo>
                        <a:pt x="788366" y="996368"/>
                        <a:pt x="787509" y="996259"/>
                        <a:pt x="786671" y="996004"/>
                      </a:cubicBezTo>
                      <a:cubicBezTo>
                        <a:pt x="781949" y="994636"/>
                        <a:pt x="777245" y="993251"/>
                        <a:pt x="772541" y="991829"/>
                      </a:cubicBezTo>
                      <a:cubicBezTo>
                        <a:pt x="767728" y="990370"/>
                        <a:pt x="764993" y="985284"/>
                        <a:pt x="766470" y="980452"/>
                      </a:cubicBezTo>
                      <a:cubicBezTo>
                        <a:pt x="767929" y="975639"/>
                        <a:pt x="773015" y="972923"/>
                        <a:pt x="777847" y="974381"/>
                      </a:cubicBezTo>
                      <a:cubicBezTo>
                        <a:pt x="782459" y="975785"/>
                        <a:pt x="787090" y="977152"/>
                        <a:pt x="791739" y="978483"/>
                      </a:cubicBezTo>
                      <a:cubicBezTo>
                        <a:pt x="796571" y="979887"/>
                        <a:pt x="799360" y="984937"/>
                        <a:pt x="797974" y="989769"/>
                      </a:cubicBezTo>
                      <a:cubicBezTo>
                        <a:pt x="796826" y="993761"/>
                        <a:pt x="793179" y="996368"/>
                        <a:pt x="789223" y="996368"/>
                      </a:cubicBezTo>
                      <a:close/>
                      <a:moveTo>
                        <a:pt x="1391120" y="996150"/>
                      </a:moveTo>
                      <a:cubicBezTo>
                        <a:pt x="1387164" y="996150"/>
                        <a:pt x="1383517" y="993561"/>
                        <a:pt x="1382369" y="989568"/>
                      </a:cubicBezTo>
                      <a:cubicBezTo>
                        <a:pt x="1380965" y="984737"/>
                        <a:pt x="1383754" y="979687"/>
                        <a:pt x="1388586" y="978283"/>
                      </a:cubicBezTo>
                      <a:cubicBezTo>
                        <a:pt x="1393235" y="976934"/>
                        <a:pt x="1397865" y="975566"/>
                        <a:pt x="1402478" y="974162"/>
                      </a:cubicBezTo>
                      <a:cubicBezTo>
                        <a:pt x="1407309" y="972704"/>
                        <a:pt x="1412396" y="975420"/>
                        <a:pt x="1413854" y="980234"/>
                      </a:cubicBezTo>
                      <a:cubicBezTo>
                        <a:pt x="1415313" y="985047"/>
                        <a:pt x="1412597" y="990133"/>
                        <a:pt x="1407783" y="991610"/>
                      </a:cubicBezTo>
                      <a:cubicBezTo>
                        <a:pt x="1403080" y="993032"/>
                        <a:pt x="1398376" y="994436"/>
                        <a:pt x="1393654" y="995803"/>
                      </a:cubicBezTo>
                      <a:cubicBezTo>
                        <a:pt x="1392815" y="996040"/>
                        <a:pt x="1391958" y="996168"/>
                        <a:pt x="1391120" y="996168"/>
                      </a:cubicBezTo>
                      <a:close/>
                      <a:moveTo>
                        <a:pt x="723079" y="974946"/>
                      </a:moveTo>
                      <a:cubicBezTo>
                        <a:pt x="722058" y="974946"/>
                        <a:pt x="721019" y="974782"/>
                        <a:pt x="719998" y="974399"/>
                      </a:cubicBezTo>
                      <a:cubicBezTo>
                        <a:pt x="715349" y="972722"/>
                        <a:pt x="710736" y="971027"/>
                        <a:pt x="706124" y="969295"/>
                      </a:cubicBezTo>
                      <a:cubicBezTo>
                        <a:pt x="701402" y="967526"/>
                        <a:pt x="699032" y="962275"/>
                        <a:pt x="700800" y="957553"/>
                      </a:cubicBezTo>
                      <a:cubicBezTo>
                        <a:pt x="702569" y="952832"/>
                        <a:pt x="707819" y="950443"/>
                        <a:pt x="712541" y="952230"/>
                      </a:cubicBezTo>
                      <a:cubicBezTo>
                        <a:pt x="717081" y="953925"/>
                        <a:pt x="721621" y="955603"/>
                        <a:pt x="726179" y="957243"/>
                      </a:cubicBezTo>
                      <a:cubicBezTo>
                        <a:pt x="730919" y="958957"/>
                        <a:pt x="733380" y="964172"/>
                        <a:pt x="731666" y="968911"/>
                      </a:cubicBezTo>
                      <a:cubicBezTo>
                        <a:pt x="730335" y="972631"/>
                        <a:pt x="726817" y="974946"/>
                        <a:pt x="723079" y="974946"/>
                      </a:cubicBezTo>
                      <a:close/>
                      <a:moveTo>
                        <a:pt x="1457100" y="974728"/>
                      </a:moveTo>
                      <a:cubicBezTo>
                        <a:pt x="1453362" y="974728"/>
                        <a:pt x="1449862" y="972412"/>
                        <a:pt x="1448531" y="968711"/>
                      </a:cubicBezTo>
                      <a:cubicBezTo>
                        <a:pt x="1446817" y="963971"/>
                        <a:pt x="1449278" y="958757"/>
                        <a:pt x="1454019" y="957043"/>
                      </a:cubicBezTo>
                      <a:cubicBezTo>
                        <a:pt x="1458558" y="955402"/>
                        <a:pt x="1463098" y="953725"/>
                        <a:pt x="1467619" y="952029"/>
                      </a:cubicBezTo>
                      <a:cubicBezTo>
                        <a:pt x="1472341" y="950242"/>
                        <a:pt x="1477592" y="952649"/>
                        <a:pt x="1479361" y="957353"/>
                      </a:cubicBezTo>
                      <a:cubicBezTo>
                        <a:pt x="1481129" y="962057"/>
                        <a:pt x="1478741" y="967326"/>
                        <a:pt x="1474037" y="969094"/>
                      </a:cubicBezTo>
                      <a:cubicBezTo>
                        <a:pt x="1469442" y="970826"/>
                        <a:pt x="1464830" y="972522"/>
                        <a:pt x="1460217" y="974181"/>
                      </a:cubicBezTo>
                      <a:cubicBezTo>
                        <a:pt x="1459196" y="974545"/>
                        <a:pt x="1458157" y="974728"/>
                        <a:pt x="1457118" y="974728"/>
                      </a:cubicBezTo>
                      <a:close/>
                      <a:moveTo>
                        <a:pt x="658448" y="949295"/>
                      </a:moveTo>
                      <a:cubicBezTo>
                        <a:pt x="657227" y="949295"/>
                        <a:pt x="656005" y="949058"/>
                        <a:pt x="654820" y="948529"/>
                      </a:cubicBezTo>
                      <a:cubicBezTo>
                        <a:pt x="650299" y="946560"/>
                        <a:pt x="645796" y="944573"/>
                        <a:pt x="641311" y="942549"/>
                      </a:cubicBezTo>
                      <a:cubicBezTo>
                        <a:pt x="636716" y="940471"/>
                        <a:pt x="634674" y="935074"/>
                        <a:pt x="636753" y="930498"/>
                      </a:cubicBezTo>
                      <a:cubicBezTo>
                        <a:pt x="638831" y="925904"/>
                        <a:pt x="644228" y="923861"/>
                        <a:pt x="648804" y="925940"/>
                      </a:cubicBezTo>
                      <a:cubicBezTo>
                        <a:pt x="653216" y="927927"/>
                        <a:pt x="657646" y="929896"/>
                        <a:pt x="662095" y="931829"/>
                      </a:cubicBezTo>
                      <a:cubicBezTo>
                        <a:pt x="666707" y="933834"/>
                        <a:pt x="668822" y="939213"/>
                        <a:pt x="666816" y="943825"/>
                      </a:cubicBezTo>
                      <a:cubicBezTo>
                        <a:pt x="665322" y="947253"/>
                        <a:pt x="661967" y="949313"/>
                        <a:pt x="658448" y="949313"/>
                      </a:cubicBezTo>
                      <a:close/>
                      <a:moveTo>
                        <a:pt x="1521475" y="949131"/>
                      </a:moveTo>
                      <a:cubicBezTo>
                        <a:pt x="1517957" y="949131"/>
                        <a:pt x="1514602" y="947088"/>
                        <a:pt x="1513107" y="943643"/>
                      </a:cubicBezTo>
                      <a:cubicBezTo>
                        <a:pt x="1511102" y="939030"/>
                        <a:pt x="1513216" y="933652"/>
                        <a:pt x="1517829" y="931646"/>
                      </a:cubicBezTo>
                      <a:cubicBezTo>
                        <a:pt x="1522241" y="929732"/>
                        <a:pt x="1526635" y="927781"/>
                        <a:pt x="1531029" y="925794"/>
                      </a:cubicBezTo>
                      <a:cubicBezTo>
                        <a:pt x="1535605" y="923716"/>
                        <a:pt x="1541020" y="925758"/>
                        <a:pt x="1543080" y="930352"/>
                      </a:cubicBezTo>
                      <a:cubicBezTo>
                        <a:pt x="1545158" y="934946"/>
                        <a:pt x="1543116" y="940343"/>
                        <a:pt x="1538522" y="942403"/>
                      </a:cubicBezTo>
                      <a:cubicBezTo>
                        <a:pt x="1534073" y="944408"/>
                        <a:pt x="1529588" y="946396"/>
                        <a:pt x="1525103" y="948347"/>
                      </a:cubicBezTo>
                      <a:cubicBezTo>
                        <a:pt x="1523918" y="948857"/>
                        <a:pt x="1522679" y="949112"/>
                        <a:pt x="1521475" y="949112"/>
                      </a:cubicBezTo>
                      <a:close/>
                      <a:moveTo>
                        <a:pt x="595640" y="919522"/>
                      </a:moveTo>
                      <a:cubicBezTo>
                        <a:pt x="594237" y="919522"/>
                        <a:pt x="592815" y="919194"/>
                        <a:pt x="591484" y="918520"/>
                      </a:cubicBezTo>
                      <a:cubicBezTo>
                        <a:pt x="587108" y="916259"/>
                        <a:pt x="582751" y="913980"/>
                        <a:pt x="578393" y="911683"/>
                      </a:cubicBezTo>
                      <a:cubicBezTo>
                        <a:pt x="573945" y="909331"/>
                        <a:pt x="572249" y="903807"/>
                        <a:pt x="574620" y="899358"/>
                      </a:cubicBezTo>
                      <a:cubicBezTo>
                        <a:pt x="576990" y="894910"/>
                        <a:pt x="582496" y="893214"/>
                        <a:pt x="586944" y="895584"/>
                      </a:cubicBezTo>
                      <a:cubicBezTo>
                        <a:pt x="591210" y="897845"/>
                        <a:pt x="595513" y="900087"/>
                        <a:pt x="599815" y="902312"/>
                      </a:cubicBezTo>
                      <a:cubicBezTo>
                        <a:pt x="604300" y="904609"/>
                        <a:pt x="606051" y="910115"/>
                        <a:pt x="603754" y="914582"/>
                      </a:cubicBezTo>
                      <a:cubicBezTo>
                        <a:pt x="602131" y="917718"/>
                        <a:pt x="598940" y="919522"/>
                        <a:pt x="595640" y="919522"/>
                      </a:cubicBezTo>
                      <a:close/>
                      <a:moveTo>
                        <a:pt x="1584046" y="919468"/>
                      </a:moveTo>
                      <a:cubicBezTo>
                        <a:pt x="1580746" y="919468"/>
                        <a:pt x="1577556" y="917663"/>
                        <a:pt x="1575933" y="914527"/>
                      </a:cubicBezTo>
                      <a:cubicBezTo>
                        <a:pt x="1573636" y="910042"/>
                        <a:pt x="1575386" y="904554"/>
                        <a:pt x="1579871" y="902257"/>
                      </a:cubicBezTo>
                      <a:cubicBezTo>
                        <a:pt x="1584155" y="900051"/>
                        <a:pt x="1588422" y="897827"/>
                        <a:pt x="1592670" y="895566"/>
                      </a:cubicBezTo>
                      <a:cubicBezTo>
                        <a:pt x="1597118" y="893196"/>
                        <a:pt x="1602642" y="894892"/>
                        <a:pt x="1604994" y="899340"/>
                      </a:cubicBezTo>
                      <a:cubicBezTo>
                        <a:pt x="1607364" y="903788"/>
                        <a:pt x="1605669" y="909313"/>
                        <a:pt x="1601220" y="911665"/>
                      </a:cubicBezTo>
                      <a:cubicBezTo>
                        <a:pt x="1596899" y="913962"/>
                        <a:pt x="1592560" y="916222"/>
                        <a:pt x="1588203" y="918465"/>
                      </a:cubicBezTo>
                      <a:cubicBezTo>
                        <a:pt x="1586872" y="919158"/>
                        <a:pt x="1585450" y="919468"/>
                        <a:pt x="1584046" y="919468"/>
                      </a:cubicBezTo>
                      <a:close/>
                      <a:moveTo>
                        <a:pt x="1644611" y="885831"/>
                      </a:moveTo>
                      <a:cubicBezTo>
                        <a:pt x="1641512" y="885831"/>
                        <a:pt x="1638486" y="884244"/>
                        <a:pt x="1636772" y="881400"/>
                      </a:cubicBezTo>
                      <a:cubicBezTo>
                        <a:pt x="1634183" y="877079"/>
                        <a:pt x="1635605" y="871482"/>
                        <a:pt x="1639926" y="868893"/>
                      </a:cubicBezTo>
                      <a:cubicBezTo>
                        <a:pt x="1644064" y="866414"/>
                        <a:pt x="1648185" y="863916"/>
                        <a:pt x="1652287" y="861382"/>
                      </a:cubicBezTo>
                      <a:cubicBezTo>
                        <a:pt x="1656571" y="858738"/>
                        <a:pt x="1662187" y="860069"/>
                        <a:pt x="1664830" y="864354"/>
                      </a:cubicBezTo>
                      <a:cubicBezTo>
                        <a:pt x="1667474" y="868638"/>
                        <a:pt x="1666143" y="874253"/>
                        <a:pt x="1661858" y="876897"/>
                      </a:cubicBezTo>
                      <a:cubicBezTo>
                        <a:pt x="1657683" y="879468"/>
                        <a:pt x="1653490" y="882020"/>
                        <a:pt x="1649297" y="884536"/>
                      </a:cubicBezTo>
                      <a:cubicBezTo>
                        <a:pt x="1647838" y="885411"/>
                        <a:pt x="1646216" y="885831"/>
                        <a:pt x="1644630" y="885831"/>
                      </a:cubicBezTo>
                      <a:close/>
                      <a:moveTo>
                        <a:pt x="534893" y="885794"/>
                      </a:moveTo>
                      <a:cubicBezTo>
                        <a:pt x="533307" y="885794"/>
                        <a:pt x="531684" y="885375"/>
                        <a:pt x="530226" y="884500"/>
                      </a:cubicBezTo>
                      <a:cubicBezTo>
                        <a:pt x="525996" y="881965"/>
                        <a:pt x="521803" y="879413"/>
                        <a:pt x="517609" y="876842"/>
                      </a:cubicBezTo>
                      <a:cubicBezTo>
                        <a:pt x="513325" y="874199"/>
                        <a:pt x="511994" y="868584"/>
                        <a:pt x="514638" y="864299"/>
                      </a:cubicBezTo>
                      <a:cubicBezTo>
                        <a:pt x="517281" y="860014"/>
                        <a:pt x="522897" y="858684"/>
                        <a:pt x="527181" y="861327"/>
                      </a:cubicBezTo>
                      <a:cubicBezTo>
                        <a:pt x="531301" y="863861"/>
                        <a:pt x="535422" y="866377"/>
                        <a:pt x="539578" y="868857"/>
                      </a:cubicBezTo>
                      <a:cubicBezTo>
                        <a:pt x="543899" y="871446"/>
                        <a:pt x="545303" y="877043"/>
                        <a:pt x="542714" y="881364"/>
                      </a:cubicBezTo>
                      <a:cubicBezTo>
                        <a:pt x="541001" y="884226"/>
                        <a:pt x="537974" y="885794"/>
                        <a:pt x="534875" y="885794"/>
                      </a:cubicBezTo>
                      <a:close/>
                      <a:moveTo>
                        <a:pt x="1702916" y="848365"/>
                      </a:moveTo>
                      <a:cubicBezTo>
                        <a:pt x="1700017" y="848365"/>
                        <a:pt x="1697173" y="846979"/>
                        <a:pt x="1695404" y="844409"/>
                      </a:cubicBezTo>
                      <a:cubicBezTo>
                        <a:pt x="1692542" y="840270"/>
                        <a:pt x="1693600" y="834582"/>
                        <a:pt x="1697738" y="831737"/>
                      </a:cubicBezTo>
                      <a:cubicBezTo>
                        <a:pt x="1701713" y="829003"/>
                        <a:pt x="1705669" y="826250"/>
                        <a:pt x="1709607" y="823461"/>
                      </a:cubicBezTo>
                      <a:cubicBezTo>
                        <a:pt x="1713709" y="820543"/>
                        <a:pt x="1719397" y="821528"/>
                        <a:pt x="1722314" y="825630"/>
                      </a:cubicBezTo>
                      <a:cubicBezTo>
                        <a:pt x="1725231" y="829732"/>
                        <a:pt x="1724247" y="835420"/>
                        <a:pt x="1720145" y="838337"/>
                      </a:cubicBezTo>
                      <a:cubicBezTo>
                        <a:pt x="1716152" y="841163"/>
                        <a:pt x="1712123" y="843971"/>
                        <a:pt x="1708094" y="846760"/>
                      </a:cubicBezTo>
                      <a:cubicBezTo>
                        <a:pt x="1706507" y="847854"/>
                        <a:pt x="1704721" y="848365"/>
                        <a:pt x="1702934" y="848365"/>
                      </a:cubicBezTo>
                      <a:close/>
                      <a:moveTo>
                        <a:pt x="476461" y="848255"/>
                      </a:moveTo>
                      <a:cubicBezTo>
                        <a:pt x="474674" y="848255"/>
                        <a:pt x="472869" y="847726"/>
                        <a:pt x="471301" y="846651"/>
                      </a:cubicBezTo>
                      <a:cubicBezTo>
                        <a:pt x="467254" y="843862"/>
                        <a:pt x="463225" y="841054"/>
                        <a:pt x="459214" y="838210"/>
                      </a:cubicBezTo>
                      <a:cubicBezTo>
                        <a:pt x="455112" y="835293"/>
                        <a:pt x="454127" y="829604"/>
                        <a:pt x="457044" y="825502"/>
                      </a:cubicBezTo>
                      <a:cubicBezTo>
                        <a:pt x="459961" y="821400"/>
                        <a:pt x="465650" y="820434"/>
                        <a:pt x="469752" y="823333"/>
                      </a:cubicBezTo>
                      <a:cubicBezTo>
                        <a:pt x="473690" y="826122"/>
                        <a:pt x="477664" y="828893"/>
                        <a:pt x="481639" y="831646"/>
                      </a:cubicBezTo>
                      <a:cubicBezTo>
                        <a:pt x="485777" y="834509"/>
                        <a:pt x="486835" y="840179"/>
                        <a:pt x="483972" y="844317"/>
                      </a:cubicBezTo>
                      <a:cubicBezTo>
                        <a:pt x="482204" y="846888"/>
                        <a:pt x="479360" y="848255"/>
                        <a:pt x="476461" y="848255"/>
                      </a:cubicBezTo>
                      <a:close/>
                      <a:moveTo>
                        <a:pt x="1758723" y="807252"/>
                      </a:moveTo>
                      <a:cubicBezTo>
                        <a:pt x="1756024" y="807252"/>
                        <a:pt x="1753344" y="806068"/>
                        <a:pt x="1751558" y="803770"/>
                      </a:cubicBezTo>
                      <a:cubicBezTo>
                        <a:pt x="1748440" y="799814"/>
                        <a:pt x="1749133" y="794089"/>
                        <a:pt x="1753071" y="790972"/>
                      </a:cubicBezTo>
                      <a:cubicBezTo>
                        <a:pt x="1756863" y="787982"/>
                        <a:pt x="1760637" y="784974"/>
                        <a:pt x="1764393" y="781947"/>
                      </a:cubicBezTo>
                      <a:cubicBezTo>
                        <a:pt x="1768312" y="778775"/>
                        <a:pt x="1774037" y="779395"/>
                        <a:pt x="1777209" y="783296"/>
                      </a:cubicBezTo>
                      <a:cubicBezTo>
                        <a:pt x="1780382" y="787216"/>
                        <a:pt x="1779762" y="792941"/>
                        <a:pt x="1775860" y="796113"/>
                      </a:cubicBezTo>
                      <a:cubicBezTo>
                        <a:pt x="1772050" y="799194"/>
                        <a:pt x="1768221" y="802257"/>
                        <a:pt x="1764356" y="805283"/>
                      </a:cubicBezTo>
                      <a:cubicBezTo>
                        <a:pt x="1762679" y="806596"/>
                        <a:pt x="1760692" y="807234"/>
                        <a:pt x="1758723" y="807234"/>
                      </a:cubicBezTo>
                      <a:close/>
                      <a:moveTo>
                        <a:pt x="420581" y="807052"/>
                      </a:moveTo>
                      <a:cubicBezTo>
                        <a:pt x="418612" y="807052"/>
                        <a:pt x="416625" y="806414"/>
                        <a:pt x="414948" y="805101"/>
                      </a:cubicBezTo>
                      <a:cubicBezTo>
                        <a:pt x="411082" y="802057"/>
                        <a:pt x="407254" y="798993"/>
                        <a:pt x="403425" y="795912"/>
                      </a:cubicBezTo>
                      <a:cubicBezTo>
                        <a:pt x="399505" y="792740"/>
                        <a:pt x="398904" y="786997"/>
                        <a:pt x="402076" y="783096"/>
                      </a:cubicBezTo>
                      <a:cubicBezTo>
                        <a:pt x="405248" y="779176"/>
                        <a:pt x="410991" y="778574"/>
                        <a:pt x="414893" y="781746"/>
                      </a:cubicBezTo>
                      <a:cubicBezTo>
                        <a:pt x="418649" y="784791"/>
                        <a:pt x="422423" y="787799"/>
                        <a:pt x="426233" y="790789"/>
                      </a:cubicBezTo>
                      <a:cubicBezTo>
                        <a:pt x="430189" y="793907"/>
                        <a:pt x="430864" y="799632"/>
                        <a:pt x="427746" y="803588"/>
                      </a:cubicBezTo>
                      <a:cubicBezTo>
                        <a:pt x="425941" y="805867"/>
                        <a:pt x="423279" y="807070"/>
                        <a:pt x="420581" y="807070"/>
                      </a:cubicBezTo>
                      <a:close/>
                      <a:moveTo>
                        <a:pt x="1811831" y="762658"/>
                      </a:moveTo>
                      <a:cubicBezTo>
                        <a:pt x="1809333" y="762658"/>
                        <a:pt x="1806836" y="761637"/>
                        <a:pt x="1805031" y="759632"/>
                      </a:cubicBezTo>
                      <a:cubicBezTo>
                        <a:pt x="1801676" y="755876"/>
                        <a:pt x="1801986" y="750115"/>
                        <a:pt x="1805742" y="746760"/>
                      </a:cubicBezTo>
                      <a:cubicBezTo>
                        <a:pt x="1809333" y="743533"/>
                        <a:pt x="1812907" y="740288"/>
                        <a:pt x="1816462" y="737024"/>
                      </a:cubicBezTo>
                      <a:cubicBezTo>
                        <a:pt x="1820163" y="733615"/>
                        <a:pt x="1825942" y="733852"/>
                        <a:pt x="1829333" y="737553"/>
                      </a:cubicBezTo>
                      <a:cubicBezTo>
                        <a:pt x="1832743" y="741254"/>
                        <a:pt x="1832506" y="747034"/>
                        <a:pt x="1828805" y="750443"/>
                      </a:cubicBezTo>
                      <a:cubicBezTo>
                        <a:pt x="1825195" y="753761"/>
                        <a:pt x="1821567" y="757061"/>
                        <a:pt x="1817902" y="760343"/>
                      </a:cubicBezTo>
                      <a:cubicBezTo>
                        <a:pt x="1816170" y="761911"/>
                        <a:pt x="1813982" y="762676"/>
                        <a:pt x="1811813" y="762676"/>
                      </a:cubicBezTo>
                      <a:close/>
                      <a:moveTo>
                        <a:pt x="367454" y="762385"/>
                      </a:moveTo>
                      <a:cubicBezTo>
                        <a:pt x="365285" y="762385"/>
                        <a:pt x="363115" y="761619"/>
                        <a:pt x="361365" y="760051"/>
                      </a:cubicBezTo>
                      <a:cubicBezTo>
                        <a:pt x="357700" y="756769"/>
                        <a:pt x="354072" y="753469"/>
                        <a:pt x="350463" y="750133"/>
                      </a:cubicBezTo>
                      <a:cubicBezTo>
                        <a:pt x="346762" y="746724"/>
                        <a:pt x="346525" y="740963"/>
                        <a:pt x="349934" y="737243"/>
                      </a:cubicBezTo>
                      <a:cubicBezTo>
                        <a:pt x="353343" y="733542"/>
                        <a:pt x="359104" y="733305"/>
                        <a:pt x="362824" y="736715"/>
                      </a:cubicBezTo>
                      <a:cubicBezTo>
                        <a:pt x="366379" y="739978"/>
                        <a:pt x="369952" y="743242"/>
                        <a:pt x="373544" y="746469"/>
                      </a:cubicBezTo>
                      <a:cubicBezTo>
                        <a:pt x="377299" y="749823"/>
                        <a:pt x="377609" y="755584"/>
                        <a:pt x="374255" y="759340"/>
                      </a:cubicBezTo>
                      <a:cubicBezTo>
                        <a:pt x="372450" y="761345"/>
                        <a:pt x="369970" y="762367"/>
                        <a:pt x="367473" y="762367"/>
                      </a:cubicBezTo>
                      <a:close/>
                      <a:moveTo>
                        <a:pt x="1861986" y="714727"/>
                      </a:moveTo>
                      <a:cubicBezTo>
                        <a:pt x="1859671" y="714727"/>
                        <a:pt x="1857374" y="713852"/>
                        <a:pt x="1855605" y="712120"/>
                      </a:cubicBezTo>
                      <a:cubicBezTo>
                        <a:pt x="1852014" y="708583"/>
                        <a:pt x="1851959" y="702822"/>
                        <a:pt x="1855496" y="699230"/>
                      </a:cubicBezTo>
                      <a:cubicBezTo>
                        <a:pt x="1858887" y="695785"/>
                        <a:pt x="1862241" y="692321"/>
                        <a:pt x="1865578" y="688820"/>
                      </a:cubicBezTo>
                      <a:cubicBezTo>
                        <a:pt x="1869060" y="685192"/>
                        <a:pt x="1874821" y="685046"/>
                        <a:pt x="1878468" y="688529"/>
                      </a:cubicBezTo>
                      <a:cubicBezTo>
                        <a:pt x="1882114" y="692011"/>
                        <a:pt x="1882241" y="697772"/>
                        <a:pt x="1878759" y="701418"/>
                      </a:cubicBezTo>
                      <a:cubicBezTo>
                        <a:pt x="1875368" y="704974"/>
                        <a:pt x="1871941" y="708492"/>
                        <a:pt x="1868513" y="711993"/>
                      </a:cubicBezTo>
                      <a:cubicBezTo>
                        <a:pt x="1866726" y="713816"/>
                        <a:pt x="1864374" y="714727"/>
                        <a:pt x="1862004" y="714727"/>
                      </a:cubicBezTo>
                      <a:close/>
                      <a:moveTo>
                        <a:pt x="317281" y="714454"/>
                      </a:moveTo>
                      <a:cubicBezTo>
                        <a:pt x="314911" y="714454"/>
                        <a:pt x="312559" y="713542"/>
                        <a:pt x="310772" y="711719"/>
                      </a:cubicBezTo>
                      <a:cubicBezTo>
                        <a:pt x="307327" y="708218"/>
                        <a:pt x="303917" y="704682"/>
                        <a:pt x="300526" y="701145"/>
                      </a:cubicBezTo>
                      <a:cubicBezTo>
                        <a:pt x="297044" y="697499"/>
                        <a:pt x="297172" y="691738"/>
                        <a:pt x="300818" y="688255"/>
                      </a:cubicBezTo>
                      <a:cubicBezTo>
                        <a:pt x="304464" y="684773"/>
                        <a:pt x="310226" y="684901"/>
                        <a:pt x="313708" y="688547"/>
                      </a:cubicBezTo>
                      <a:cubicBezTo>
                        <a:pt x="317044" y="692029"/>
                        <a:pt x="320399" y="695511"/>
                        <a:pt x="323790" y="698957"/>
                      </a:cubicBezTo>
                      <a:cubicBezTo>
                        <a:pt x="327308" y="702549"/>
                        <a:pt x="327272" y="708328"/>
                        <a:pt x="323680" y="711847"/>
                      </a:cubicBezTo>
                      <a:cubicBezTo>
                        <a:pt x="321912" y="713597"/>
                        <a:pt x="319596" y="714454"/>
                        <a:pt x="317299" y="714454"/>
                      </a:cubicBezTo>
                      <a:close/>
                      <a:moveTo>
                        <a:pt x="1909023" y="663715"/>
                      </a:moveTo>
                      <a:cubicBezTo>
                        <a:pt x="1906909" y="663715"/>
                        <a:pt x="1904794" y="662986"/>
                        <a:pt x="1903062" y="661491"/>
                      </a:cubicBezTo>
                      <a:cubicBezTo>
                        <a:pt x="1899251" y="658191"/>
                        <a:pt x="1898832" y="652448"/>
                        <a:pt x="1902132" y="648638"/>
                      </a:cubicBezTo>
                      <a:cubicBezTo>
                        <a:pt x="1905286" y="644992"/>
                        <a:pt x="1908422" y="641309"/>
                        <a:pt x="1911539" y="637608"/>
                      </a:cubicBezTo>
                      <a:cubicBezTo>
                        <a:pt x="1914785" y="633761"/>
                        <a:pt x="1920528" y="633251"/>
                        <a:pt x="1924393" y="636496"/>
                      </a:cubicBezTo>
                      <a:cubicBezTo>
                        <a:pt x="1928240" y="639741"/>
                        <a:pt x="1928750" y="645484"/>
                        <a:pt x="1925505" y="649331"/>
                      </a:cubicBezTo>
                      <a:cubicBezTo>
                        <a:pt x="1922351" y="653086"/>
                        <a:pt x="1919160" y="656824"/>
                        <a:pt x="1915952" y="660543"/>
                      </a:cubicBezTo>
                      <a:cubicBezTo>
                        <a:pt x="1914147" y="662621"/>
                        <a:pt x="1911612" y="663697"/>
                        <a:pt x="1909042" y="663697"/>
                      </a:cubicBezTo>
                      <a:close/>
                      <a:moveTo>
                        <a:pt x="270298" y="663424"/>
                      </a:moveTo>
                      <a:cubicBezTo>
                        <a:pt x="267746" y="663424"/>
                        <a:pt x="265194" y="662348"/>
                        <a:pt x="263389" y="660270"/>
                      </a:cubicBezTo>
                      <a:cubicBezTo>
                        <a:pt x="260180" y="656551"/>
                        <a:pt x="257008" y="652813"/>
                        <a:pt x="253835" y="649057"/>
                      </a:cubicBezTo>
                      <a:cubicBezTo>
                        <a:pt x="250590" y="645211"/>
                        <a:pt x="251101" y="639449"/>
                        <a:pt x="254947" y="636222"/>
                      </a:cubicBezTo>
                      <a:cubicBezTo>
                        <a:pt x="258794" y="632977"/>
                        <a:pt x="264555" y="633487"/>
                        <a:pt x="267782" y="637334"/>
                      </a:cubicBezTo>
                      <a:cubicBezTo>
                        <a:pt x="270882" y="641035"/>
                        <a:pt x="274018" y="644700"/>
                        <a:pt x="277172" y="648346"/>
                      </a:cubicBezTo>
                      <a:cubicBezTo>
                        <a:pt x="280472" y="652156"/>
                        <a:pt x="280034" y="657918"/>
                        <a:pt x="276224" y="661200"/>
                      </a:cubicBezTo>
                      <a:cubicBezTo>
                        <a:pt x="274510" y="662694"/>
                        <a:pt x="272377" y="663424"/>
                        <a:pt x="270262" y="663424"/>
                      </a:cubicBezTo>
                      <a:close/>
                      <a:moveTo>
                        <a:pt x="1952706" y="609768"/>
                      </a:moveTo>
                      <a:cubicBezTo>
                        <a:pt x="1950792" y="609768"/>
                        <a:pt x="1948860" y="609167"/>
                        <a:pt x="1947200" y="607909"/>
                      </a:cubicBezTo>
                      <a:cubicBezTo>
                        <a:pt x="1943190" y="604864"/>
                        <a:pt x="1942406" y="599139"/>
                        <a:pt x="1945450" y="595129"/>
                      </a:cubicBezTo>
                      <a:cubicBezTo>
                        <a:pt x="1948367" y="591281"/>
                        <a:pt x="1951266" y="587416"/>
                        <a:pt x="1954129" y="583515"/>
                      </a:cubicBezTo>
                      <a:cubicBezTo>
                        <a:pt x="1957118" y="579467"/>
                        <a:pt x="1962825" y="578592"/>
                        <a:pt x="1966872" y="581582"/>
                      </a:cubicBezTo>
                      <a:cubicBezTo>
                        <a:pt x="1970920" y="584572"/>
                        <a:pt x="1971795" y="590279"/>
                        <a:pt x="1968805" y="594326"/>
                      </a:cubicBezTo>
                      <a:cubicBezTo>
                        <a:pt x="1965888" y="598283"/>
                        <a:pt x="1962934" y="602220"/>
                        <a:pt x="1959981" y="606140"/>
                      </a:cubicBezTo>
                      <a:cubicBezTo>
                        <a:pt x="1958194" y="608510"/>
                        <a:pt x="1955459" y="609750"/>
                        <a:pt x="1952706" y="609750"/>
                      </a:cubicBezTo>
                      <a:close/>
                      <a:moveTo>
                        <a:pt x="226670" y="609531"/>
                      </a:moveTo>
                      <a:cubicBezTo>
                        <a:pt x="223917" y="609531"/>
                        <a:pt x="221201" y="608292"/>
                        <a:pt x="219396" y="605921"/>
                      </a:cubicBezTo>
                      <a:cubicBezTo>
                        <a:pt x="216442" y="602020"/>
                        <a:pt x="213489" y="598082"/>
                        <a:pt x="210590" y="594144"/>
                      </a:cubicBezTo>
                      <a:cubicBezTo>
                        <a:pt x="207600" y="590097"/>
                        <a:pt x="208457" y="584390"/>
                        <a:pt x="212523" y="581400"/>
                      </a:cubicBezTo>
                      <a:cubicBezTo>
                        <a:pt x="216570" y="578410"/>
                        <a:pt x="222276" y="579267"/>
                        <a:pt x="225266" y="583332"/>
                      </a:cubicBezTo>
                      <a:cubicBezTo>
                        <a:pt x="228129" y="587216"/>
                        <a:pt x="231009" y="591081"/>
                        <a:pt x="233926" y="594928"/>
                      </a:cubicBezTo>
                      <a:cubicBezTo>
                        <a:pt x="236971" y="598939"/>
                        <a:pt x="236187" y="604664"/>
                        <a:pt x="232176" y="607708"/>
                      </a:cubicBezTo>
                      <a:cubicBezTo>
                        <a:pt x="230535" y="608948"/>
                        <a:pt x="228603" y="609568"/>
                        <a:pt x="226670" y="609568"/>
                      </a:cubicBezTo>
                      <a:close/>
                      <a:moveTo>
                        <a:pt x="1992871" y="553141"/>
                      </a:moveTo>
                      <a:cubicBezTo>
                        <a:pt x="1991138" y="553141"/>
                        <a:pt x="1989388" y="552649"/>
                        <a:pt x="1987839" y="551628"/>
                      </a:cubicBezTo>
                      <a:cubicBezTo>
                        <a:pt x="1983645" y="548857"/>
                        <a:pt x="1982497" y="543187"/>
                        <a:pt x="1985268" y="538994"/>
                      </a:cubicBezTo>
                      <a:cubicBezTo>
                        <a:pt x="1987930" y="534964"/>
                        <a:pt x="1990573" y="530917"/>
                        <a:pt x="1993199" y="526851"/>
                      </a:cubicBezTo>
                      <a:cubicBezTo>
                        <a:pt x="1995915" y="522622"/>
                        <a:pt x="2001567" y="521400"/>
                        <a:pt x="2005797" y="524116"/>
                      </a:cubicBezTo>
                      <a:cubicBezTo>
                        <a:pt x="2010026" y="526833"/>
                        <a:pt x="2011248" y="532485"/>
                        <a:pt x="2008531" y="536715"/>
                      </a:cubicBezTo>
                      <a:cubicBezTo>
                        <a:pt x="2005869" y="540853"/>
                        <a:pt x="2003190" y="544974"/>
                        <a:pt x="2000473" y="549076"/>
                      </a:cubicBezTo>
                      <a:cubicBezTo>
                        <a:pt x="1998723" y="551719"/>
                        <a:pt x="1995824" y="553159"/>
                        <a:pt x="1992871" y="553159"/>
                      </a:cubicBezTo>
                      <a:close/>
                      <a:moveTo>
                        <a:pt x="186561" y="552977"/>
                      </a:moveTo>
                      <a:cubicBezTo>
                        <a:pt x="183607" y="552977"/>
                        <a:pt x="180709" y="551537"/>
                        <a:pt x="178958" y="548893"/>
                      </a:cubicBezTo>
                      <a:cubicBezTo>
                        <a:pt x="176260" y="544809"/>
                        <a:pt x="173580" y="540707"/>
                        <a:pt x="170918" y="536587"/>
                      </a:cubicBezTo>
                      <a:cubicBezTo>
                        <a:pt x="168202" y="532357"/>
                        <a:pt x="169423" y="526705"/>
                        <a:pt x="173653" y="523989"/>
                      </a:cubicBezTo>
                      <a:cubicBezTo>
                        <a:pt x="177883" y="521254"/>
                        <a:pt x="183534" y="522494"/>
                        <a:pt x="186251" y="526724"/>
                      </a:cubicBezTo>
                      <a:cubicBezTo>
                        <a:pt x="188858" y="530771"/>
                        <a:pt x="191502" y="534818"/>
                        <a:pt x="194145" y="538829"/>
                      </a:cubicBezTo>
                      <a:cubicBezTo>
                        <a:pt x="196916" y="543023"/>
                        <a:pt x="195768" y="548692"/>
                        <a:pt x="191574" y="551464"/>
                      </a:cubicBezTo>
                      <a:cubicBezTo>
                        <a:pt x="190025" y="552485"/>
                        <a:pt x="188275" y="552977"/>
                        <a:pt x="186561" y="552977"/>
                      </a:cubicBezTo>
                      <a:close/>
                      <a:moveTo>
                        <a:pt x="2029352" y="494034"/>
                      </a:moveTo>
                      <a:cubicBezTo>
                        <a:pt x="2027820" y="494034"/>
                        <a:pt x="2026252" y="493651"/>
                        <a:pt x="2024830" y="492831"/>
                      </a:cubicBezTo>
                      <a:cubicBezTo>
                        <a:pt x="2020455" y="490333"/>
                        <a:pt x="2018960" y="484755"/>
                        <a:pt x="2021458" y="480379"/>
                      </a:cubicBezTo>
                      <a:cubicBezTo>
                        <a:pt x="2023864" y="476186"/>
                        <a:pt x="2026234" y="471974"/>
                        <a:pt x="2028604" y="467744"/>
                      </a:cubicBezTo>
                      <a:cubicBezTo>
                        <a:pt x="2031047" y="463351"/>
                        <a:pt x="2036608" y="461764"/>
                        <a:pt x="2041002" y="464208"/>
                      </a:cubicBezTo>
                      <a:cubicBezTo>
                        <a:pt x="2045396" y="466650"/>
                        <a:pt x="2046982" y="472211"/>
                        <a:pt x="2044539" y="476605"/>
                      </a:cubicBezTo>
                      <a:cubicBezTo>
                        <a:pt x="2042150" y="480908"/>
                        <a:pt x="2039726" y="485192"/>
                        <a:pt x="2037283" y="489458"/>
                      </a:cubicBezTo>
                      <a:cubicBezTo>
                        <a:pt x="2035605" y="492394"/>
                        <a:pt x="2032524" y="494034"/>
                        <a:pt x="2029370" y="494034"/>
                      </a:cubicBezTo>
                      <a:close/>
                      <a:moveTo>
                        <a:pt x="150189" y="494016"/>
                      </a:moveTo>
                      <a:cubicBezTo>
                        <a:pt x="147035" y="494016"/>
                        <a:pt x="143954" y="492375"/>
                        <a:pt x="142276" y="489440"/>
                      </a:cubicBezTo>
                      <a:cubicBezTo>
                        <a:pt x="139833" y="485192"/>
                        <a:pt x="137427" y="480926"/>
                        <a:pt x="135057" y="476642"/>
                      </a:cubicBezTo>
                      <a:cubicBezTo>
                        <a:pt x="132614" y="472248"/>
                        <a:pt x="134200" y="466687"/>
                        <a:pt x="138594" y="464244"/>
                      </a:cubicBezTo>
                      <a:cubicBezTo>
                        <a:pt x="142987" y="461801"/>
                        <a:pt x="148548" y="463387"/>
                        <a:pt x="150991" y="467781"/>
                      </a:cubicBezTo>
                      <a:cubicBezTo>
                        <a:pt x="153325" y="471993"/>
                        <a:pt x="155695" y="476186"/>
                        <a:pt x="158101" y="480361"/>
                      </a:cubicBezTo>
                      <a:cubicBezTo>
                        <a:pt x="160599" y="484736"/>
                        <a:pt x="159104" y="490297"/>
                        <a:pt x="154729" y="492795"/>
                      </a:cubicBezTo>
                      <a:cubicBezTo>
                        <a:pt x="153306" y="493615"/>
                        <a:pt x="151739" y="493998"/>
                        <a:pt x="150207" y="493998"/>
                      </a:cubicBezTo>
                      <a:close/>
                      <a:moveTo>
                        <a:pt x="117664" y="432849"/>
                      </a:moveTo>
                      <a:cubicBezTo>
                        <a:pt x="114291" y="432849"/>
                        <a:pt x="111064" y="430972"/>
                        <a:pt x="109478" y="427745"/>
                      </a:cubicBezTo>
                      <a:cubicBezTo>
                        <a:pt x="107326" y="423350"/>
                        <a:pt x="105193" y="418939"/>
                        <a:pt x="103097" y="414527"/>
                      </a:cubicBezTo>
                      <a:cubicBezTo>
                        <a:pt x="100945" y="409987"/>
                        <a:pt x="102878" y="404536"/>
                        <a:pt x="107418" y="402384"/>
                      </a:cubicBezTo>
                      <a:cubicBezTo>
                        <a:pt x="111976" y="400215"/>
                        <a:pt x="117409" y="402166"/>
                        <a:pt x="119560" y="406705"/>
                      </a:cubicBezTo>
                      <a:cubicBezTo>
                        <a:pt x="121620" y="411062"/>
                        <a:pt x="123717" y="415383"/>
                        <a:pt x="125832" y="419704"/>
                      </a:cubicBezTo>
                      <a:cubicBezTo>
                        <a:pt x="128056" y="424226"/>
                        <a:pt x="126196" y="429677"/>
                        <a:pt x="121675" y="431901"/>
                      </a:cubicBezTo>
                      <a:cubicBezTo>
                        <a:pt x="120380" y="432539"/>
                        <a:pt x="119013" y="432831"/>
                        <a:pt x="117664" y="432831"/>
                      </a:cubicBezTo>
                      <a:close/>
                      <a:moveTo>
                        <a:pt x="2061968" y="432685"/>
                      </a:moveTo>
                      <a:cubicBezTo>
                        <a:pt x="2060619" y="432685"/>
                        <a:pt x="2059252" y="432394"/>
                        <a:pt x="2057957" y="431755"/>
                      </a:cubicBezTo>
                      <a:cubicBezTo>
                        <a:pt x="2053436" y="429531"/>
                        <a:pt x="2051576" y="424080"/>
                        <a:pt x="2053800" y="419559"/>
                      </a:cubicBezTo>
                      <a:cubicBezTo>
                        <a:pt x="2055933" y="415219"/>
                        <a:pt x="2058030" y="410862"/>
                        <a:pt x="2060108" y="406486"/>
                      </a:cubicBezTo>
                      <a:cubicBezTo>
                        <a:pt x="2062260" y="401928"/>
                        <a:pt x="2067693" y="399996"/>
                        <a:pt x="2072251" y="402147"/>
                      </a:cubicBezTo>
                      <a:cubicBezTo>
                        <a:pt x="2076809" y="404299"/>
                        <a:pt x="2078741" y="409731"/>
                        <a:pt x="2076590" y="414289"/>
                      </a:cubicBezTo>
                      <a:cubicBezTo>
                        <a:pt x="2074475" y="418738"/>
                        <a:pt x="2072342" y="423168"/>
                        <a:pt x="2070172" y="427599"/>
                      </a:cubicBezTo>
                      <a:cubicBezTo>
                        <a:pt x="2068586" y="430826"/>
                        <a:pt x="2065341" y="432703"/>
                        <a:pt x="2061986" y="432703"/>
                      </a:cubicBezTo>
                      <a:close/>
                      <a:moveTo>
                        <a:pt x="89150" y="369768"/>
                      </a:moveTo>
                      <a:cubicBezTo>
                        <a:pt x="85576" y="369768"/>
                        <a:pt x="82185" y="367653"/>
                        <a:pt x="80727" y="364135"/>
                      </a:cubicBezTo>
                      <a:cubicBezTo>
                        <a:pt x="78867" y="359613"/>
                        <a:pt x="77026" y="355092"/>
                        <a:pt x="75202" y="350534"/>
                      </a:cubicBezTo>
                      <a:cubicBezTo>
                        <a:pt x="73343" y="345848"/>
                        <a:pt x="75622" y="340561"/>
                        <a:pt x="80307" y="338683"/>
                      </a:cubicBezTo>
                      <a:cubicBezTo>
                        <a:pt x="84975" y="336824"/>
                        <a:pt x="90280" y="339103"/>
                        <a:pt x="92158" y="343788"/>
                      </a:cubicBezTo>
                      <a:cubicBezTo>
                        <a:pt x="93945" y="348255"/>
                        <a:pt x="95749" y="352722"/>
                        <a:pt x="97591" y="357152"/>
                      </a:cubicBezTo>
                      <a:cubicBezTo>
                        <a:pt x="99523" y="361801"/>
                        <a:pt x="97299" y="367143"/>
                        <a:pt x="92650" y="369057"/>
                      </a:cubicBezTo>
                      <a:cubicBezTo>
                        <a:pt x="91520" y="369531"/>
                        <a:pt x="90335" y="369750"/>
                        <a:pt x="89168" y="369750"/>
                      </a:cubicBezTo>
                      <a:close/>
                      <a:moveTo>
                        <a:pt x="2090592" y="369349"/>
                      </a:moveTo>
                      <a:cubicBezTo>
                        <a:pt x="2089425" y="369349"/>
                        <a:pt x="2088258" y="369130"/>
                        <a:pt x="2087109" y="368656"/>
                      </a:cubicBezTo>
                      <a:cubicBezTo>
                        <a:pt x="2082460" y="366742"/>
                        <a:pt x="2080236" y="361400"/>
                        <a:pt x="2082169" y="356751"/>
                      </a:cubicBezTo>
                      <a:cubicBezTo>
                        <a:pt x="2084010" y="352284"/>
                        <a:pt x="2085833" y="347781"/>
                        <a:pt x="2087620" y="343278"/>
                      </a:cubicBezTo>
                      <a:cubicBezTo>
                        <a:pt x="2089480" y="338592"/>
                        <a:pt x="2094785" y="336313"/>
                        <a:pt x="2099452" y="338173"/>
                      </a:cubicBezTo>
                      <a:cubicBezTo>
                        <a:pt x="2104138" y="340032"/>
                        <a:pt x="2106417" y="345338"/>
                        <a:pt x="2104557" y="350005"/>
                      </a:cubicBezTo>
                      <a:cubicBezTo>
                        <a:pt x="2102734" y="354581"/>
                        <a:pt x="2100893" y="359157"/>
                        <a:pt x="2098996" y="363697"/>
                      </a:cubicBezTo>
                      <a:cubicBezTo>
                        <a:pt x="2097538" y="367216"/>
                        <a:pt x="2094147" y="369331"/>
                        <a:pt x="2090573" y="369331"/>
                      </a:cubicBezTo>
                      <a:close/>
                      <a:moveTo>
                        <a:pt x="64719" y="304900"/>
                      </a:moveTo>
                      <a:cubicBezTo>
                        <a:pt x="60927" y="304900"/>
                        <a:pt x="57372" y="302512"/>
                        <a:pt x="56096" y="298720"/>
                      </a:cubicBezTo>
                      <a:cubicBezTo>
                        <a:pt x="54510" y="294071"/>
                        <a:pt x="52960" y="289422"/>
                        <a:pt x="51447" y="284736"/>
                      </a:cubicBezTo>
                      <a:cubicBezTo>
                        <a:pt x="49897" y="279941"/>
                        <a:pt x="52504" y="274800"/>
                        <a:pt x="57299" y="273250"/>
                      </a:cubicBezTo>
                      <a:cubicBezTo>
                        <a:pt x="62076" y="271682"/>
                        <a:pt x="67235" y="274308"/>
                        <a:pt x="68785" y="279103"/>
                      </a:cubicBezTo>
                      <a:cubicBezTo>
                        <a:pt x="70280" y="283697"/>
                        <a:pt x="71811" y="288291"/>
                        <a:pt x="73361" y="292849"/>
                      </a:cubicBezTo>
                      <a:cubicBezTo>
                        <a:pt x="74984" y="297608"/>
                        <a:pt x="72431" y="302785"/>
                        <a:pt x="67673" y="304408"/>
                      </a:cubicBezTo>
                      <a:cubicBezTo>
                        <a:pt x="66707" y="304736"/>
                        <a:pt x="65704" y="304900"/>
                        <a:pt x="64738" y="304900"/>
                      </a:cubicBezTo>
                      <a:close/>
                      <a:moveTo>
                        <a:pt x="2115058" y="304244"/>
                      </a:moveTo>
                      <a:cubicBezTo>
                        <a:pt x="2114092" y="304244"/>
                        <a:pt x="2113108" y="304080"/>
                        <a:pt x="2112123" y="303752"/>
                      </a:cubicBezTo>
                      <a:cubicBezTo>
                        <a:pt x="2107346" y="302129"/>
                        <a:pt x="2104794" y="296951"/>
                        <a:pt x="2106417" y="292193"/>
                      </a:cubicBezTo>
                      <a:cubicBezTo>
                        <a:pt x="2107966" y="287599"/>
                        <a:pt x="2109498" y="283004"/>
                        <a:pt x="2110993" y="278392"/>
                      </a:cubicBezTo>
                      <a:cubicBezTo>
                        <a:pt x="2112542" y="273597"/>
                        <a:pt x="2117684" y="270989"/>
                        <a:pt x="2122479" y="272539"/>
                      </a:cubicBezTo>
                      <a:cubicBezTo>
                        <a:pt x="2127274" y="274089"/>
                        <a:pt x="2129899" y="279230"/>
                        <a:pt x="2128331" y="284025"/>
                      </a:cubicBezTo>
                      <a:cubicBezTo>
                        <a:pt x="2126818" y="288711"/>
                        <a:pt x="2125250" y="293396"/>
                        <a:pt x="2123664" y="298063"/>
                      </a:cubicBezTo>
                      <a:cubicBezTo>
                        <a:pt x="2122369" y="301856"/>
                        <a:pt x="2118832" y="304244"/>
                        <a:pt x="2115040" y="304244"/>
                      </a:cubicBezTo>
                      <a:close/>
                      <a:moveTo>
                        <a:pt x="44501" y="238537"/>
                      </a:moveTo>
                      <a:cubicBezTo>
                        <a:pt x="40471" y="238537"/>
                        <a:pt x="36807" y="235857"/>
                        <a:pt x="35713" y="231792"/>
                      </a:cubicBezTo>
                      <a:cubicBezTo>
                        <a:pt x="34437" y="227051"/>
                        <a:pt x="33197" y="222311"/>
                        <a:pt x="31975" y="217535"/>
                      </a:cubicBezTo>
                      <a:cubicBezTo>
                        <a:pt x="30736" y="212648"/>
                        <a:pt x="33671" y="207689"/>
                        <a:pt x="38557" y="206450"/>
                      </a:cubicBezTo>
                      <a:cubicBezTo>
                        <a:pt x="43443" y="205210"/>
                        <a:pt x="48402" y="208145"/>
                        <a:pt x="49642" y="213031"/>
                      </a:cubicBezTo>
                      <a:cubicBezTo>
                        <a:pt x="50827" y="217717"/>
                        <a:pt x="52067" y="222384"/>
                        <a:pt x="53325" y="227051"/>
                      </a:cubicBezTo>
                      <a:cubicBezTo>
                        <a:pt x="54637" y="231919"/>
                        <a:pt x="51757" y="236915"/>
                        <a:pt x="46889" y="238227"/>
                      </a:cubicBezTo>
                      <a:cubicBezTo>
                        <a:pt x="46087" y="238446"/>
                        <a:pt x="45303" y="238537"/>
                        <a:pt x="44519" y="238537"/>
                      </a:cubicBezTo>
                      <a:close/>
                      <a:moveTo>
                        <a:pt x="2135241" y="237808"/>
                      </a:moveTo>
                      <a:cubicBezTo>
                        <a:pt x="2134457" y="237808"/>
                        <a:pt x="2133655" y="237699"/>
                        <a:pt x="2132871" y="237498"/>
                      </a:cubicBezTo>
                      <a:cubicBezTo>
                        <a:pt x="2128003" y="236185"/>
                        <a:pt x="2125122" y="231190"/>
                        <a:pt x="2126435" y="226322"/>
                      </a:cubicBezTo>
                      <a:cubicBezTo>
                        <a:pt x="2127693" y="221655"/>
                        <a:pt x="2128915" y="216988"/>
                        <a:pt x="2130099" y="212302"/>
                      </a:cubicBezTo>
                      <a:cubicBezTo>
                        <a:pt x="2131339" y="207416"/>
                        <a:pt x="2136298" y="204462"/>
                        <a:pt x="2141184" y="205721"/>
                      </a:cubicBezTo>
                      <a:cubicBezTo>
                        <a:pt x="2146070" y="206960"/>
                        <a:pt x="2149006" y="211919"/>
                        <a:pt x="2147766" y="216805"/>
                      </a:cubicBezTo>
                      <a:cubicBezTo>
                        <a:pt x="2146563" y="221564"/>
                        <a:pt x="2145305" y="226322"/>
                        <a:pt x="2144047" y="231062"/>
                      </a:cubicBezTo>
                      <a:cubicBezTo>
                        <a:pt x="2142953" y="235128"/>
                        <a:pt x="2139270" y="237808"/>
                        <a:pt x="2135241" y="237808"/>
                      </a:cubicBezTo>
                      <a:close/>
                      <a:moveTo>
                        <a:pt x="28621" y="170989"/>
                      </a:moveTo>
                      <a:cubicBezTo>
                        <a:pt x="24373" y="170989"/>
                        <a:pt x="20563" y="167999"/>
                        <a:pt x="19687" y="163678"/>
                      </a:cubicBezTo>
                      <a:cubicBezTo>
                        <a:pt x="18721" y="158865"/>
                        <a:pt x="17773" y="154052"/>
                        <a:pt x="16880" y="149221"/>
                      </a:cubicBezTo>
                      <a:cubicBezTo>
                        <a:pt x="15950" y="144280"/>
                        <a:pt x="19213" y="139503"/>
                        <a:pt x="24154" y="138574"/>
                      </a:cubicBezTo>
                      <a:cubicBezTo>
                        <a:pt x="29113" y="137644"/>
                        <a:pt x="33872" y="140907"/>
                        <a:pt x="34783" y="145848"/>
                      </a:cubicBezTo>
                      <a:cubicBezTo>
                        <a:pt x="35676" y="150607"/>
                        <a:pt x="36588" y="155347"/>
                        <a:pt x="37554" y="160069"/>
                      </a:cubicBezTo>
                      <a:cubicBezTo>
                        <a:pt x="38539" y="165009"/>
                        <a:pt x="35348" y="169804"/>
                        <a:pt x="30426" y="170807"/>
                      </a:cubicBezTo>
                      <a:cubicBezTo>
                        <a:pt x="29824" y="170935"/>
                        <a:pt x="29204" y="170989"/>
                        <a:pt x="28621" y="170989"/>
                      </a:cubicBezTo>
                      <a:close/>
                      <a:moveTo>
                        <a:pt x="2151084" y="170260"/>
                      </a:moveTo>
                      <a:cubicBezTo>
                        <a:pt x="2150482" y="170260"/>
                        <a:pt x="2149881" y="170206"/>
                        <a:pt x="2149279" y="170078"/>
                      </a:cubicBezTo>
                      <a:cubicBezTo>
                        <a:pt x="2144338" y="169093"/>
                        <a:pt x="2141148" y="164280"/>
                        <a:pt x="2142132" y="159339"/>
                      </a:cubicBezTo>
                      <a:cubicBezTo>
                        <a:pt x="2143080" y="154617"/>
                        <a:pt x="2143992" y="149877"/>
                        <a:pt x="2144885" y="145119"/>
                      </a:cubicBezTo>
                      <a:cubicBezTo>
                        <a:pt x="2145815" y="140178"/>
                        <a:pt x="2150574" y="136896"/>
                        <a:pt x="2155514" y="137826"/>
                      </a:cubicBezTo>
                      <a:cubicBezTo>
                        <a:pt x="2160455" y="138756"/>
                        <a:pt x="2163719" y="143514"/>
                        <a:pt x="2162807" y="148455"/>
                      </a:cubicBezTo>
                      <a:cubicBezTo>
                        <a:pt x="2161914" y="153287"/>
                        <a:pt x="2160966" y="158118"/>
                        <a:pt x="2159999" y="162931"/>
                      </a:cubicBezTo>
                      <a:cubicBezTo>
                        <a:pt x="2159124" y="167270"/>
                        <a:pt x="2155332" y="170260"/>
                        <a:pt x="2151066" y="170260"/>
                      </a:cubicBezTo>
                      <a:close/>
                      <a:moveTo>
                        <a:pt x="17117" y="102566"/>
                      </a:moveTo>
                      <a:cubicBezTo>
                        <a:pt x="12632" y="102566"/>
                        <a:pt x="8712" y="99248"/>
                        <a:pt x="8092" y="94672"/>
                      </a:cubicBezTo>
                      <a:cubicBezTo>
                        <a:pt x="7436" y="89804"/>
                        <a:pt x="6816" y="84936"/>
                        <a:pt x="6214" y="80050"/>
                      </a:cubicBezTo>
                      <a:cubicBezTo>
                        <a:pt x="5613" y="75055"/>
                        <a:pt x="9168" y="70515"/>
                        <a:pt x="14163" y="69895"/>
                      </a:cubicBezTo>
                      <a:cubicBezTo>
                        <a:pt x="19159" y="69276"/>
                        <a:pt x="23698" y="72849"/>
                        <a:pt x="24318" y="77844"/>
                      </a:cubicBezTo>
                      <a:cubicBezTo>
                        <a:pt x="24902" y="82639"/>
                        <a:pt x="25522" y="87434"/>
                        <a:pt x="26160" y="92211"/>
                      </a:cubicBezTo>
                      <a:cubicBezTo>
                        <a:pt x="26834" y="97206"/>
                        <a:pt x="23334" y="101782"/>
                        <a:pt x="18338" y="102457"/>
                      </a:cubicBezTo>
                      <a:cubicBezTo>
                        <a:pt x="17919" y="102512"/>
                        <a:pt x="17518" y="102548"/>
                        <a:pt x="17099" y="102548"/>
                      </a:cubicBezTo>
                      <a:close/>
                      <a:moveTo>
                        <a:pt x="2162533" y="101837"/>
                      </a:moveTo>
                      <a:cubicBezTo>
                        <a:pt x="2162132" y="101837"/>
                        <a:pt x="2161713" y="101819"/>
                        <a:pt x="2161312" y="101764"/>
                      </a:cubicBezTo>
                      <a:cubicBezTo>
                        <a:pt x="2156316" y="101090"/>
                        <a:pt x="2152816" y="96495"/>
                        <a:pt x="2153491" y="91518"/>
                      </a:cubicBezTo>
                      <a:cubicBezTo>
                        <a:pt x="2154129" y="86741"/>
                        <a:pt x="2154748" y="81946"/>
                        <a:pt x="2155332" y="77152"/>
                      </a:cubicBezTo>
                      <a:cubicBezTo>
                        <a:pt x="2155934" y="72156"/>
                        <a:pt x="2160473" y="68583"/>
                        <a:pt x="2165469" y="69203"/>
                      </a:cubicBezTo>
                      <a:cubicBezTo>
                        <a:pt x="2170464" y="69804"/>
                        <a:pt x="2174038" y="74344"/>
                        <a:pt x="2173418" y="79339"/>
                      </a:cubicBezTo>
                      <a:cubicBezTo>
                        <a:pt x="2172834" y="84225"/>
                        <a:pt x="2172214" y="89093"/>
                        <a:pt x="2171558" y="93961"/>
                      </a:cubicBezTo>
                      <a:cubicBezTo>
                        <a:pt x="2170938" y="98537"/>
                        <a:pt x="2167037" y="101855"/>
                        <a:pt x="2162533" y="101855"/>
                      </a:cubicBezTo>
                      <a:close/>
                      <a:moveTo>
                        <a:pt x="10025" y="33560"/>
                      </a:moveTo>
                      <a:cubicBezTo>
                        <a:pt x="5284" y="33560"/>
                        <a:pt x="1274" y="29895"/>
                        <a:pt x="945" y="25082"/>
                      </a:cubicBezTo>
                      <a:cubicBezTo>
                        <a:pt x="599" y="20196"/>
                        <a:pt x="289" y="15310"/>
                        <a:pt x="16" y="10424"/>
                      </a:cubicBezTo>
                      <a:cubicBezTo>
                        <a:pt x="-276" y="5392"/>
                        <a:pt x="3571" y="1090"/>
                        <a:pt x="8603" y="798"/>
                      </a:cubicBezTo>
                      <a:cubicBezTo>
                        <a:pt x="13635" y="506"/>
                        <a:pt x="17937" y="4353"/>
                        <a:pt x="18229" y="9385"/>
                      </a:cubicBezTo>
                      <a:cubicBezTo>
                        <a:pt x="18502" y="14198"/>
                        <a:pt x="18812" y="19011"/>
                        <a:pt x="19159" y="23806"/>
                      </a:cubicBezTo>
                      <a:cubicBezTo>
                        <a:pt x="19505" y="28820"/>
                        <a:pt x="15731" y="33195"/>
                        <a:pt x="10699" y="33542"/>
                      </a:cubicBezTo>
                      <a:cubicBezTo>
                        <a:pt x="10480" y="33542"/>
                        <a:pt x="10262" y="33560"/>
                        <a:pt x="10043" y="33560"/>
                      </a:cubicBezTo>
                      <a:close/>
                      <a:moveTo>
                        <a:pt x="2169571" y="32813"/>
                      </a:moveTo>
                      <a:cubicBezTo>
                        <a:pt x="2169352" y="32813"/>
                        <a:pt x="2169151" y="32813"/>
                        <a:pt x="2168933" y="32794"/>
                      </a:cubicBezTo>
                      <a:cubicBezTo>
                        <a:pt x="2163919" y="32448"/>
                        <a:pt x="2160127" y="28090"/>
                        <a:pt x="2160473" y="23058"/>
                      </a:cubicBezTo>
                      <a:cubicBezTo>
                        <a:pt x="2160801" y="18245"/>
                        <a:pt x="2161111" y="13432"/>
                        <a:pt x="2161385" y="8601"/>
                      </a:cubicBezTo>
                      <a:cubicBezTo>
                        <a:pt x="2161677" y="3569"/>
                        <a:pt x="2165979" y="-260"/>
                        <a:pt x="2170993" y="14"/>
                      </a:cubicBezTo>
                      <a:cubicBezTo>
                        <a:pt x="2176025" y="306"/>
                        <a:pt x="2179872" y="4608"/>
                        <a:pt x="2179580" y="9622"/>
                      </a:cubicBezTo>
                      <a:cubicBezTo>
                        <a:pt x="2179306" y="14526"/>
                        <a:pt x="2178997" y="19430"/>
                        <a:pt x="2178650" y="24317"/>
                      </a:cubicBezTo>
                      <a:cubicBezTo>
                        <a:pt x="2178322" y="29130"/>
                        <a:pt x="2174311" y="32794"/>
                        <a:pt x="2169571" y="32794"/>
                      </a:cubicBezTo>
                      <a:close/>
                    </a:path>
                  </a:pathLst>
                </a:custGeom>
                <a:solidFill>
                  <a:srgbClr val="62A84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0" name="Google Shape;440;p16"/>
                <p:cNvSpPr/>
                <p:nvPr/>
              </p:nvSpPr>
              <p:spPr>
                <a:xfrm>
                  <a:off x="1000491" y="3920880"/>
                  <a:ext cx="18250" cy="25524"/>
                </a:xfrm>
                <a:custGeom>
                  <a:rect b="b" l="l" r="r" t="t"/>
                  <a:pathLst>
                    <a:path extrusionOk="0" h="25524" w="18250">
                      <a:moveTo>
                        <a:pt x="9134" y="25524"/>
                      </a:moveTo>
                      <a:cubicBezTo>
                        <a:pt x="4120" y="25524"/>
                        <a:pt x="55" y="21477"/>
                        <a:pt x="18" y="16463"/>
                      </a:cubicBezTo>
                      <a:cubicBezTo>
                        <a:pt x="18" y="14020"/>
                        <a:pt x="0" y="11559"/>
                        <a:pt x="0" y="9116"/>
                      </a:cubicBezTo>
                      <a:cubicBezTo>
                        <a:pt x="0" y="4084"/>
                        <a:pt x="4084" y="0"/>
                        <a:pt x="9116" y="0"/>
                      </a:cubicBezTo>
                      <a:cubicBezTo>
                        <a:pt x="14148" y="0"/>
                        <a:pt x="18232" y="4084"/>
                        <a:pt x="18232" y="9116"/>
                      </a:cubicBezTo>
                      <a:cubicBezTo>
                        <a:pt x="18232" y="11522"/>
                        <a:pt x="18232" y="13947"/>
                        <a:pt x="18250" y="16354"/>
                      </a:cubicBezTo>
                      <a:cubicBezTo>
                        <a:pt x="18286" y="21386"/>
                        <a:pt x="14221" y="25488"/>
                        <a:pt x="9189" y="25524"/>
                      </a:cubicBezTo>
                      <a:lnTo>
                        <a:pt x="9134" y="25524"/>
                      </a:lnTo>
                      <a:close/>
                    </a:path>
                  </a:pathLst>
                </a:custGeom>
                <a:solidFill>
                  <a:srgbClr val="62A84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41" name="Google Shape;441;p16"/>
            <p:cNvGrpSpPr/>
            <p:nvPr/>
          </p:nvGrpSpPr>
          <p:grpSpPr>
            <a:xfrm>
              <a:off x="4876418" y="819495"/>
              <a:ext cx="1757144" cy="1437705"/>
              <a:chOff x="3857412" y="262719"/>
              <a:chExt cx="936759" cy="766462"/>
            </a:xfrm>
          </p:grpSpPr>
          <p:sp>
            <p:nvSpPr>
              <p:cNvPr id="442" name="Google Shape;442;p16"/>
              <p:cNvSpPr/>
              <p:nvPr/>
            </p:nvSpPr>
            <p:spPr>
              <a:xfrm>
                <a:off x="3950811" y="262719"/>
                <a:ext cx="766462" cy="766462"/>
              </a:xfrm>
              <a:prstGeom prst="arc">
                <a:avLst>
                  <a:gd fmla="val 15992729" name="adj1"/>
                  <a:gd fmla="val 348264" name="adj2"/>
                </a:avLst>
              </a:prstGeom>
              <a:noFill/>
              <a:ln cap="flat" cmpd="sng" w="184150">
                <a:solidFill>
                  <a:srgbClr val="62A84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16"/>
              <p:cNvSpPr txBox="1"/>
              <p:nvPr/>
            </p:nvSpPr>
            <p:spPr>
              <a:xfrm>
                <a:off x="3857412" y="672835"/>
                <a:ext cx="936759" cy="2434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2369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6500">
                    <a:solidFill>
                      <a:srgbClr val="62A84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27 </a:t>
                </a:r>
                <a:r>
                  <a:rPr b="1" lang="en-US" sz="3200">
                    <a:solidFill>
                      <a:srgbClr val="62A84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%</a:t>
                </a:r>
                <a:endParaRPr/>
              </a:p>
            </p:txBody>
          </p:sp>
        </p:grpSp>
      </p:grpSp>
      <p:sp>
        <p:nvSpPr>
          <p:cNvPr id="444" name="Google Shape;444;p16"/>
          <p:cNvSpPr txBox="1"/>
          <p:nvPr/>
        </p:nvSpPr>
        <p:spPr>
          <a:xfrm>
            <a:off x="417550" y="292331"/>
            <a:ext cx="43683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cambio competitivo: ¿qué ocurre si los líderes no lideran?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5" name="Google Shape;445;p16"/>
          <p:cNvCxnSpPr/>
          <p:nvPr/>
        </p:nvCxnSpPr>
        <p:spPr>
          <a:xfrm>
            <a:off x="0" y="1889707"/>
            <a:ext cx="5209953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446" name="Google Shape;446;p16"/>
          <p:cNvGrpSpPr/>
          <p:nvPr/>
        </p:nvGrpSpPr>
        <p:grpSpPr>
          <a:xfrm>
            <a:off x="7244146" y="693924"/>
            <a:ext cx="881568" cy="203529"/>
            <a:chOff x="4803190" y="791896"/>
            <a:chExt cx="881568" cy="203529"/>
          </a:xfrm>
        </p:grpSpPr>
        <p:grpSp>
          <p:nvGrpSpPr>
            <p:cNvPr id="447" name="Google Shape;447;p16"/>
            <p:cNvGrpSpPr/>
            <p:nvPr/>
          </p:nvGrpSpPr>
          <p:grpSpPr>
            <a:xfrm>
              <a:off x="4803190" y="791896"/>
              <a:ext cx="203529" cy="203529"/>
              <a:chOff x="3057229" y="3839999"/>
              <a:chExt cx="225242" cy="225242"/>
            </a:xfrm>
          </p:grpSpPr>
          <p:sp>
            <p:nvSpPr>
              <p:cNvPr id="448" name="Google Shape;448;p16"/>
              <p:cNvSpPr/>
              <p:nvPr/>
            </p:nvSpPr>
            <p:spPr>
              <a:xfrm rot="-2700000">
                <a:off x="3090215" y="3872985"/>
                <a:ext cx="159270" cy="15927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62A84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16"/>
              <p:cNvSpPr/>
              <p:nvPr/>
            </p:nvSpPr>
            <p:spPr>
              <a:xfrm rot="-5277432">
                <a:off x="3135961" y="3918724"/>
                <a:ext cx="67784" cy="67784"/>
              </a:xfrm>
              <a:prstGeom prst="ellipse">
                <a:avLst/>
              </a:pr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16"/>
              <p:cNvSpPr/>
              <p:nvPr/>
            </p:nvSpPr>
            <p:spPr>
              <a:xfrm>
                <a:off x="3080183" y="3862958"/>
                <a:ext cx="179325" cy="179325"/>
              </a:xfrm>
              <a:custGeom>
                <a:rect b="b" l="l" r="r" t="t"/>
                <a:pathLst>
                  <a:path extrusionOk="0" h="179325" w="179325">
                    <a:moveTo>
                      <a:pt x="89663" y="179326"/>
                    </a:moveTo>
                    <a:cubicBezTo>
                      <a:pt x="40219" y="179326"/>
                      <a:pt x="0" y="139107"/>
                      <a:pt x="0" y="89663"/>
                    </a:cubicBezTo>
                    <a:cubicBezTo>
                      <a:pt x="0" y="40219"/>
                      <a:pt x="40219" y="0"/>
                      <a:pt x="89663" y="0"/>
                    </a:cubicBezTo>
                    <a:cubicBezTo>
                      <a:pt x="139107" y="0"/>
                      <a:pt x="179326" y="40219"/>
                      <a:pt x="179326" y="89663"/>
                    </a:cubicBezTo>
                    <a:cubicBezTo>
                      <a:pt x="179326" y="139107"/>
                      <a:pt x="139107" y="179326"/>
                      <a:pt x="89663" y="179326"/>
                    </a:cubicBezTo>
                    <a:close/>
                    <a:moveTo>
                      <a:pt x="89663" y="20036"/>
                    </a:moveTo>
                    <a:cubicBezTo>
                      <a:pt x="51285" y="20036"/>
                      <a:pt x="20055" y="51267"/>
                      <a:pt x="20055" y="89645"/>
                    </a:cubicBezTo>
                    <a:cubicBezTo>
                      <a:pt x="20055" y="128022"/>
                      <a:pt x="51285" y="159253"/>
                      <a:pt x="89663" y="159253"/>
                    </a:cubicBezTo>
                    <a:cubicBezTo>
                      <a:pt x="128040" y="159253"/>
                      <a:pt x="159271" y="128022"/>
                      <a:pt x="159271" y="89645"/>
                    </a:cubicBezTo>
                    <a:cubicBezTo>
                      <a:pt x="159271" y="51267"/>
                      <a:pt x="128040" y="20036"/>
                      <a:pt x="89663" y="20036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451" name="Google Shape;451;p16"/>
            <p:cNvCxnSpPr/>
            <p:nvPr/>
          </p:nvCxnSpPr>
          <p:spPr>
            <a:xfrm rot="10800000">
              <a:off x="4985969" y="880127"/>
              <a:ext cx="698789" cy="1"/>
            </a:xfrm>
            <a:prstGeom prst="straightConnector1">
              <a:avLst/>
            </a:prstGeom>
            <a:noFill/>
            <a:ln cap="flat" cmpd="sng" w="28575">
              <a:solidFill>
                <a:srgbClr val="62A844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grpSp>
        <p:nvGrpSpPr>
          <p:cNvPr id="452" name="Google Shape;452;p16"/>
          <p:cNvGrpSpPr/>
          <p:nvPr/>
        </p:nvGrpSpPr>
        <p:grpSpPr>
          <a:xfrm>
            <a:off x="7242271" y="2745838"/>
            <a:ext cx="881568" cy="203529"/>
            <a:chOff x="4803190" y="791896"/>
            <a:chExt cx="881568" cy="203529"/>
          </a:xfrm>
        </p:grpSpPr>
        <p:grpSp>
          <p:nvGrpSpPr>
            <p:cNvPr id="453" name="Google Shape;453;p16"/>
            <p:cNvGrpSpPr/>
            <p:nvPr/>
          </p:nvGrpSpPr>
          <p:grpSpPr>
            <a:xfrm>
              <a:off x="4803190" y="791896"/>
              <a:ext cx="203529" cy="203529"/>
              <a:chOff x="3057229" y="3839999"/>
              <a:chExt cx="225242" cy="225242"/>
            </a:xfrm>
          </p:grpSpPr>
          <p:sp>
            <p:nvSpPr>
              <p:cNvPr id="454" name="Google Shape;454;p16"/>
              <p:cNvSpPr/>
              <p:nvPr/>
            </p:nvSpPr>
            <p:spPr>
              <a:xfrm rot="-2700000">
                <a:off x="3090215" y="3872985"/>
                <a:ext cx="159270" cy="15927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62A84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16"/>
              <p:cNvSpPr/>
              <p:nvPr/>
            </p:nvSpPr>
            <p:spPr>
              <a:xfrm rot="-5277432">
                <a:off x="3135961" y="3918724"/>
                <a:ext cx="67784" cy="67784"/>
              </a:xfrm>
              <a:prstGeom prst="ellipse">
                <a:avLst/>
              </a:prstGeom>
              <a:solidFill>
                <a:srgbClr val="0289A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16"/>
              <p:cNvSpPr/>
              <p:nvPr/>
            </p:nvSpPr>
            <p:spPr>
              <a:xfrm>
                <a:off x="3080183" y="3862958"/>
                <a:ext cx="179325" cy="179325"/>
              </a:xfrm>
              <a:custGeom>
                <a:rect b="b" l="l" r="r" t="t"/>
                <a:pathLst>
                  <a:path extrusionOk="0" h="179325" w="179325">
                    <a:moveTo>
                      <a:pt x="89663" y="179326"/>
                    </a:moveTo>
                    <a:cubicBezTo>
                      <a:pt x="40219" y="179326"/>
                      <a:pt x="0" y="139107"/>
                      <a:pt x="0" y="89663"/>
                    </a:cubicBezTo>
                    <a:cubicBezTo>
                      <a:pt x="0" y="40219"/>
                      <a:pt x="40219" y="0"/>
                      <a:pt x="89663" y="0"/>
                    </a:cubicBezTo>
                    <a:cubicBezTo>
                      <a:pt x="139107" y="0"/>
                      <a:pt x="179326" y="40219"/>
                      <a:pt x="179326" y="89663"/>
                    </a:cubicBezTo>
                    <a:cubicBezTo>
                      <a:pt x="179326" y="139107"/>
                      <a:pt x="139107" y="179326"/>
                      <a:pt x="89663" y="179326"/>
                    </a:cubicBezTo>
                    <a:close/>
                    <a:moveTo>
                      <a:pt x="89663" y="20036"/>
                    </a:moveTo>
                    <a:cubicBezTo>
                      <a:pt x="51285" y="20036"/>
                      <a:pt x="20055" y="51267"/>
                      <a:pt x="20055" y="89645"/>
                    </a:cubicBezTo>
                    <a:cubicBezTo>
                      <a:pt x="20055" y="128022"/>
                      <a:pt x="51285" y="159253"/>
                      <a:pt x="89663" y="159253"/>
                    </a:cubicBezTo>
                    <a:cubicBezTo>
                      <a:pt x="128040" y="159253"/>
                      <a:pt x="159271" y="128022"/>
                      <a:pt x="159271" y="89645"/>
                    </a:cubicBezTo>
                    <a:cubicBezTo>
                      <a:pt x="159271" y="51267"/>
                      <a:pt x="128040" y="20036"/>
                      <a:pt x="89663" y="20036"/>
                    </a:cubicBez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457" name="Google Shape;457;p16"/>
            <p:cNvCxnSpPr/>
            <p:nvPr/>
          </p:nvCxnSpPr>
          <p:spPr>
            <a:xfrm rot="10800000">
              <a:off x="4985969" y="880127"/>
              <a:ext cx="698789" cy="1"/>
            </a:xfrm>
            <a:prstGeom prst="straightConnector1">
              <a:avLst/>
            </a:prstGeom>
            <a:noFill/>
            <a:ln cap="flat" cmpd="sng" w="28575">
              <a:solidFill>
                <a:srgbClr val="0289AE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grpSp>
        <p:nvGrpSpPr>
          <p:cNvPr id="458" name="Google Shape;458;p16"/>
          <p:cNvGrpSpPr/>
          <p:nvPr/>
        </p:nvGrpSpPr>
        <p:grpSpPr>
          <a:xfrm>
            <a:off x="7242270" y="4892004"/>
            <a:ext cx="881568" cy="203529"/>
            <a:chOff x="4803190" y="791896"/>
            <a:chExt cx="881568" cy="203529"/>
          </a:xfrm>
        </p:grpSpPr>
        <p:grpSp>
          <p:nvGrpSpPr>
            <p:cNvPr id="459" name="Google Shape;459;p16"/>
            <p:cNvGrpSpPr/>
            <p:nvPr/>
          </p:nvGrpSpPr>
          <p:grpSpPr>
            <a:xfrm>
              <a:off x="4803190" y="791896"/>
              <a:ext cx="203529" cy="203529"/>
              <a:chOff x="3057229" y="3839999"/>
              <a:chExt cx="225242" cy="225242"/>
            </a:xfrm>
          </p:grpSpPr>
          <p:sp>
            <p:nvSpPr>
              <p:cNvPr id="460" name="Google Shape;460;p16"/>
              <p:cNvSpPr/>
              <p:nvPr/>
            </p:nvSpPr>
            <p:spPr>
              <a:xfrm rot="-2700000">
                <a:off x="3090215" y="3872985"/>
                <a:ext cx="159270" cy="15927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62A844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16"/>
              <p:cNvSpPr/>
              <p:nvPr/>
            </p:nvSpPr>
            <p:spPr>
              <a:xfrm rot="-5277432">
                <a:off x="3135961" y="3918724"/>
                <a:ext cx="67784" cy="67784"/>
              </a:xfrm>
              <a:prstGeom prst="ellipse">
                <a:avLst/>
              </a:prstGeom>
              <a:solidFill>
                <a:srgbClr val="3D824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16"/>
              <p:cNvSpPr/>
              <p:nvPr/>
            </p:nvSpPr>
            <p:spPr>
              <a:xfrm>
                <a:off x="3080183" y="3862958"/>
                <a:ext cx="179325" cy="179325"/>
              </a:xfrm>
              <a:custGeom>
                <a:rect b="b" l="l" r="r" t="t"/>
                <a:pathLst>
                  <a:path extrusionOk="0" h="179325" w="179325">
                    <a:moveTo>
                      <a:pt x="89663" y="179326"/>
                    </a:moveTo>
                    <a:cubicBezTo>
                      <a:pt x="40219" y="179326"/>
                      <a:pt x="0" y="139107"/>
                      <a:pt x="0" y="89663"/>
                    </a:cubicBezTo>
                    <a:cubicBezTo>
                      <a:pt x="0" y="40219"/>
                      <a:pt x="40219" y="0"/>
                      <a:pt x="89663" y="0"/>
                    </a:cubicBezTo>
                    <a:cubicBezTo>
                      <a:pt x="139107" y="0"/>
                      <a:pt x="179326" y="40219"/>
                      <a:pt x="179326" y="89663"/>
                    </a:cubicBezTo>
                    <a:cubicBezTo>
                      <a:pt x="179326" y="139107"/>
                      <a:pt x="139107" y="179326"/>
                      <a:pt x="89663" y="179326"/>
                    </a:cubicBezTo>
                    <a:close/>
                    <a:moveTo>
                      <a:pt x="89663" y="20036"/>
                    </a:moveTo>
                    <a:cubicBezTo>
                      <a:pt x="51285" y="20036"/>
                      <a:pt x="20055" y="51267"/>
                      <a:pt x="20055" y="89645"/>
                    </a:cubicBezTo>
                    <a:cubicBezTo>
                      <a:pt x="20055" y="128022"/>
                      <a:pt x="51285" y="159253"/>
                      <a:pt x="89663" y="159253"/>
                    </a:cubicBezTo>
                    <a:cubicBezTo>
                      <a:pt x="128040" y="159253"/>
                      <a:pt x="159271" y="128022"/>
                      <a:pt x="159271" y="89645"/>
                    </a:cubicBezTo>
                    <a:cubicBezTo>
                      <a:pt x="159271" y="51267"/>
                      <a:pt x="128040" y="20036"/>
                      <a:pt x="89663" y="20036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463" name="Google Shape;463;p16"/>
            <p:cNvCxnSpPr/>
            <p:nvPr/>
          </p:nvCxnSpPr>
          <p:spPr>
            <a:xfrm rot="10800000">
              <a:off x="4985969" y="880127"/>
              <a:ext cx="698789" cy="1"/>
            </a:xfrm>
            <a:prstGeom prst="straightConnector1">
              <a:avLst/>
            </a:prstGeom>
            <a:noFill/>
            <a:ln cap="flat" cmpd="sng" w="28575">
              <a:solidFill>
                <a:srgbClr val="3D8241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sp>
        <p:nvSpPr>
          <p:cNvPr id="464" name="Google Shape;464;p16"/>
          <p:cNvSpPr/>
          <p:nvPr/>
        </p:nvSpPr>
        <p:spPr>
          <a:xfrm rot="10800000">
            <a:off x="-3" y="3141180"/>
            <a:ext cx="5618093" cy="3710969"/>
          </a:xfrm>
          <a:prstGeom prst="rect">
            <a:avLst/>
          </a:prstGeom>
          <a:noFill/>
          <a:ln>
            <a:noFill/>
          </a:ln>
        </p:spPr>
      </p:sp>
      <p:sp>
        <p:nvSpPr>
          <p:cNvPr id="465" name="Google Shape;465;p16"/>
          <p:cNvSpPr txBox="1"/>
          <p:nvPr/>
        </p:nvSpPr>
        <p:spPr>
          <a:xfrm>
            <a:off x="5696736" y="3184714"/>
            <a:ext cx="40878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endParaRPr b="1" sz="36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6"/>
          <p:cNvSpPr txBox="1"/>
          <p:nvPr/>
        </p:nvSpPr>
        <p:spPr>
          <a:xfrm>
            <a:off x="422220" y="2163360"/>
            <a:ext cx="4638920" cy="4895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" lvl="0" marL="9525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Las pymes del sector hotelero que frenan la transición digital y ecológica se enfrentan a:</a:t>
            </a:r>
            <a:endParaRPr/>
          </a:p>
          <a:p>
            <a:pPr indent="-9525" lvl="0" marL="95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Mayores costes operativos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Riesgos de incumplimiento normativo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Pérdida de competitividad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Incapacidad para atraer personal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Mala reputación entre los huéspedes más jóvenes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Menor acceso a financiación y colaboraciones</a:t>
            </a:r>
            <a:endParaRPr/>
          </a:p>
          <a:p>
            <a:pPr indent="-114300" lvl="0" marL="2286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6"/>
          <p:cNvSpPr txBox="1"/>
          <p:nvPr/>
        </p:nvSpPr>
        <p:spPr>
          <a:xfrm>
            <a:off x="7916213" y="636415"/>
            <a:ext cx="3739948" cy="17094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 las pymes del sector hotelero no han alcanzado un nivel básico de intensidad digital </a:t>
            </a:r>
            <a:r>
              <a:rPr lang="en-US" sz="18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800" u="sng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Digitalización en Europa 2025</a:t>
            </a:r>
            <a:r>
              <a:rPr lang="en-US" sz="18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>
              <a:solidFill>
                <a:srgbClr val="62A8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6"/>
          <p:cNvSpPr txBox="1"/>
          <p:nvPr/>
        </p:nvSpPr>
        <p:spPr>
          <a:xfrm>
            <a:off x="7916214" y="2663953"/>
            <a:ext cx="3428578" cy="17094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" lvl="0" marL="952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 la huella de carbono de un hotel proviene de la comida y la bebida </a:t>
            </a:r>
            <a:r>
              <a:rPr b="0" i="0" lang="en-US" sz="18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0" lang="en-US" sz="1800" u="sng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Skift</a:t>
            </a:r>
            <a:r>
              <a:rPr b="0" i="0" lang="en-US" sz="18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0" i="0" sz="1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6"/>
          <p:cNvSpPr txBox="1"/>
          <p:nvPr/>
        </p:nvSpPr>
        <p:spPr>
          <a:xfrm>
            <a:off x="7916213" y="4851264"/>
            <a:ext cx="3991209" cy="8338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" lvl="0" marL="952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Arial"/>
              <a:buNone/>
            </a:pPr>
            <a:r>
              <a:rPr b="0" i="0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 los viajeros afirman que quieren viajar de forma más sostenible </a:t>
            </a:r>
            <a:r>
              <a:rPr b="0" i="0" lang="en-US" sz="18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0" lang="en-US" sz="1800" u="sng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Booking.com 2023</a:t>
            </a:r>
            <a:r>
              <a:rPr b="0" i="0" lang="en-US" sz="18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0" i="0" sz="1800">
              <a:solidFill>
                <a:srgbClr val="3D82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8090" y="1858560"/>
            <a:ext cx="5599155" cy="4614579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17"/>
          <p:cNvSpPr txBox="1"/>
          <p:nvPr/>
        </p:nvSpPr>
        <p:spPr>
          <a:xfrm>
            <a:off x="6878450" y="1858560"/>
            <a:ext cx="3078433" cy="977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buen líder </a:t>
            </a:r>
            <a:endParaRPr/>
          </a:p>
          <a:p>
            <a:pPr indent="0" lvl="0" marL="0" marR="0" rtl="0" algn="ctr">
              <a:lnSpc>
                <a:spcPct val="10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 el PUENTE </a:t>
            </a:r>
            <a:endParaRPr/>
          </a:p>
          <a:p>
            <a:pPr indent="0" lvl="0" marL="0" marR="0" rtl="0" algn="ctr">
              <a:lnSpc>
                <a:spcPct val="10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entre ambos</a:t>
            </a:r>
            <a:endParaRPr/>
          </a:p>
        </p:txBody>
      </p:sp>
      <p:sp>
        <p:nvSpPr>
          <p:cNvPr id="476" name="Google Shape;476;p17"/>
          <p:cNvSpPr txBox="1"/>
          <p:nvPr/>
        </p:nvSpPr>
        <p:spPr>
          <a:xfrm>
            <a:off x="417550" y="335150"/>
            <a:ext cx="9496500" cy="16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tecnología y la sostenibilidad no transforman las empresas: ¡LOS LÍDERES SÍ!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7" name="Google Shape;477;p17"/>
          <p:cNvCxnSpPr/>
          <p:nvPr/>
        </p:nvCxnSpPr>
        <p:spPr>
          <a:xfrm>
            <a:off x="0" y="1478890"/>
            <a:ext cx="7653867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478" name="Google Shape;478;p17"/>
          <p:cNvSpPr txBox="1"/>
          <p:nvPr/>
        </p:nvSpPr>
        <p:spPr>
          <a:xfrm>
            <a:off x="422219" y="1858560"/>
            <a:ext cx="4814100" cy="48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Los líderes de la transición deben: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Establecer la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visión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la innovación digital y ecológica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Movilizar a los equipos para que se hagan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cargo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Crear una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cultura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 experimentación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Comunicar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propósito y los avances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Integrar los criterios ESG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 la toma de decisiones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Utilizar herramientas digitales para orientar la estrategia</a:t>
            </a:r>
            <a:endParaRPr/>
          </a:p>
          <a:p>
            <a:pPr indent="-342900" lvl="0" marL="3429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Establecer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alianzas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generar valor a largo plazo</a:t>
            </a:r>
            <a:endParaRPr/>
          </a:p>
          <a:p>
            <a:pPr indent="-114300" lvl="0" marL="228600" marR="0" rtl="0" algn="l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9" name="Google Shape;47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301395"/>
            <a:ext cx="5288140" cy="3492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5" name="Google Shape;485;p18"/>
          <p:cNvCxnSpPr/>
          <p:nvPr/>
        </p:nvCxnSpPr>
        <p:spPr>
          <a:xfrm>
            <a:off x="440914" y="817323"/>
            <a:ext cx="7609840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pic>
        <p:nvPicPr>
          <p:cNvPr id="486" name="Google Shape;48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914" y="48536"/>
            <a:ext cx="3640268" cy="72535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18"/>
          <p:cNvSpPr txBox="1"/>
          <p:nvPr/>
        </p:nvSpPr>
        <p:spPr>
          <a:xfrm>
            <a:off x="152850" y="941376"/>
            <a:ext cx="73704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Sham Hanifa demuestra que el liderazgo consiste en crear una visión clara sin dejar de adaptarse a un entorno cambiante. A lo largo de más de dos décadas, ha desarrollado un conjunto de empresas del sector hotelero combinando unos sólidos estándares operativos con la voluntad de innovar y evolucionar. Su enfoque se basa en mantener una estrecha relación con los clientes, empoderar a los equipos y mejorar continuamente los sistemas, en lugar de recurrir a iniciativas puntuales. 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empresa se ha enfrentado a importantes retos, entre ellos las restricciones por la COVID-19, graves inundaciones y condiciones de mercado cambiantes. En lugar de retroceder, Sham diversificó las fuentes de ingresos, amplió las líneas de productos, introdujo nuevos modelos de servicio y reforzó la resiliencia del negocio. Estas experiencias reforzaron la importancia de la flexibilidad, la toma rápida de decisiones y el mantenimiento de una perspectiva a largo plazo durante los periodos de incertidumbre. 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Su estilo de liderazgo es práctico y está impulsado por los valores. Las decisiones se guían por el respeto hacia las personas, los ingredientes y la cultura, al tiempo que se mantiene un claro enfoque en la calidad, la coherencia y la mejora continua.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Lección clave: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líderes eficaces se mantienen cerca de sus equipos y clientes, se adaptan rápidamente al cambio y utilizan los retos como oportunidades para fortalecer el negocio.</a:t>
            </a:r>
            <a:endParaRPr sz="1600"/>
          </a:p>
        </p:txBody>
      </p:sp>
      <p:pic>
        <p:nvPicPr>
          <p:cNvPr id="488" name="Google Shape;48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68600" y="794718"/>
            <a:ext cx="4123459" cy="5767316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18"/>
          <p:cNvSpPr txBox="1"/>
          <p:nvPr/>
        </p:nvSpPr>
        <p:spPr>
          <a:xfrm>
            <a:off x="4292913" y="268139"/>
            <a:ext cx="60950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Chef Sham Shanifa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9"/>
          <p:cNvSpPr txBox="1"/>
          <p:nvPr>
            <p:ph idx="1" type="body"/>
          </p:nvPr>
        </p:nvSpPr>
        <p:spPr>
          <a:xfrm>
            <a:off x="323273" y="1747126"/>
            <a:ext cx="5532581" cy="35656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200"/>
              <a:t>Los líderes no tienen por qué ser expertos técnicos, sino </a:t>
            </a:r>
            <a:r>
              <a:rPr b="1" lang="en-US" sz="3200"/>
              <a:t>facilitadores del cambio.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en-US"/>
              <a:t>Tómate un momento para reflexionar sobre cómo tu liderazgo influye en el ritmo y la percepción del cambio en tu negocio de hostelería. </a:t>
            </a:r>
            <a:endParaRPr b="1"/>
          </a:p>
        </p:txBody>
      </p:sp>
      <p:pic>
        <p:nvPicPr>
          <p:cNvPr descr="Smiling woman standing in hotel lounge" id="495" name="Google Shape;495;p1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13" l="0" r="9461" t="7813"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496" name="Google Shape;496;p19"/>
          <p:cNvSpPr/>
          <p:nvPr/>
        </p:nvSpPr>
        <p:spPr>
          <a:xfrm>
            <a:off x="5495214" y="4589141"/>
            <a:ext cx="1367826" cy="997498"/>
          </a:xfrm>
          <a:custGeom>
            <a:rect b="b" l="l" r="r" t="t"/>
            <a:pathLst>
              <a:path extrusionOk="0" h="671727" w="921110">
                <a:moveTo>
                  <a:pt x="719999" y="669034"/>
                </a:moveTo>
                <a:cubicBezTo>
                  <a:pt x="715509" y="669034"/>
                  <a:pt x="710122" y="669034"/>
                  <a:pt x="705633" y="668136"/>
                </a:cubicBezTo>
                <a:cubicBezTo>
                  <a:pt x="641888" y="664544"/>
                  <a:pt x="582632" y="634908"/>
                  <a:pt x="546719" y="590007"/>
                </a:cubicBezTo>
                <a:cubicBezTo>
                  <a:pt x="468608" y="490325"/>
                  <a:pt x="518886" y="318801"/>
                  <a:pt x="544025" y="250551"/>
                </a:cubicBezTo>
                <a:cubicBezTo>
                  <a:pt x="585325" y="147277"/>
                  <a:pt x="665231" y="61964"/>
                  <a:pt x="774766" y="3592"/>
                </a:cubicBezTo>
                <a:lnTo>
                  <a:pt x="781948" y="0"/>
                </a:lnTo>
                <a:lnTo>
                  <a:pt x="856468" y="133807"/>
                </a:lnTo>
                <a:lnTo>
                  <a:pt x="848387" y="137399"/>
                </a:lnTo>
                <a:cubicBezTo>
                  <a:pt x="783744" y="162544"/>
                  <a:pt x="737955" y="211037"/>
                  <a:pt x="711918" y="281982"/>
                </a:cubicBezTo>
                <a:lnTo>
                  <a:pt x="715509" y="281982"/>
                </a:lnTo>
                <a:cubicBezTo>
                  <a:pt x="780153" y="281982"/>
                  <a:pt x="829533" y="299943"/>
                  <a:pt x="864548" y="336762"/>
                </a:cubicBezTo>
                <a:cubicBezTo>
                  <a:pt x="902257" y="371785"/>
                  <a:pt x="920213" y="416687"/>
                  <a:pt x="921111" y="474161"/>
                </a:cubicBezTo>
                <a:cubicBezTo>
                  <a:pt x="921111" y="528043"/>
                  <a:pt x="903154" y="574740"/>
                  <a:pt x="866344" y="611559"/>
                </a:cubicBezTo>
                <a:cubicBezTo>
                  <a:pt x="827737" y="648379"/>
                  <a:pt x="775664" y="669034"/>
                  <a:pt x="719999" y="669034"/>
                </a:cubicBezTo>
                <a:close/>
                <a:moveTo>
                  <a:pt x="215422" y="671728"/>
                </a:moveTo>
                <a:cubicBezTo>
                  <a:pt x="210933" y="671728"/>
                  <a:pt x="205546" y="671728"/>
                  <a:pt x="201057" y="670830"/>
                </a:cubicBezTo>
                <a:cubicBezTo>
                  <a:pt x="136413" y="667238"/>
                  <a:pt x="77157" y="637603"/>
                  <a:pt x="41244" y="592701"/>
                </a:cubicBezTo>
                <a:cubicBezTo>
                  <a:pt x="9820" y="551391"/>
                  <a:pt x="-3647" y="495713"/>
                  <a:pt x="842" y="425667"/>
                </a:cubicBezTo>
                <a:cubicBezTo>
                  <a:pt x="4433" y="372683"/>
                  <a:pt x="18798" y="310719"/>
                  <a:pt x="41244" y="253245"/>
                </a:cubicBezTo>
                <a:cubicBezTo>
                  <a:pt x="79850" y="150869"/>
                  <a:pt x="158859" y="65556"/>
                  <a:pt x="270189" y="6286"/>
                </a:cubicBezTo>
                <a:lnTo>
                  <a:pt x="277372" y="2694"/>
                </a:lnTo>
                <a:lnTo>
                  <a:pt x="351891" y="136501"/>
                </a:lnTo>
                <a:lnTo>
                  <a:pt x="343810" y="140093"/>
                </a:lnTo>
                <a:cubicBezTo>
                  <a:pt x="279167" y="165238"/>
                  <a:pt x="233378" y="213731"/>
                  <a:pt x="207341" y="284676"/>
                </a:cubicBezTo>
                <a:lnTo>
                  <a:pt x="210933" y="284676"/>
                </a:lnTo>
                <a:cubicBezTo>
                  <a:pt x="275576" y="284676"/>
                  <a:pt x="324956" y="302637"/>
                  <a:pt x="362665" y="339456"/>
                </a:cubicBezTo>
                <a:cubicBezTo>
                  <a:pt x="397680" y="374479"/>
                  <a:pt x="416534" y="421177"/>
                  <a:pt x="416534" y="476855"/>
                </a:cubicBezTo>
                <a:cubicBezTo>
                  <a:pt x="416534" y="529839"/>
                  <a:pt x="399476" y="576536"/>
                  <a:pt x="364460" y="614254"/>
                </a:cubicBezTo>
                <a:cubicBezTo>
                  <a:pt x="324956" y="651073"/>
                  <a:pt x="271985" y="671728"/>
                  <a:pt x="215422" y="671728"/>
                </a:cubicBez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9"/>
          <p:cNvSpPr txBox="1"/>
          <p:nvPr/>
        </p:nvSpPr>
        <p:spPr>
          <a:xfrm>
            <a:off x="24475" y="1835325"/>
            <a:ext cx="5601000" cy="4099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Los líderes no tienen por qué ser expertos técnicos, sino </a:t>
            </a:r>
            <a:r>
              <a:rPr b="1" i="1"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facilitadores del cambio.</a:t>
            </a:r>
            <a:endParaRPr b="1" i="1" sz="3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Tómate un momento para reflexionar sobre cómo tu liderazgo influye en el ritmo y la percepción del cambio en tu negocio de hostelería.</a:t>
            </a:r>
            <a:endParaRPr i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0"/>
          <p:cNvSpPr txBox="1"/>
          <p:nvPr>
            <p:ph idx="1" type="body"/>
          </p:nvPr>
        </p:nvSpPr>
        <p:spPr>
          <a:xfrm>
            <a:off x="4223369" y="1073150"/>
            <a:ext cx="7465048" cy="47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b="1" lang="en-US"/>
              <a:t>Hacia dónde se dirigen los subsectores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 sz="2200"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/>
              <a:t>Retos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/>
              <a:t>Oportunidades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/>
              <a:t> Enfoques de liderazgo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504" name="Google Shape;504;p20"/>
          <p:cNvSpPr txBox="1"/>
          <p:nvPr>
            <p:ph idx="2" type="body"/>
          </p:nvPr>
        </p:nvSpPr>
        <p:spPr>
          <a:xfrm>
            <a:off x="660160" y="1634387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2000"/>
              <a:buNone/>
            </a:pPr>
            <a:r>
              <a:rPr b="1" lang="en-US" sz="12000"/>
              <a:t>02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1"/>
          <p:cNvSpPr/>
          <p:nvPr/>
        </p:nvSpPr>
        <p:spPr>
          <a:xfrm rot="10800000">
            <a:off x="0" y="9127"/>
            <a:ext cx="12185500" cy="1527692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1"/>
          <p:cNvSpPr/>
          <p:nvPr/>
        </p:nvSpPr>
        <p:spPr>
          <a:xfrm>
            <a:off x="7355540" y="10568"/>
            <a:ext cx="4821213" cy="2714449"/>
          </a:xfrm>
          <a:prstGeom prst="rect">
            <a:avLst/>
          </a:prstGeom>
          <a:noFill/>
          <a:ln>
            <a:noFill/>
          </a:ln>
        </p:spPr>
      </p:sp>
      <p:sp>
        <p:nvSpPr>
          <p:cNvPr id="512" name="Google Shape;512;p21"/>
          <p:cNvSpPr txBox="1"/>
          <p:nvPr/>
        </p:nvSpPr>
        <p:spPr>
          <a:xfrm>
            <a:off x="429116" y="429096"/>
            <a:ext cx="5161456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Tendencias y prácticas para el futuro del sector hotelero…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1"/>
          <p:cNvSpPr/>
          <p:nvPr/>
        </p:nvSpPr>
        <p:spPr>
          <a:xfrm flipH="1">
            <a:off x="488351" y="1812104"/>
            <a:ext cx="4488762" cy="1523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Este breve vídeo destaca la importancia de las prácticas sostenibles y digitales para el futuro de la hostelería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4" name="Google Shape;514;p21"/>
          <p:cNvPicPr preferRelativeResize="0"/>
          <p:nvPr/>
        </p:nvPicPr>
        <p:blipFill rotWithShape="1">
          <a:blip r:embed="rId3">
            <a:alphaModFix/>
          </a:blip>
          <a:srcRect b="16922" l="-761" r="17720" t="12298"/>
          <a:stretch/>
        </p:blipFill>
        <p:spPr>
          <a:xfrm>
            <a:off x="4811912" y="1062700"/>
            <a:ext cx="7364841" cy="4885527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21"/>
          <p:cNvSpPr/>
          <p:nvPr/>
        </p:nvSpPr>
        <p:spPr>
          <a:xfrm>
            <a:off x="6377651" y="1536820"/>
            <a:ext cx="5799102" cy="362549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1"/>
          <p:cNvSpPr txBox="1"/>
          <p:nvPr/>
        </p:nvSpPr>
        <p:spPr>
          <a:xfrm>
            <a:off x="480843" y="3349565"/>
            <a:ext cx="366884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Prácticas sostenibles en el sector hotelero - YouTube</a:t>
            </a:r>
            <a:endParaRPr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7" name="Google Shape;517;p21" title="Sustainable Practices in the Hospitality Industry"/>
          <p:cNvPicPr preferRelativeResize="0"/>
          <p:nvPr/>
        </p:nvPicPr>
        <p:blipFill rotWithShape="1">
          <a:blip r:embed="rId5">
            <a:alphaModFix/>
          </a:blip>
          <a:srcRect b="1354" l="0" r="0" t="-52"/>
          <a:stretch/>
        </p:blipFill>
        <p:spPr>
          <a:xfrm>
            <a:off x="6354599" y="1695690"/>
            <a:ext cx="5822154" cy="3246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8" name="Google Shape;518;p21"/>
          <p:cNvGrpSpPr/>
          <p:nvPr/>
        </p:nvGrpSpPr>
        <p:grpSpPr>
          <a:xfrm rot="-454429">
            <a:off x="5171132" y="2795920"/>
            <a:ext cx="1581540" cy="1534631"/>
            <a:chOff x="7756246" y="4274827"/>
            <a:chExt cx="1449600" cy="1406604"/>
          </a:xfrm>
        </p:grpSpPr>
        <p:sp>
          <p:nvSpPr>
            <p:cNvPr id="519" name="Google Shape;519;p21"/>
            <p:cNvSpPr/>
            <p:nvPr/>
          </p:nvSpPr>
          <p:spPr>
            <a:xfrm>
              <a:off x="7777737" y="4274827"/>
              <a:ext cx="1406604" cy="1406604"/>
            </a:xfrm>
            <a:prstGeom prst="ellipse">
              <a:avLst/>
            </a:prstGeom>
            <a:solidFill>
              <a:srgbClr val="0289AE"/>
            </a:solidFill>
            <a:ln>
              <a:noFill/>
            </a:ln>
          </p:spPr>
          <p:txBody>
            <a:bodyPr anchorCtr="0" anchor="ctr" bIns="49850" lIns="99750" spcFirstLastPara="1" rIns="99750" wrap="square" tIns="49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64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21"/>
            <p:cNvSpPr txBox="1"/>
            <p:nvPr/>
          </p:nvSpPr>
          <p:spPr>
            <a:xfrm>
              <a:off x="7756246" y="4566214"/>
              <a:ext cx="1449600" cy="79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850" lIns="99750" spcFirstLastPara="1" rIns="99750" wrap="square" tIns="49850">
              <a:spAutoFit/>
            </a:bodyPr>
            <a:lstStyle/>
            <a:p>
              <a:pPr indent="0" lvl="0" marL="0" marR="0" rtl="0" algn="ctr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HAGA CLIC PARA </a:t>
              </a:r>
              <a:r>
                <a:rPr b="1" lang="en-US" sz="2400">
                  <a:solidFill>
                    <a:schemeClr val="lt1"/>
                  </a:solidFill>
                  <a:uFill>
                    <a:noFill/>
                  </a:uFill>
                  <a:latin typeface="Calibri"/>
                  <a:ea typeface="Calibri"/>
                  <a:cs typeface="Calibri"/>
                  <a:sym typeface="Calibri"/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VER</a:t>
              </a:r>
              <a:endParaRPr b="1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21" name="Google Shape;52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163" y="4350558"/>
            <a:ext cx="4821200" cy="24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5600" y="-17175"/>
            <a:ext cx="6331874" cy="546897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22"/>
          <p:cNvSpPr txBox="1"/>
          <p:nvPr/>
        </p:nvSpPr>
        <p:spPr>
          <a:xfrm>
            <a:off x="570086" y="2273935"/>
            <a:ext cx="45690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Opera en uno de los entornos más exigentes de Europa.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Los márgenes son ajustados, la contratación es difícil y el ritmo de cambio es abrumador.</a:t>
            </a:r>
            <a:endParaRPr sz="22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 esta sección analizamos </a:t>
            </a:r>
            <a:r>
              <a:rPr b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hacia dónde se dirige el sector y por qué.</a:t>
            </a:r>
            <a:endParaRPr sz="2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22"/>
          <p:cNvSpPr txBox="1"/>
          <p:nvPr/>
        </p:nvSpPr>
        <p:spPr>
          <a:xfrm>
            <a:off x="454695" y="394053"/>
            <a:ext cx="5417531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panorama de la transformación para las pymes del sector hotelero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0" name="Google Shape;530;p22"/>
          <p:cNvCxnSpPr/>
          <p:nvPr/>
        </p:nvCxnSpPr>
        <p:spPr>
          <a:xfrm>
            <a:off x="0" y="2038503"/>
            <a:ext cx="6655925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531" name="Google Shape;531;p22"/>
          <p:cNvSpPr/>
          <p:nvPr/>
        </p:nvSpPr>
        <p:spPr>
          <a:xfrm>
            <a:off x="5872226" y="1122165"/>
            <a:ext cx="5512437" cy="2081479"/>
          </a:xfrm>
          <a:prstGeom prst="roundRect">
            <a:avLst>
              <a:gd fmla="val 7861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2"/>
          <p:cNvSpPr txBox="1"/>
          <p:nvPr/>
        </p:nvSpPr>
        <p:spPr>
          <a:xfrm>
            <a:off x="6311720" y="1442938"/>
            <a:ext cx="4718953" cy="16619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Transformación = cambio completo en la apariencia o el carácter de algo o alguien, especialmente con el fin de mejorar ese algo o esa persona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Diccionario de Cambridge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3"/>
          <p:cNvSpPr/>
          <p:nvPr/>
        </p:nvSpPr>
        <p:spPr>
          <a:xfrm>
            <a:off x="11401063" y="4258954"/>
            <a:ext cx="694481" cy="249266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3786549" y="285226"/>
            <a:ext cx="8162058" cy="1798327"/>
          </a:xfrm>
          <a:prstGeom prst="roundRect">
            <a:avLst>
              <a:gd fmla="val 7861" name="adj"/>
            </a:avLst>
          </a:prstGeom>
          <a:noFill/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23"/>
          <p:cNvSpPr txBox="1"/>
          <p:nvPr/>
        </p:nvSpPr>
        <p:spPr>
          <a:xfrm>
            <a:off x="4663386" y="266435"/>
            <a:ext cx="56367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Presiones medioambientales</a:t>
            </a:r>
            <a:endParaRPr/>
          </a:p>
        </p:txBody>
      </p:sp>
      <p:sp>
        <p:nvSpPr>
          <p:cNvPr id="540" name="Google Shape;540;p23"/>
          <p:cNvSpPr txBox="1"/>
          <p:nvPr/>
        </p:nvSpPr>
        <p:spPr>
          <a:xfrm>
            <a:off x="4663386" y="657360"/>
            <a:ext cx="7569000" cy="13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Aumento del coste de los servicios públicos y los materiales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Normativa sobre gestión de residuos, p. ej., presión sobre los artículos de un solo uso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huéspedes esperan operaciones transparentes,  responsables y de bajo impacto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Perturbaciones relacionadas con el clima que afectan a las cadenas de suministro y a la estacionalidad</a:t>
            </a:r>
            <a:endParaRPr sz="15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1" name="Google Shape;541;p23"/>
          <p:cNvGrpSpPr/>
          <p:nvPr/>
        </p:nvGrpSpPr>
        <p:grpSpPr>
          <a:xfrm>
            <a:off x="2841808" y="253094"/>
            <a:ext cx="1844414" cy="1844414"/>
            <a:chOff x="1642220" y="200554"/>
            <a:chExt cx="1984063" cy="1984064"/>
          </a:xfrm>
        </p:grpSpPr>
        <p:grpSp>
          <p:nvGrpSpPr>
            <p:cNvPr id="542" name="Google Shape;542;p23"/>
            <p:cNvGrpSpPr/>
            <p:nvPr/>
          </p:nvGrpSpPr>
          <p:grpSpPr>
            <a:xfrm>
              <a:off x="1642220" y="200554"/>
              <a:ext cx="1984063" cy="1984064"/>
              <a:chOff x="2833721" y="1436006"/>
              <a:chExt cx="2442176" cy="2442176"/>
            </a:xfrm>
          </p:grpSpPr>
          <p:sp>
            <p:nvSpPr>
              <p:cNvPr id="543" name="Google Shape;543;p23"/>
              <p:cNvSpPr/>
              <p:nvPr/>
            </p:nvSpPr>
            <p:spPr>
              <a:xfrm rot="-2700000">
                <a:off x="3191369" y="1793655"/>
                <a:ext cx="1726880" cy="1726879"/>
              </a:xfrm>
              <a:prstGeom prst="ellipse">
                <a:avLst/>
              </a:pr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p23"/>
              <p:cNvSpPr/>
              <p:nvPr/>
            </p:nvSpPr>
            <p:spPr>
              <a:xfrm>
                <a:off x="3382114" y="1984406"/>
                <a:ext cx="1345373" cy="134537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45" name="Google Shape;545;p23"/>
              <p:cNvGrpSpPr/>
              <p:nvPr/>
            </p:nvGrpSpPr>
            <p:grpSpPr>
              <a:xfrm>
                <a:off x="3068464" y="1670756"/>
                <a:ext cx="1972690" cy="1972393"/>
                <a:chOff x="1000491" y="2838436"/>
                <a:chExt cx="2183137" cy="2182809"/>
              </a:xfrm>
            </p:grpSpPr>
            <p:sp>
              <p:nvSpPr>
                <p:cNvPr id="546" name="Google Shape;546;p23"/>
                <p:cNvSpPr/>
                <p:nvPr/>
              </p:nvSpPr>
              <p:spPr>
                <a:xfrm>
                  <a:off x="1000491" y="2838436"/>
                  <a:ext cx="2183119" cy="1100675"/>
                </a:xfrm>
                <a:custGeom>
                  <a:rect b="b" l="l" r="r" t="t"/>
                  <a:pathLst>
                    <a:path extrusionOk="0" h="1100675" w="2183119">
                      <a:moveTo>
                        <a:pt x="9116" y="1100675"/>
                      </a:moveTo>
                      <a:cubicBezTo>
                        <a:pt x="4084" y="1100675"/>
                        <a:pt x="0" y="1096592"/>
                        <a:pt x="0" y="1091560"/>
                      </a:cubicBezTo>
                      <a:cubicBezTo>
                        <a:pt x="0" y="944194"/>
                        <a:pt x="28861" y="801240"/>
                        <a:pt x="85779" y="666673"/>
                      </a:cubicBezTo>
                      <a:cubicBezTo>
                        <a:pt x="140766" y="536682"/>
                        <a:pt x="219471" y="419946"/>
                        <a:pt x="319709" y="319709"/>
                      </a:cubicBezTo>
                      <a:cubicBezTo>
                        <a:pt x="419946" y="219471"/>
                        <a:pt x="536682" y="140766"/>
                        <a:pt x="666673" y="85779"/>
                      </a:cubicBezTo>
                      <a:cubicBezTo>
                        <a:pt x="801259" y="28860"/>
                        <a:pt x="944212" y="0"/>
                        <a:pt x="1091560" y="0"/>
                      </a:cubicBezTo>
                      <a:cubicBezTo>
                        <a:pt x="1238907" y="0"/>
                        <a:pt x="1381879" y="28860"/>
                        <a:pt x="1516446" y="85779"/>
                      </a:cubicBezTo>
                      <a:cubicBezTo>
                        <a:pt x="1646437" y="140766"/>
                        <a:pt x="1763174" y="219471"/>
                        <a:pt x="1863411" y="319709"/>
                      </a:cubicBezTo>
                      <a:cubicBezTo>
                        <a:pt x="1963648" y="419946"/>
                        <a:pt x="2042354" y="536682"/>
                        <a:pt x="2097340" y="666673"/>
                      </a:cubicBezTo>
                      <a:cubicBezTo>
                        <a:pt x="2154259" y="801259"/>
                        <a:pt x="2183120" y="944212"/>
                        <a:pt x="2183120" y="1091560"/>
                      </a:cubicBezTo>
                      <a:cubicBezTo>
                        <a:pt x="2183120" y="1096592"/>
                        <a:pt x="2179036" y="1100675"/>
                        <a:pt x="2174004" y="1100675"/>
                      </a:cubicBezTo>
                      <a:cubicBezTo>
                        <a:pt x="2168972" y="1100675"/>
                        <a:pt x="2164888" y="1096592"/>
                        <a:pt x="2164888" y="1091560"/>
                      </a:cubicBezTo>
                      <a:cubicBezTo>
                        <a:pt x="2164888" y="499709"/>
                        <a:pt x="1683392" y="18213"/>
                        <a:pt x="1091542" y="18213"/>
                      </a:cubicBezTo>
                      <a:cubicBezTo>
                        <a:pt x="499690" y="18213"/>
                        <a:pt x="18232" y="499709"/>
                        <a:pt x="18232" y="1091560"/>
                      </a:cubicBezTo>
                      <a:cubicBezTo>
                        <a:pt x="18232" y="1096592"/>
                        <a:pt x="14148" y="1100675"/>
                        <a:pt x="9116" y="1100675"/>
                      </a:cubicBezTo>
                      <a:close/>
                    </a:path>
                  </a:pathLst>
                </a:custGeom>
                <a:solidFill>
                  <a:srgbClr val="62A84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47" name="Google Shape;547;p23"/>
                <p:cNvGrpSpPr/>
                <p:nvPr/>
              </p:nvGrpSpPr>
              <p:grpSpPr>
                <a:xfrm>
                  <a:off x="1000491" y="3920861"/>
                  <a:ext cx="2183137" cy="1100384"/>
                  <a:chOff x="1000491" y="3920861"/>
                  <a:chExt cx="2183137" cy="1100384"/>
                </a:xfrm>
              </p:grpSpPr>
              <p:sp>
                <p:nvSpPr>
                  <p:cNvPr id="548" name="Google Shape;548;p23"/>
                  <p:cNvSpPr/>
                  <p:nvPr/>
                </p:nvSpPr>
                <p:spPr>
                  <a:xfrm>
                    <a:off x="3165379" y="3920861"/>
                    <a:ext cx="18249" cy="25524"/>
                  </a:xfrm>
                  <a:custGeom>
                    <a:rect b="b" l="l" r="r" t="t"/>
                    <a:pathLst>
                      <a:path extrusionOk="0" h="25524" w="18249">
                        <a:moveTo>
                          <a:pt x="9116" y="25524"/>
                        </a:moveTo>
                        <a:lnTo>
                          <a:pt x="9061" y="25524"/>
                        </a:lnTo>
                        <a:cubicBezTo>
                          <a:pt x="4029" y="25488"/>
                          <a:pt x="-18" y="21386"/>
                          <a:pt x="0" y="16354"/>
                        </a:cubicBezTo>
                        <a:cubicBezTo>
                          <a:pt x="0" y="13947"/>
                          <a:pt x="18" y="11540"/>
                          <a:pt x="18" y="9116"/>
                        </a:cubicBezTo>
                        <a:cubicBezTo>
                          <a:pt x="18" y="4084"/>
                          <a:pt x="4102" y="0"/>
                          <a:pt x="9134" y="0"/>
                        </a:cubicBezTo>
                        <a:cubicBezTo>
                          <a:pt x="14166" y="0"/>
                          <a:pt x="18250" y="4084"/>
                          <a:pt x="18250" y="9116"/>
                        </a:cubicBezTo>
                        <a:cubicBezTo>
                          <a:pt x="18250" y="11577"/>
                          <a:pt x="18250" y="14020"/>
                          <a:pt x="18232" y="16463"/>
                        </a:cubicBezTo>
                        <a:cubicBezTo>
                          <a:pt x="18195" y="21477"/>
                          <a:pt x="14130" y="25524"/>
                          <a:pt x="9116" y="2552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49" name="Google Shape;549;p23"/>
                  <p:cNvSpPr/>
                  <p:nvPr/>
                </p:nvSpPr>
                <p:spPr>
                  <a:xfrm>
                    <a:off x="1002280" y="3982926"/>
                    <a:ext cx="2179595" cy="1038319"/>
                  </a:xfrm>
                  <a:custGeom>
                    <a:rect b="b" l="l" r="r" t="t"/>
                    <a:pathLst>
                      <a:path extrusionOk="0" h="1038319" w="2179595">
                        <a:moveTo>
                          <a:pt x="1062806" y="1038301"/>
                        </a:moveTo>
                        <a:cubicBezTo>
                          <a:pt x="1062806" y="1038301"/>
                          <a:pt x="1062660" y="1038301"/>
                          <a:pt x="1062587" y="1038301"/>
                        </a:cubicBezTo>
                        <a:cubicBezTo>
                          <a:pt x="1057665" y="1038174"/>
                          <a:pt x="1052760" y="1038028"/>
                          <a:pt x="1047856" y="1037845"/>
                        </a:cubicBezTo>
                        <a:cubicBezTo>
                          <a:pt x="1042824" y="1037663"/>
                          <a:pt x="1038904" y="1033433"/>
                          <a:pt x="1039087" y="1028401"/>
                        </a:cubicBezTo>
                        <a:cubicBezTo>
                          <a:pt x="1039269" y="1023369"/>
                          <a:pt x="1043499" y="1019358"/>
                          <a:pt x="1048531" y="1019632"/>
                        </a:cubicBezTo>
                        <a:cubicBezTo>
                          <a:pt x="1053344" y="1019814"/>
                          <a:pt x="1058175" y="1019960"/>
                          <a:pt x="1063007" y="1020088"/>
                        </a:cubicBezTo>
                        <a:cubicBezTo>
                          <a:pt x="1068038" y="1020215"/>
                          <a:pt x="1072013" y="1024390"/>
                          <a:pt x="1071903" y="1029422"/>
                        </a:cubicBezTo>
                        <a:cubicBezTo>
                          <a:pt x="1071776" y="1034381"/>
                          <a:pt x="1067728" y="1038319"/>
                          <a:pt x="1062788" y="1038319"/>
                        </a:cubicBezTo>
                        <a:close/>
                        <a:moveTo>
                          <a:pt x="1117592" y="1038283"/>
                        </a:moveTo>
                        <a:cubicBezTo>
                          <a:pt x="1112669" y="1038283"/>
                          <a:pt x="1108604" y="1034345"/>
                          <a:pt x="1108476" y="1029386"/>
                        </a:cubicBezTo>
                        <a:cubicBezTo>
                          <a:pt x="1108348" y="1024354"/>
                          <a:pt x="1112323" y="1020179"/>
                          <a:pt x="1117355" y="1020051"/>
                        </a:cubicBezTo>
                        <a:cubicBezTo>
                          <a:pt x="1122186" y="1019924"/>
                          <a:pt x="1126981" y="1019778"/>
                          <a:pt x="1131794" y="1019595"/>
                        </a:cubicBezTo>
                        <a:cubicBezTo>
                          <a:pt x="1136790" y="1019358"/>
                          <a:pt x="1141056" y="1023315"/>
                          <a:pt x="1141256" y="1028347"/>
                        </a:cubicBezTo>
                        <a:cubicBezTo>
                          <a:pt x="1141457" y="1033378"/>
                          <a:pt x="1137537" y="1037608"/>
                          <a:pt x="1132505" y="1037809"/>
                        </a:cubicBezTo>
                        <a:cubicBezTo>
                          <a:pt x="1127619" y="1037991"/>
                          <a:pt x="1122715" y="1038155"/>
                          <a:pt x="1117811" y="1038283"/>
                        </a:cubicBezTo>
                        <a:cubicBezTo>
                          <a:pt x="1117738" y="1038283"/>
                          <a:pt x="1117665" y="1038283"/>
                          <a:pt x="1117574" y="1038283"/>
                        </a:cubicBezTo>
                        <a:close/>
                        <a:moveTo>
                          <a:pt x="993562" y="1034418"/>
                        </a:moveTo>
                        <a:cubicBezTo>
                          <a:pt x="993289" y="1034418"/>
                          <a:pt x="993034" y="1034418"/>
                          <a:pt x="992760" y="1034381"/>
                        </a:cubicBezTo>
                        <a:cubicBezTo>
                          <a:pt x="987856" y="1033944"/>
                          <a:pt x="982970" y="1033488"/>
                          <a:pt x="978084" y="1032996"/>
                        </a:cubicBezTo>
                        <a:cubicBezTo>
                          <a:pt x="973070" y="1032485"/>
                          <a:pt x="969424" y="1028018"/>
                          <a:pt x="969934" y="1023005"/>
                        </a:cubicBezTo>
                        <a:cubicBezTo>
                          <a:pt x="970445" y="1017991"/>
                          <a:pt x="974930" y="1014345"/>
                          <a:pt x="979925" y="1014855"/>
                        </a:cubicBezTo>
                        <a:cubicBezTo>
                          <a:pt x="984720" y="1015348"/>
                          <a:pt x="989533" y="1015803"/>
                          <a:pt x="994346" y="1016223"/>
                        </a:cubicBezTo>
                        <a:cubicBezTo>
                          <a:pt x="999360" y="1016660"/>
                          <a:pt x="1003061" y="1021090"/>
                          <a:pt x="1002623" y="1026104"/>
                        </a:cubicBezTo>
                        <a:cubicBezTo>
                          <a:pt x="1002204" y="1030844"/>
                          <a:pt x="998230" y="1034418"/>
                          <a:pt x="993562" y="1034418"/>
                        </a:cubicBezTo>
                        <a:close/>
                        <a:moveTo>
                          <a:pt x="1186799" y="1034345"/>
                        </a:moveTo>
                        <a:cubicBezTo>
                          <a:pt x="1182131" y="1034345"/>
                          <a:pt x="1178157" y="1030771"/>
                          <a:pt x="1177738" y="1026031"/>
                        </a:cubicBezTo>
                        <a:cubicBezTo>
                          <a:pt x="1177282" y="1021017"/>
                          <a:pt x="1181001" y="1016587"/>
                          <a:pt x="1186015" y="1016150"/>
                        </a:cubicBezTo>
                        <a:cubicBezTo>
                          <a:pt x="1190828" y="1015712"/>
                          <a:pt x="1195641" y="1015256"/>
                          <a:pt x="1200436" y="1014764"/>
                        </a:cubicBezTo>
                        <a:cubicBezTo>
                          <a:pt x="1205450" y="1014272"/>
                          <a:pt x="1209916" y="1017900"/>
                          <a:pt x="1210427" y="1022895"/>
                        </a:cubicBezTo>
                        <a:cubicBezTo>
                          <a:pt x="1210937" y="1027909"/>
                          <a:pt x="1207291" y="1032376"/>
                          <a:pt x="1202277" y="1032886"/>
                        </a:cubicBezTo>
                        <a:cubicBezTo>
                          <a:pt x="1197391" y="1033378"/>
                          <a:pt x="1192505" y="1033852"/>
                          <a:pt x="1187619" y="1034290"/>
                        </a:cubicBezTo>
                        <a:cubicBezTo>
                          <a:pt x="1187346" y="1034308"/>
                          <a:pt x="1187072" y="1034327"/>
                          <a:pt x="1186799" y="1034327"/>
                        </a:cubicBezTo>
                        <a:close/>
                        <a:moveTo>
                          <a:pt x="924684" y="1026122"/>
                        </a:moveTo>
                        <a:cubicBezTo>
                          <a:pt x="924228" y="1026122"/>
                          <a:pt x="923754" y="1026086"/>
                          <a:pt x="923298" y="1026013"/>
                        </a:cubicBezTo>
                        <a:cubicBezTo>
                          <a:pt x="918430" y="1025266"/>
                          <a:pt x="913581" y="1024500"/>
                          <a:pt x="908749" y="1023679"/>
                        </a:cubicBezTo>
                        <a:cubicBezTo>
                          <a:pt x="903790" y="1022841"/>
                          <a:pt x="900436" y="1018155"/>
                          <a:pt x="901256" y="1013178"/>
                        </a:cubicBezTo>
                        <a:cubicBezTo>
                          <a:pt x="902095" y="1008219"/>
                          <a:pt x="906780" y="1004864"/>
                          <a:pt x="911757" y="1005685"/>
                        </a:cubicBezTo>
                        <a:cubicBezTo>
                          <a:pt x="916516" y="1006487"/>
                          <a:pt x="921274" y="1007234"/>
                          <a:pt x="926051" y="1007982"/>
                        </a:cubicBezTo>
                        <a:cubicBezTo>
                          <a:pt x="931028" y="1008748"/>
                          <a:pt x="934438" y="1013397"/>
                          <a:pt x="933690" y="1018374"/>
                        </a:cubicBezTo>
                        <a:cubicBezTo>
                          <a:pt x="932997" y="1022877"/>
                          <a:pt x="929114" y="1026122"/>
                          <a:pt x="924684" y="1026122"/>
                        </a:cubicBezTo>
                        <a:close/>
                        <a:moveTo>
                          <a:pt x="1255678" y="1025995"/>
                        </a:moveTo>
                        <a:cubicBezTo>
                          <a:pt x="1251247" y="1025995"/>
                          <a:pt x="1247364" y="1022768"/>
                          <a:pt x="1246671" y="1018264"/>
                        </a:cubicBezTo>
                        <a:cubicBezTo>
                          <a:pt x="1245905" y="1013287"/>
                          <a:pt x="1249315" y="1008638"/>
                          <a:pt x="1254292" y="1007873"/>
                        </a:cubicBezTo>
                        <a:cubicBezTo>
                          <a:pt x="1259069" y="1007143"/>
                          <a:pt x="1263845" y="1006377"/>
                          <a:pt x="1268604" y="1005575"/>
                        </a:cubicBezTo>
                        <a:cubicBezTo>
                          <a:pt x="1273581" y="1004737"/>
                          <a:pt x="1278266" y="1008092"/>
                          <a:pt x="1279105" y="1013050"/>
                        </a:cubicBezTo>
                        <a:cubicBezTo>
                          <a:pt x="1279944" y="1018009"/>
                          <a:pt x="1276589" y="1022713"/>
                          <a:pt x="1271630" y="1023552"/>
                        </a:cubicBezTo>
                        <a:cubicBezTo>
                          <a:pt x="1266799" y="1024372"/>
                          <a:pt x="1261949" y="1025138"/>
                          <a:pt x="1257081" y="1025885"/>
                        </a:cubicBezTo>
                        <a:cubicBezTo>
                          <a:pt x="1256607" y="1025958"/>
                          <a:pt x="1256152" y="1025995"/>
                          <a:pt x="1255678" y="1025995"/>
                        </a:cubicBezTo>
                        <a:close/>
                        <a:moveTo>
                          <a:pt x="856461" y="1013433"/>
                        </a:moveTo>
                        <a:cubicBezTo>
                          <a:pt x="855805" y="1013433"/>
                          <a:pt x="855149" y="1013360"/>
                          <a:pt x="854492" y="1013214"/>
                        </a:cubicBezTo>
                        <a:cubicBezTo>
                          <a:pt x="849697" y="1012157"/>
                          <a:pt x="844902" y="1011063"/>
                          <a:pt x="840126" y="1009951"/>
                        </a:cubicBezTo>
                        <a:cubicBezTo>
                          <a:pt x="835221" y="1008802"/>
                          <a:pt x="832177" y="1003898"/>
                          <a:pt x="833325" y="998994"/>
                        </a:cubicBezTo>
                        <a:cubicBezTo>
                          <a:pt x="834474" y="994089"/>
                          <a:pt x="839378" y="991045"/>
                          <a:pt x="844282" y="992193"/>
                        </a:cubicBezTo>
                        <a:cubicBezTo>
                          <a:pt x="848986" y="993287"/>
                          <a:pt x="853690" y="994363"/>
                          <a:pt x="858412" y="995402"/>
                        </a:cubicBezTo>
                        <a:cubicBezTo>
                          <a:pt x="863334" y="996478"/>
                          <a:pt x="866434" y="1001345"/>
                          <a:pt x="865358" y="1006268"/>
                        </a:cubicBezTo>
                        <a:cubicBezTo>
                          <a:pt x="864428" y="1010534"/>
                          <a:pt x="860654" y="1013433"/>
                          <a:pt x="856461" y="1013433"/>
                        </a:cubicBezTo>
                        <a:close/>
                        <a:moveTo>
                          <a:pt x="1323882" y="1013251"/>
                        </a:moveTo>
                        <a:cubicBezTo>
                          <a:pt x="1319707" y="1013251"/>
                          <a:pt x="1315933" y="1010352"/>
                          <a:pt x="1314985" y="1006104"/>
                        </a:cubicBezTo>
                        <a:cubicBezTo>
                          <a:pt x="1313891" y="1001182"/>
                          <a:pt x="1317008" y="996314"/>
                          <a:pt x="1321931" y="995238"/>
                        </a:cubicBezTo>
                        <a:cubicBezTo>
                          <a:pt x="1326653" y="994199"/>
                          <a:pt x="1331357" y="993123"/>
                          <a:pt x="1336060" y="992029"/>
                        </a:cubicBezTo>
                        <a:cubicBezTo>
                          <a:pt x="1340965" y="990881"/>
                          <a:pt x="1345869" y="993926"/>
                          <a:pt x="1347018" y="998811"/>
                        </a:cubicBezTo>
                        <a:cubicBezTo>
                          <a:pt x="1348166" y="1003716"/>
                          <a:pt x="1345122" y="1008620"/>
                          <a:pt x="1340236" y="1009769"/>
                        </a:cubicBezTo>
                        <a:cubicBezTo>
                          <a:pt x="1335459" y="1010899"/>
                          <a:pt x="1330664" y="1011975"/>
                          <a:pt x="1325869" y="1013050"/>
                        </a:cubicBezTo>
                        <a:cubicBezTo>
                          <a:pt x="1325213" y="1013196"/>
                          <a:pt x="1324538" y="1013269"/>
                          <a:pt x="1323900" y="1013269"/>
                        </a:cubicBezTo>
                        <a:close/>
                        <a:moveTo>
                          <a:pt x="789205" y="996368"/>
                        </a:moveTo>
                        <a:cubicBezTo>
                          <a:pt x="788366" y="996368"/>
                          <a:pt x="787509" y="996259"/>
                          <a:pt x="786671" y="996004"/>
                        </a:cubicBezTo>
                        <a:cubicBezTo>
                          <a:pt x="781949" y="994636"/>
                          <a:pt x="777245" y="993251"/>
                          <a:pt x="772541" y="991829"/>
                        </a:cubicBezTo>
                        <a:cubicBezTo>
                          <a:pt x="767728" y="990370"/>
                          <a:pt x="764993" y="985284"/>
                          <a:pt x="766470" y="980452"/>
                        </a:cubicBezTo>
                        <a:cubicBezTo>
                          <a:pt x="767929" y="975639"/>
                          <a:pt x="773015" y="972923"/>
                          <a:pt x="777847" y="974381"/>
                        </a:cubicBezTo>
                        <a:cubicBezTo>
                          <a:pt x="782459" y="975785"/>
                          <a:pt x="787090" y="977152"/>
                          <a:pt x="791739" y="978483"/>
                        </a:cubicBezTo>
                        <a:cubicBezTo>
                          <a:pt x="796571" y="979887"/>
                          <a:pt x="799360" y="984937"/>
                          <a:pt x="797974" y="989769"/>
                        </a:cubicBezTo>
                        <a:cubicBezTo>
                          <a:pt x="796826" y="993761"/>
                          <a:pt x="793179" y="996368"/>
                          <a:pt x="789223" y="996368"/>
                        </a:cubicBezTo>
                        <a:close/>
                        <a:moveTo>
                          <a:pt x="1391120" y="996150"/>
                        </a:moveTo>
                        <a:cubicBezTo>
                          <a:pt x="1387164" y="996150"/>
                          <a:pt x="1383517" y="993561"/>
                          <a:pt x="1382369" y="989568"/>
                        </a:cubicBezTo>
                        <a:cubicBezTo>
                          <a:pt x="1380965" y="984737"/>
                          <a:pt x="1383754" y="979687"/>
                          <a:pt x="1388586" y="978283"/>
                        </a:cubicBezTo>
                        <a:cubicBezTo>
                          <a:pt x="1393235" y="976934"/>
                          <a:pt x="1397865" y="975566"/>
                          <a:pt x="1402478" y="974162"/>
                        </a:cubicBezTo>
                        <a:cubicBezTo>
                          <a:pt x="1407309" y="972704"/>
                          <a:pt x="1412396" y="975420"/>
                          <a:pt x="1413854" y="980234"/>
                        </a:cubicBezTo>
                        <a:cubicBezTo>
                          <a:pt x="1415313" y="985047"/>
                          <a:pt x="1412597" y="990133"/>
                          <a:pt x="1407783" y="991610"/>
                        </a:cubicBezTo>
                        <a:cubicBezTo>
                          <a:pt x="1403080" y="993032"/>
                          <a:pt x="1398376" y="994436"/>
                          <a:pt x="1393654" y="995803"/>
                        </a:cubicBezTo>
                        <a:cubicBezTo>
                          <a:pt x="1392815" y="996040"/>
                          <a:pt x="1391958" y="996168"/>
                          <a:pt x="1391120" y="996168"/>
                        </a:cubicBezTo>
                        <a:close/>
                        <a:moveTo>
                          <a:pt x="723079" y="974946"/>
                        </a:moveTo>
                        <a:cubicBezTo>
                          <a:pt x="722058" y="974946"/>
                          <a:pt x="721019" y="974782"/>
                          <a:pt x="719998" y="974399"/>
                        </a:cubicBezTo>
                        <a:cubicBezTo>
                          <a:pt x="715349" y="972722"/>
                          <a:pt x="710736" y="971027"/>
                          <a:pt x="706124" y="969295"/>
                        </a:cubicBezTo>
                        <a:cubicBezTo>
                          <a:pt x="701402" y="967526"/>
                          <a:pt x="699032" y="962275"/>
                          <a:pt x="700800" y="957553"/>
                        </a:cubicBezTo>
                        <a:cubicBezTo>
                          <a:pt x="702569" y="952832"/>
                          <a:pt x="707819" y="950443"/>
                          <a:pt x="712541" y="952230"/>
                        </a:cubicBezTo>
                        <a:cubicBezTo>
                          <a:pt x="717081" y="953925"/>
                          <a:pt x="721621" y="955603"/>
                          <a:pt x="726179" y="957243"/>
                        </a:cubicBezTo>
                        <a:cubicBezTo>
                          <a:pt x="730919" y="958957"/>
                          <a:pt x="733380" y="964172"/>
                          <a:pt x="731666" y="968911"/>
                        </a:cubicBezTo>
                        <a:cubicBezTo>
                          <a:pt x="730335" y="972631"/>
                          <a:pt x="726817" y="974946"/>
                          <a:pt x="723079" y="974946"/>
                        </a:cubicBezTo>
                        <a:close/>
                        <a:moveTo>
                          <a:pt x="1457100" y="974728"/>
                        </a:moveTo>
                        <a:cubicBezTo>
                          <a:pt x="1453362" y="974728"/>
                          <a:pt x="1449862" y="972412"/>
                          <a:pt x="1448531" y="968711"/>
                        </a:cubicBezTo>
                        <a:cubicBezTo>
                          <a:pt x="1446817" y="963971"/>
                          <a:pt x="1449278" y="958757"/>
                          <a:pt x="1454019" y="957043"/>
                        </a:cubicBezTo>
                        <a:cubicBezTo>
                          <a:pt x="1458558" y="955402"/>
                          <a:pt x="1463098" y="953725"/>
                          <a:pt x="1467619" y="952029"/>
                        </a:cubicBezTo>
                        <a:cubicBezTo>
                          <a:pt x="1472341" y="950242"/>
                          <a:pt x="1477592" y="952649"/>
                          <a:pt x="1479361" y="957353"/>
                        </a:cubicBezTo>
                        <a:cubicBezTo>
                          <a:pt x="1481129" y="962057"/>
                          <a:pt x="1478741" y="967326"/>
                          <a:pt x="1474037" y="969094"/>
                        </a:cubicBezTo>
                        <a:cubicBezTo>
                          <a:pt x="1469442" y="970826"/>
                          <a:pt x="1464830" y="972522"/>
                          <a:pt x="1460217" y="974181"/>
                        </a:cubicBezTo>
                        <a:cubicBezTo>
                          <a:pt x="1459196" y="974545"/>
                          <a:pt x="1458157" y="974728"/>
                          <a:pt x="1457118" y="974728"/>
                        </a:cubicBezTo>
                        <a:close/>
                        <a:moveTo>
                          <a:pt x="658448" y="949295"/>
                        </a:moveTo>
                        <a:cubicBezTo>
                          <a:pt x="657227" y="949295"/>
                          <a:pt x="656005" y="949058"/>
                          <a:pt x="654820" y="948529"/>
                        </a:cubicBezTo>
                        <a:cubicBezTo>
                          <a:pt x="650299" y="946560"/>
                          <a:pt x="645796" y="944573"/>
                          <a:pt x="641311" y="942549"/>
                        </a:cubicBezTo>
                        <a:cubicBezTo>
                          <a:pt x="636716" y="940471"/>
                          <a:pt x="634674" y="935074"/>
                          <a:pt x="636753" y="930498"/>
                        </a:cubicBezTo>
                        <a:cubicBezTo>
                          <a:pt x="638831" y="925904"/>
                          <a:pt x="644228" y="923861"/>
                          <a:pt x="648804" y="925940"/>
                        </a:cubicBezTo>
                        <a:cubicBezTo>
                          <a:pt x="653216" y="927927"/>
                          <a:pt x="657646" y="929896"/>
                          <a:pt x="662095" y="931829"/>
                        </a:cubicBezTo>
                        <a:cubicBezTo>
                          <a:pt x="666707" y="933834"/>
                          <a:pt x="668822" y="939213"/>
                          <a:pt x="666816" y="943825"/>
                        </a:cubicBezTo>
                        <a:cubicBezTo>
                          <a:pt x="665322" y="947253"/>
                          <a:pt x="661967" y="949313"/>
                          <a:pt x="658448" y="949313"/>
                        </a:cubicBezTo>
                        <a:close/>
                        <a:moveTo>
                          <a:pt x="1521475" y="949131"/>
                        </a:moveTo>
                        <a:cubicBezTo>
                          <a:pt x="1517957" y="949131"/>
                          <a:pt x="1514602" y="947088"/>
                          <a:pt x="1513107" y="943643"/>
                        </a:cubicBezTo>
                        <a:cubicBezTo>
                          <a:pt x="1511102" y="939030"/>
                          <a:pt x="1513216" y="933652"/>
                          <a:pt x="1517829" y="931646"/>
                        </a:cubicBezTo>
                        <a:cubicBezTo>
                          <a:pt x="1522241" y="929732"/>
                          <a:pt x="1526635" y="927781"/>
                          <a:pt x="1531029" y="925794"/>
                        </a:cubicBezTo>
                        <a:cubicBezTo>
                          <a:pt x="1535605" y="923716"/>
                          <a:pt x="1541020" y="925758"/>
                          <a:pt x="1543080" y="930352"/>
                        </a:cubicBezTo>
                        <a:cubicBezTo>
                          <a:pt x="1545158" y="934946"/>
                          <a:pt x="1543116" y="940343"/>
                          <a:pt x="1538522" y="942403"/>
                        </a:cubicBezTo>
                        <a:cubicBezTo>
                          <a:pt x="1534073" y="944408"/>
                          <a:pt x="1529588" y="946396"/>
                          <a:pt x="1525103" y="948347"/>
                        </a:cubicBezTo>
                        <a:cubicBezTo>
                          <a:pt x="1523918" y="948857"/>
                          <a:pt x="1522679" y="949112"/>
                          <a:pt x="1521475" y="949112"/>
                        </a:cubicBezTo>
                        <a:close/>
                        <a:moveTo>
                          <a:pt x="595640" y="919522"/>
                        </a:moveTo>
                        <a:cubicBezTo>
                          <a:pt x="594237" y="919522"/>
                          <a:pt x="592815" y="919194"/>
                          <a:pt x="591484" y="918520"/>
                        </a:cubicBezTo>
                        <a:cubicBezTo>
                          <a:pt x="587108" y="916259"/>
                          <a:pt x="582751" y="913980"/>
                          <a:pt x="578393" y="911683"/>
                        </a:cubicBezTo>
                        <a:cubicBezTo>
                          <a:pt x="573945" y="909331"/>
                          <a:pt x="572249" y="903807"/>
                          <a:pt x="574620" y="899358"/>
                        </a:cubicBezTo>
                        <a:cubicBezTo>
                          <a:pt x="576990" y="894910"/>
                          <a:pt x="582496" y="893214"/>
                          <a:pt x="586944" y="895584"/>
                        </a:cubicBezTo>
                        <a:cubicBezTo>
                          <a:pt x="591210" y="897845"/>
                          <a:pt x="595513" y="900087"/>
                          <a:pt x="599815" y="902312"/>
                        </a:cubicBezTo>
                        <a:cubicBezTo>
                          <a:pt x="604300" y="904609"/>
                          <a:pt x="606051" y="910115"/>
                          <a:pt x="603754" y="914582"/>
                        </a:cubicBezTo>
                        <a:cubicBezTo>
                          <a:pt x="602131" y="917718"/>
                          <a:pt x="598940" y="919522"/>
                          <a:pt x="595640" y="919522"/>
                        </a:cubicBezTo>
                        <a:close/>
                        <a:moveTo>
                          <a:pt x="1584046" y="919468"/>
                        </a:moveTo>
                        <a:cubicBezTo>
                          <a:pt x="1580746" y="919468"/>
                          <a:pt x="1577556" y="917663"/>
                          <a:pt x="1575933" y="914527"/>
                        </a:cubicBezTo>
                        <a:cubicBezTo>
                          <a:pt x="1573636" y="910042"/>
                          <a:pt x="1575386" y="904554"/>
                          <a:pt x="1579871" y="902257"/>
                        </a:cubicBezTo>
                        <a:cubicBezTo>
                          <a:pt x="1584155" y="900051"/>
                          <a:pt x="1588422" y="897827"/>
                          <a:pt x="1592670" y="895566"/>
                        </a:cubicBezTo>
                        <a:cubicBezTo>
                          <a:pt x="1597118" y="893196"/>
                          <a:pt x="1602642" y="894892"/>
                          <a:pt x="1604994" y="899340"/>
                        </a:cubicBezTo>
                        <a:cubicBezTo>
                          <a:pt x="1607364" y="903788"/>
                          <a:pt x="1605669" y="909313"/>
                          <a:pt x="1601220" y="911665"/>
                        </a:cubicBezTo>
                        <a:cubicBezTo>
                          <a:pt x="1596899" y="913962"/>
                          <a:pt x="1592560" y="916222"/>
                          <a:pt x="1588203" y="918465"/>
                        </a:cubicBezTo>
                        <a:cubicBezTo>
                          <a:pt x="1586872" y="919158"/>
                          <a:pt x="1585450" y="919468"/>
                          <a:pt x="1584046" y="919468"/>
                        </a:cubicBezTo>
                        <a:close/>
                        <a:moveTo>
                          <a:pt x="1644611" y="885831"/>
                        </a:moveTo>
                        <a:cubicBezTo>
                          <a:pt x="1641512" y="885831"/>
                          <a:pt x="1638486" y="884244"/>
                          <a:pt x="1636772" y="881400"/>
                        </a:cubicBezTo>
                        <a:cubicBezTo>
                          <a:pt x="1634183" y="877079"/>
                          <a:pt x="1635605" y="871482"/>
                          <a:pt x="1639926" y="868893"/>
                        </a:cubicBezTo>
                        <a:cubicBezTo>
                          <a:pt x="1644064" y="866414"/>
                          <a:pt x="1648185" y="863916"/>
                          <a:pt x="1652287" y="861382"/>
                        </a:cubicBezTo>
                        <a:cubicBezTo>
                          <a:pt x="1656571" y="858738"/>
                          <a:pt x="1662187" y="860069"/>
                          <a:pt x="1664830" y="864354"/>
                        </a:cubicBezTo>
                        <a:cubicBezTo>
                          <a:pt x="1667474" y="868638"/>
                          <a:pt x="1666143" y="874253"/>
                          <a:pt x="1661858" y="876897"/>
                        </a:cubicBezTo>
                        <a:cubicBezTo>
                          <a:pt x="1657683" y="879468"/>
                          <a:pt x="1653490" y="882020"/>
                          <a:pt x="1649297" y="884536"/>
                        </a:cubicBezTo>
                        <a:cubicBezTo>
                          <a:pt x="1647838" y="885411"/>
                          <a:pt x="1646216" y="885831"/>
                          <a:pt x="1644630" y="885831"/>
                        </a:cubicBezTo>
                        <a:close/>
                        <a:moveTo>
                          <a:pt x="534893" y="885794"/>
                        </a:moveTo>
                        <a:cubicBezTo>
                          <a:pt x="533307" y="885794"/>
                          <a:pt x="531684" y="885375"/>
                          <a:pt x="530226" y="884500"/>
                        </a:cubicBezTo>
                        <a:cubicBezTo>
                          <a:pt x="525996" y="881965"/>
                          <a:pt x="521803" y="879413"/>
                          <a:pt x="517609" y="876842"/>
                        </a:cubicBezTo>
                        <a:cubicBezTo>
                          <a:pt x="513325" y="874199"/>
                          <a:pt x="511994" y="868584"/>
                          <a:pt x="514638" y="864299"/>
                        </a:cubicBezTo>
                        <a:cubicBezTo>
                          <a:pt x="517281" y="860014"/>
                          <a:pt x="522897" y="858684"/>
                          <a:pt x="527181" y="861327"/>
                        </a:cubicBezTo>
                        <a:cubicBezTo>
                          <a:pt x="531301" y="863861"/>
                          <a:pt x="535422" y="866377"/>
                          <a:pt x="539578" y="868857"/>
                        </a:cubicBezTo>
                        <a:cubicBezTo>
                          <a:pt x="543899" y="871446"/>
                          <a:pt x="545303" y="877043"/>
                          <a:pt x="542714" y="881364"/>
                        </a:cubicBezTo>
                        <a:cubicBezTo>
                          <a:pt x="541001" y="884226"/>
                          <a:pt x="537974" y="885794"/>
                          <a:pt x="534875" y="885794"/>
                        </a:cubicBezTo>
                        <a:close/>
                        <a:moveTo>
                          <a:pt x="1702916" y="848365"/>
                        </a:moveTo>
                        <a:cubicBezTo>
                          <a:pt x="1700017" y="848365"/>
                          <a:pt x="1697173" y="846979"/>
                          <a:pt x="1695404" y="844409"/>
                        </a:cubicBezTo>
                        <a:cubicBezTo>
                          <a:pt x="1692542" y="840270"/>
                          <a:pt x="1693600" y="834582"/>
                          <a:pt x="1697738" y="831737"/>
                        </a:cubicBezTo>
                        <a:cubicBezTo>
                          <a:pt x="1701713" y="829003"/>
                          <a:pt x="1705669" y="826250"/>
                          <a:pt x="1709607" y="823461"/>
                        </a:cubicBezTo>
                        <a:cubicBezTo>
                          <a:pt x="1713709" y="820543"/>
                          <a:pt x="1719397" y="821528"/>
                          <a:pt x="1722314" y="825630"/>
                        </a:cubicBezTo>
                        <a:cubicBezTo>
                          <a:pt x="1725231" y="829732"/>
                          <a:pt x="1724247" y="835420"/>
                          <a:pt x="1720145" y="838337"/>
                        </a:cubicBezTo>
                        <a:cubicBezTo>
                          <a:pt x="1716152" y="841163"/>
                          <a:pt x="1712123" y="843971"/>
                          <a:pt x="1708094" y="846760"/>
                        </a:cubicBezTo>
                        <a:cubicBezTo>
                          <a:pt x="1706507" y="847854"/>
                          <a:pt x="1704721" y="848365"/>
                          <a:pt x="1702934" y="848365"/>
                        </a:cubicBezTo>
                        <a:close/>
                        <a:moveTo>
                          <a:pt x="476461" y="848255"/>
                        </a:moveTo>
                        <a:cubicBezTo>
                          <a:pt x="474674" y="848255"/>
                          <a:pt x="472869" y="847726"/>
                          <a:pt x="471301" y="846651"/>
                        </a:cubicBezTo>
                        <a:cubicBezTo>
                          <a:pt x="467254" y="843862"/>
                          <a:pt x="463225" y="841054"/>
                          <a:pt x="459214" y="838210"/>
                        </a:cubicBezTo>
                        <a:cubicBezTo>
                          <a:pt x="455112" y="835293"/>
                          <a:pt x="454127" y="829604"/>
                          <a:pt x="457044" y="825502"/>
                        </a:cubicBezTo>
                        <a:cubicBezTo>
                          <a:pt x="459961" y="821400"/>
                          <a:pt x="465650" y="820434"/>
                          <a:pt x="469752" y="823333"/>
                        </a:cubicBezTo>
                        <a:cubicBezTo>
                          <a:pt x="473690" y="826122"/>
                          <a:pt x="477664" y="828893"/>
                          <a:pt x="481639" y="831646"/>
                        </a:cubicBezTo>
                        <a:cubicBezTo>
                          <a:pt x="485777" y="834509"/>
                          <a:pt x="486835" y="840179"/>
                          <a:pt x="483972" y="844317"/>
                        </a:cubicBezTo>
                        <a:cubicBezTo>
                          <a:pt x="482204" y="846888"/>
                          <a:pt x="479360" y="848255"/>
                          <a:pt x="476461" y="848255"/>
                        </a:cubicBezTo>
                        <a:close/>
                        <a:moveTo>
                          <a:pt x="1758723" y="807252"/>
                        </a:moveTo>
                        <a:cubicBezTo>
                          <a:pt x="1756024" y="807252"/>
                          <a:pt x="1753344" y="806068"/>
                          <a:pt x="1751558" y="803770"/>
                        </a:cubicBezTo>
                        <a:cubicBezTo>
                          <a:pt x="1748440" y="799814"/>
                          <a:pt x="1749133" y="794089"/>
                          <a:pt x="1753071" y="790972"/>
                        </a:cubicBezTo>
                        <a:cubicBezTo>
                          <a:pt x="1756863" y="787982"/>
                          <a:pt x="1760637" y="784974"/>
                          <a:pt x="1764393" y="781947"/>
                        </a:cubicBezTo>
                        <a:cubicBezTo>
                          <a:pt x="1768312" y="778775"/>
                          <a:pt x="1774037" y="779395"/>
                          <a:pt x="1777209" y="783296"/>
                        </a:cubicBezTo>
                        <a:cubicBezTo>
                          <a:pt x="1780382" y="787216"/>
                          <a:pt x="1779762" y="792941"/>
                          <a:pt x="1775860" y="796113"/>
                        </a:cubicBezTo>
                        <a:cubicBezTo>
                          <a:pt x="1772050" y="799194"/>
                          <a:pt x="1768221" y="802257"/>
                          <a:pt x="1764356" y="805283"/>
                        </a:cubicBezTo>
                        <a:cubicBezTo>
                          <a:pt x="1762679" y="806596"/>
                          <a:pt x="1760692" y="807234"/>
                          <a:pt x="1758723" y="807234"/>
                        </a:cubicBezTo>
                        <a:close/>
                        <a:moveTo>
                          <a:pt x="420581" y="807052"/>
                        </a:moveTo>
                        <a:cubicBezTo>
                          <a:pt x="418612" y="807052"/>
                          <a:pt x="416625" y="806414"/>
                          <a:pt x="414948" y="805101"/>
                        </a:cubicBezTo>
                        <a:cubicBezTo>
                          <a:pt x="411082" y="802057"/>
                          <a:pt x="407254" y="798993"/>
                          <a:pt x="403425" y="795912"/>
                        </a:cubicBezTo>
                        <a:cubicBezTo>
                          <a:pt x="399505" y="792740"/>
                          <a:pt x="398904" y="786997"/>
                          <a:pt x="402076" y="783096"/>
                        </a:cubicBezTo>
                        <a:cubicBezTo>
                          <a:pt x="405248" y="779176"/>
                          <a:pt x="410991" y="778574"/>
                          <a:pt x="414893" y="781746"/>
                        </a:cubicBezTo>
                        <a:cubicBezTo>
                          <a:pt x="418649" y="784791"/>
                          <a:pt x="422423" y="787799"/>
                          <a:pt x="426233" y="790789"/>
                        </a:cubicBezTo>
                        <a:cubicBezTo>
                          <a:pt x="430189" y="793907"/>
                          <a:pt x="430864" y="799632"/>
                          <a:pt x="427746" y="803588"/>
                        </a:cubicBezTo>
                        <a:cubicBezTo>
                          <a:pt x="425941" y="805867"/>
                          <a:pt x="423279" y="807070"/>
                          <a:pt x="420581" y="807070"/>
                        </a:cubicBezTo>
                        <a:close/>
                        <a:moveTo>
                          <a:pt x="1811831" y="762658"/>
                        </a:moveTo>
                        <a:cubicBezTo>
                          <a:pt x="1809333" y="762658"/>
                          <a:pt x="1806836" y="761637"/>
                          <a:pt x="1805031" y="759632"/>
                        </a:cubicBezTo>
                        <a:cubicBezTo>
                          <a:pt x="1801676" y="755876"/>
                          <a:pt x="1801986" y="750115"/>
                          <a:pt x="1805742" y="746760"/>
                        </a:cubicBezTo>
                        <a:cubicBezTo>
                          <a:pt x="1809333" y="743533"/>
                          <a:pt x="1812907" y="740288"/>
                          <a:pt x="1816462" y="737024"/>
                        </a:cubicBezTo>
                        <a:cubicBezTo>
                          <a:pt x="1820163" y="733615"/>
                          <a:pt x="1825942" y="733852"/>
                          <a:pt x="1829333" y="737553"/>
                        </a:cubicBezTo>
                        <a:cubicBezTo>
                          <a:pt x="1832743" y="741254"/>
                          <a:pt x="1832506" y="747034"/>
                          <a:pt x="1828805" y="750443"/>
                        </a:cubicBezTo>
                        <a:cubicBezTo>
                          <a:pt x="1825195" y="753761"/>
                          <a:pt x="1821567" y="757061"/>
                          <a:pt x="1817902" y="760343"/>
                        </a:cubicBezTo>
                        <a:cubicBezTo>
                          <a:pt x="1816170" y="761911"/>
                          <a:pt x="1813982" y="762676"/>
                          <a:pt x="1811813" y="762676"/>
                        </a:cubicBezTo>
                        <a:close/>
                        <a:moveTo>
                          <a:pt x="367454" y="762385"/>
                        </a:moveTo>
                        <a:cubicBezTo>
                          <a:pt x="365285" y="762385"/>
                          <a:pt x="363115" y="761619"/>
                          <a:pt x="361365" y="760051"/>
                        </a:cubicBezTo>
                        <a:cubicBezTo>
                          <a:pt x="357700" y="756769"/>
                          <a:pt x="354072" y="753469"/>
                          <a:pt x="350463" y="750133"/>
                        </a:cubicBezTo>
                        <a:cubicBezTo>
                          <a:pt x="346762" y="746724"/>
                          <a:pt x="346525" y="740963"/>
                          <a:pt x="349934" y="737243"/>
                        </a:cubicBezTo>
                        <a:cubicBezTo>
                          <a:pt x="353343" y="733542"/>
                          <a:pt x="359104" y="733305"/>
                          <a:pt x="362824" y="736715"/>
                        </a:cubicBezTo>
                        <a:cubicBezTo>
                          <a:pt x="366379" y="739978"/>
                          <a:pt x="369952" y="743242"/>
                          <a:pt x="373544" y="746469"/>
                        </a:cubicBezTo>
                        <a:cubicBezTo>
                          <a:pt x="377299" y="749823"/>
                          <a:pt x="377609" y="755584"/>
                          <a:pt x="374255" y="759340"/>
                        </a:cubicBezTo>
                        <a:cubicBezTo>
                          <a:pt x="372450" y="761345"/>
                          <a:pt x="369970" y="762367"/>
                          <a:pt x="367473" y="762367"/>
                        </a:cubicBezTo>
                        <a:close/>
                        <a:moveTo>
                          <a:pt x="1861986" y="714727"/>
                        </a:moveTo>
                        <a:cubicBezTo>
                          <a:pt x="1859671" y="714727"/>
                          <a:pt x="1857374" y="713852"/>
                          <a:pt x="1855605" y="712120"/>
                        </a:cubicBezTo>
                        <a:cubicBezTo>
                          <a:pt x="1852014" y="708583"/>
                          <a:pt x="1851959" y="702822"/>
                          <a:pt x="1855496" y="699230"/>
                        </a:cubicBezTo>
                        <a:cubicBezTo>
                          <a:pt x="1858887" y="695785"/>
                          <a:pt x="1862241" y="692321"/>
                          <a:pt x="1865578" y="688820"/>
                        </a:cubicBezTo>
                        <a:cubicBezTo>
                          <a:pt x="1869060" y="685192"/>
                          <a:pt x="1874821" y="685046"/>
                          <a:pt x="1878468" y="688529"/>
                        </a:cubicBezTo>
                        <a:cubicBezTo>
                          <a:pt x="1882114" y="692011"/>
                          <a:pt x="1882241" y="697772"/>
                          <a:pt x="1878759" y="701418"/>
                        </a:cubicBezTo>
                        <a:cubicBezTo>
                          <a:pt x="1875368" y="704974"/>
                          <a:pt x="1871941" y="708492"/>
                          <a:pt x="1868513" y="711993"/>
                        </a:cubicBezTo>
                        <a:cubicBezTo>
                          <a:pt x="1866726" y="713816"/>
                          <a:pt x="1864374" y="714727"/>
                          <a:pt x="1862004" y="714727"/>
                        </a:cubicBezTo>
                        <a:close/>
                        <a:moveTo>
                          <a:pt x="317281" y="714454"/>
                        </a:moveTo>
                        <a:cubicBezTo>
                          <a:pt x="314911" y="714454"/>
                          <a:pt x="312559" y="713542"/>
                          <a:pt x="310772" y="711719"/>
                        </a:cubicBezTo>
                        <a:cubicBezTo>
                          <a:pt x="307327" y="708218"/>
                          <a:pt x="303917" y="704682"/>
                          <a:pt x="300526" y="701145"/>
                        </a:cubicBezTo>
                        <a:cubicBezTo>
                          <a:pt x="297044" y="697499"/>
                          <a:pt x="297172" y="691738"/>
                          <a:pt x="300818" y="688255"/>
                        </a:cubicBezTo>
                        <a:cubicBezTo>
                          <a:pt x="304464" y="684773"/>
                          <a:pt x="310226" y="684901"/>
                          <a:pt x="313708" y="688547"/>
                        </a:cubicBezTo>
                        <a:cubicBezTo>
                          <a:pt x="317044" y="692029"/>
                          <a:pt x="320399" y="695511"/>
                          <a:pt x="323790" y="698957"/>
                        </a:cubicBezTo>
                        <a:cubicBezTo>
                          <a:pt x="327308" y="702549"/>
                          <a:pt x="327272" y="708328"/>
                          <a:pt x="323680" y="711847"/>
                        </a:cubicBezTo>
                        <a:cubicBezTo>
                          <a:pt x="321912" y="713597"/>
                          <a:pt x="319596" y="714454"/>
                          <a:pt x="317299" y="714454"/>
                        </a:cubicBezTo>
                        <a:close/>
                        <a:moveTo>
                          <a:pt x="1909023" y="663715"/>
                        </a:moveTo>
                        <a:cubicBezTo>
                          <a:pt x="1906909" y="663715"/>
                          <a:pt x="1904794" y="662986"/>
                          <a:pt x="1903062" y="661491"/>
                        </a:cubicBezTo>
                        <a:cubicBezTo>
                          <a:pt x="1899251" y="658191"/>
                          <a:pt x="1898832" y="652448"/>
                          <a:pt x="1902132" y="648638"/>
                        </a:cubicBezTo>
                        <a:cubicBezTo>
                          <a:pt x="1905286" y="644992"/>
                          <a:pt x="1908422" y="641309"/>
                          <a:pt x="1911539" y="637608"/>
                        </a:cubicBezTo>
                        <a:cubicBezTo>
                          <a:pt x="1914785" y="633761"/>
                          <a:pt x="1920528" y="633251"/>
                          <a:pt x="1924393" y="636496"/>
                        </a:cubicBezTo>
                        <a:cubicBezTo>
                          <a:pt x="1928240" y="639741"/>
                          <a:pt x="1928750" y="645484"/>
                          <a:pt x="1925505" y="649331"/>
                        </a:cubicBezTo>
                        <a:cubicBezTo>
                          <a:pt x="1922351" y="653086"/>
                          <a:pt x="1919160" y="656824"/>
                          <a:pt x="1915952" y="660543"/>
                        </a:cubicBezTo>
                        <a:cubicBezTo>
                          <a:pt x="1914147" y="662621"/>
                          <a:pt x="1911612" y="663697"/>
                          <a:pt x="1909042" y="663697"/>
                        </a:cubicBezTo>
                        <a:close/>
                        <a:moveTo>
                          <a:pt x="270298" y="663424"/>
                        </a:moveTo>
                        <a:cubicBezTo>
                          <a:pt x="267746" y="663424"/>
                          <a:pt x="265194" y="662348"/>
                          <a:pt x="263389" y="660270"/>
                        </a:cubicBezTo>
                        <a:cubicBezTo>
                          <a:pt x="260180" y="656551"/>
                          <a:pt x="257008" y="652813"/>
                          <a:pt x="253835" y="649057"/>
                        </a:cubicBezTo>
                        <a:cubicBezTo>
                          <a:pt x="250590" y="645211"/>
                          <a:pt x="251101" y="639449"/>
                          <a:pt x="254947" y="636222"/>
                        </a:cubicBezTo>
                        <a:cubicBezTo>
                          <a:pt x="258794" y="632977"/>
                          <a:pt x="264555" y="633487"/>
                          <a:pt x="267782" y="637334"/>
                        </a:cubicBezTo>
                        <a:cubicBezTo>
                          <a:pt x="270882" y="641035"/>
                          <a:pt x="274018" y="644700"/>
                          <a:pt x="277172" y="648346"/>
                        </a:cubicBezTo>
                        <a:cubicBezTo>
                          <a:pt x="280472" y="652156"/>
                          <a:pt x="280034" y="657918"/>
                          <a:pt x="276224" y="661200"/>
                        </a:cubicBezTo>
                        <a:cubicBezTo>
                          <a:pt x="274510" y="662694"/>
                          <a:pt x="272377" y="663424"/>
                          <a:pt x="270262" y="663424"/>
                        </a:cubicBezTo>
                        <a:close/>
                        <a:moveTo>
                          <a:pt x="1952706" y="609768"/>
                        </a:moveTo>
                        <a:cubicBezTo>
                          <a:pt x="1950792" y="609768"/>
                          <a:pt x="1948860" y="609167"/>
                          <a:pt x="1947200" y="607909"/>
                        </a:cubicBezTo>
                        <a:cubicBezTo>
                          <a:pt x="1943190" y="604864"/>
                          <a:pt x="1942406" y="599139"/>
                          <a:pt x="1945450" y="595129"/>
                        </a:cubicBezTo>
                        <a:cubicBezTo>
                          <a:pt x="1948367" y="591281"/>
                          <a:pt x="1951266" y="587416"/>
                          <a:pt x="1954129" y="583515"/>
                        </a:cubicBezTo>
                        <a:cubicBezTo>
                          <a:pt x="1957118" y="579467"/>
                          <a:pt x="1962825" y="578592"/>
                          <a:pt x="1966872" y="581582"/>
                        </a:cubicBezTo>
                        <a:cubicBezTo>
                          <a:pt x="1970920" y="584572"/>
                          <a:pt x="1971795" y="590279"/>
                          <a:pt x="1968805" y="594326"/>
                        </a:cubicBezTo>
                        <a:cubicBezTo>
                          <a:pt x="1965888" y="598283"/>
                          <a:pt x="1962934" y="602220"/>
                          <a:pt x="1959981" y="606140"/>
                        </a:cubicBezTo>
                        <a:cubicBezTo>
                          <a:pt x="1958194" y="608510"/>
                          <a:pt x="1955459" y="609750"/>
                          <a:pt x="1952706" y="609750"/>
                        </a:cubicBezTo>
                        <a:close/>
                        <a:moveTo>
                          <a:pt x="226670" y="609531"/>
                        </a:moveTo>
                        <a:cubicBezTo>
                          <a:pt x="223917" y="609531"/>
                          <a:pt x="221201" y="608292"/>
                          <a:pt x="219396" y="605921"/>
                        </a:cubicBezTo>
                        <a:cubicBezTo>
                          <a:pt x="216442" y="602020"/>
                          <a:pt x="213489" y="598082"/>
                          <a:pt x="210590" y="594144"/>
                        </a:cubicBezTo>
                        <a:cubicBezTo>
                          <a:pt x="207600" y="590097"/>
                          <a:pt x="208457" y="584390"/>
                          <a:pt x="212523" y="581400"/>
                        </a:cubicBezTo>
                        <a:cubicBezTo>
                          <a:pt x="216570" y="578410"/>
                          <a:pt x="222276" y="579267"/>
                          <a:pt x="225266" y="583332"/>
                        </a:cubicBezTo>
                        <a:cubicBezTo>
                          <a:pt x="228129" y="587216"/>
                          <a:pt x="231009" y="591081"/>
                          <a:pt x="233926" y="594928"/>
                        </a:cubicBezTo>
                        <a:cubicBezTo>
                          <a:pt x="236971" y="598939"/>
                          <a:pt x="236187" y="604664"/>
                          <a:pt x="232176" y="607708"/>
                        </a:cubicBezTo>
                        <a:cubicBezTo>
                          <a:pt x="230535" y="608948"/>
                          <a:pt x="228603" y="609568"/>
                          <a:pt x="226670" y="609568"/>
                        </a:cubicBezTo>
                        <a:close/>
                        <a:moveTo>
                          <a:pt x="1992871" y="553141"/>
                        </a:moveTo>
                        <a:cubicBezTo>
                          <a:pt x="1991138" y="553141"/>
                          <a:pt x="1989388" y="552649"/>
                          <a:pt x="1987839" y="551628"/>
                        </a:cubicBezTo>
                        <a:cubicBezTo>
                          <a:pt x="1983645" y="548857"/>
                          <a:pt x="1982497" y="543187"/>
                          <a:pt x="1985268" y="538994"/>
                        </a:cubicBezTo>
                        <a:cubicBezTo>
                          <a:pt x="1987930" y="534964"/>
                          <a:pt x="1990573" y="530917"/>
                          <a:pt x="1993199" y="526851"/>
                        </a:cubicBezTo>
                        <a:cubicBezTo>
                          <a:pt x="1995915" y="522622"/>
                          <a:pt x="2001567" y="521400"/>
                          <a:pt x="2005797" y="524116"/>
                        </a:cubicBezTo>
                        <a:cubicBezTo>
                          <a:pt x="2010026" y="526833"/>
                          <a:pt x="2011248" y="532485"/>
                          <a:pt x="2008531" y="536715"/>
                        </a:cubicBezTo>
                        <a:cubicBezTo>
                          <a:pt x="2005869" y="540853"/>
                          <a:pt x="2003190" y="544974"/>
                          <a:pt x="2000473" y="549076"/>
                        </a:cubicBezTo>
                        <a:cubicBezTo>
                          <a:pt x="1998723" y="551719"/>
                          <a:pt x="1995824" y="553159"/>
                          <a:pt x="1992871" y="553159"/>
                        </a:cubicBezTo>
                        <a:close/>
                        <a:moveTo>
                          <a:pt x="186561" y="552977"/>
                        </a:moveTo>
                        <a:cubicBezTo>
                          <a:pt x="183607" y="552977"/>
                          <a:pt x="180709" y="551537"/>
                          <a:pt x="178958" y="548893"/>
                        </a:cubicBezTo>
                        <a:cubicBezTo>
                          <a:pt x="176260" y="544809"/>
                          <a:pt x="173580" y="540707"/>
                          <a:pt x="170918" y="536587"/>
                        </a:cubicBezTo>
                        <a:cubicBezTo>
                          <a:pt x="168202" y="532357"/>
                          <a:pt x="169423" y="526705"/>
                          <a:pt x="173653" y="523989"/>
                        </a:cubicBezTo>
                        <a:cubicBezTo>
                          <a:pt x="177883" y="521254"/>
                          <a:pt x="183534" y="522494"/>
                          <a:pt x="186251" y="526724"/>
                        </a:cubicBezTo>
                        <a:cubicBezTo>
                          <a:pt x="188858" y="530771"/>
                          <a:pt x="191502" y="534818"/>
                          <a:pt x="194145" y="538829"/>
                        </a:cubicBezTo>
                        <a:cubicBezTo>
                          <a:pt x="196916" y="543023"/>
                          <a:pt x="195768" y="548692"/>
                          <a:pt x="191574" y="551464"/>
                        </a:cubicBezTo>
                        <a:cubicBezTo>
                          <a:pt x="190025" y="552485"/>
                          <a:pt x="188275" y="552977"/>
                          <a:pt x="186561" y="552977"/>
                        </a:cubicBezTo>
                        <a:close/>
                        <a:moveTo>
                          <a:pt x="2029352" y="494034"/>
                        </a:moveTo>
                        <a:cubicBezTo>
                          <a:pt x="2027820" y="494034"/>
                          <a:pt x="2026252" y="493651"/>
                          <a:pt x="2024830" y="492831"/>
                        </a:cubicBezTo>
                        <a:cubicBezTo>
                          <a:pt x="2020455" y="490333"/>
                          <a:pt x="2018960" y="484755"/>
                          <a:pt x="2021458" y="480379"/>
                        </a:cubicBezTo>
                        <a:cubicBezTo>
                          <a:pt x="2023864" y="476186"/>
                          <a:pt x="2026234" y="471974"/>
                          <a:pt x="2028604" y="467744"/>
                        </a:cubicBezTo>
                        <a:cubicBezTo>
                          <a:pt x="2031047" y="463351"/>
                          <a:pt x="2036608" y="461764"/>
                          <a:pt x="2041002" y="464208"/>
                        </a:cubicBezTo>
                        <a:cubicBezTo>
                          <a:pt x="2045396" y="466650"/>
                          <a:pt x="2046982" y="472211"/>
                          <a:pt x="2044539" y="476605"/>
                        </a:cubicBezTo>
                        <a:cubicBezTo>
                          <a:pt x="2042150" y="480908"/>
                          <a:pt x="2039726" y="485192"/>
                          <a:pt x="2037283" y="489458"/>
                        </a:cubicBezTo>
                        <a:cubicBezTo>
                          <a:pt x="2035605" y="492394"/>
                          <a:pt x="2032524" y="494034"/>
                          <a:pt x="2029370" y="494034"/>
                        </a:cubicBezTo>
                        <a:close/>
                        <a:moveTo>
                          <a:pt x="150189" y="494016"/>
                        </a:moveTo>
                        <a:cubicBezTo>
                          <a:pt x="147035" y="494016"/>
                          <a:pt x="143954" y="492375"/>
                          <a:pt x="142276" y="489440"/>
                        </a:cubicBezTo>
                        <a:cubicBezTo>
                          <a:pt x="139833" y="485192"/>
                          <a:pt x="137427" y="480926"/>
                          <a:pt x="135057" y="476642"/>
                        </a:cubicBezTo>
                        <a:cubicBezTo>
                          <a:pt x="132614" y="472248"/>
                          <a:pt x="134200" y="466687"/>
                          <a:pt x="138594" y="464244"/>
                        </a:cubicBezTo>
                        <a:cubicBezTo>
                          <a:pt x="142987" y="461801"/>
                          <a:pt x="148548" y="463387"/>
                          <a:pt x="150991" y="467781"/>
                        </a:cubicBezTo>
                        <a:cubicBezTo>
                          <a:pt x="153325" y="471993"/>
                          <a:pt x="155695" y="476186"/>
                          <a:pt x="158101" y="480361"/>
                        </a:cubicBezTo>
                        <a:cubicBezTo>
                          <a:pt x="160599" y="484736"/>
                          <a:pt x="159104" y="490297"/>
                          <a:pt x="154729" y="492795"/>
                        </a:cubicBezTo>
                        <a:cubicBezTo>
                          <a:pt x="153306" y="493615"/>
                          <a:pt x="151739" y="493998"/>
                          <a:pt x="150207" y="493998"/>
                        </a:cubicBezTo>
                        <a:close/>
                        <a:moveTo>
                          <a:pt x="117664" y="432849"/>
                        </a:moveTo>
                        <a:cubicBezTo>
                          <a:pt x="114291" y="432849"/>
                          <a:pt x="111064" y="430972"/>
                          <a:pt x="109478" y="427745"/>
                        </a:cubicBezTo>
                        <a:cubicBezTo>
                          <a:pt x="107326" y="423350"/>
                          <a:pt x="105193" y="418939"/>
                          <a:pt x="103097" y="414527"/>
                        </a:cubicBezTo>
                        <a:cubicBezTo>
                          <a:pt x="100945" y="409987"/>
                          <a:pt x="102878" y="404536"/>
                          <a:pt x="107418" y="402384"/>
                        </a:cubicBezTo>
                        <a:cubicBezTo>
                          <a:pt x="111976" y="400215"/>
                          <a:pt x="117409" y="402166"/>
                          <a:pt x="119560" y="406705"/>
                        </a:cubicBezTo>
                        <a:cubicBezTo>
                          <a:pt x="121620" y="411062"/>
                          <a:pt x="123717" y="415383"/>
                          <a:pt x="125832" y="419704"/>
                        </a:cubicBezTo>
                        <a:cubicBezTo>
                          <a:pt x="128056" y="424226"/>
                          <a:pt x="126196" y="429677"/>
                          <a:pt x="121675" y="431901"/>
                        </a:cubicBezTo>
                        <a:cubicBezTo>
                          <a:pt x="120380" y="432539"/>
                          <a:pt x="119013" y="432831"/>
                          <a:pt x="117664" y="432831"/>
                        </a:cubicBezTo>
                        <a:close/>
                        <a:moveTo>
                          <a:pt x="2061968" y="432685"/>
                        </a:moveTo>
                        <a:cubicBezTo>
                          <a:pt x="2060619" y="432685"/>
                          <a:pt x="2059252" y="432394"/>
                          <a:pt x="2057957" y="431755"/>
                        </a:cubicBezTo>
                        <a:cubicBezTo>
                          <a:pt x="2053436" y="429531"/>
                          <a:pt x="2051576" y="424080"/>
                          <a:pt x="2053800" y="419559"/>
                        </a:cubicBezTo>
                        <a:cubicBezTo>
                          <a:pt x="2055933" y="415219"/>
                          <a:pt x="2058030" y="410862"/>
                          <a:pt x="2060108" y="406486"/>
                        </a:cubicBezTo>
                        <a:cubicBezTo>
                          <a:pt x="2062260" y="401928"/>
                          <a:pt x="2067693" y="399996"/>
                          <a:pt x="2072251" y="402147"/>
                        </a:cubicBezTo>
                        <a:cubicBezTo>
                          <a:pt x="2076809" y="404299"/>
                          <a:pt x="2078741" y="409731"/>
                          <a:pt x="2076590" y="414289"/>
                        </a:cubicBezTo>
                        <a:cubicBezTo>
                          <a:pt x="2074475" y="418738"/>
                          <a:pt x="2072342" y="423168"/>
                          <a:pt x="2070172" y="427599"/>
                        </a:cubicBezTo>
                        <a:cubicBezTo>
                          <a:pt x="2068586" y="430826"/>
                          <a:pt x="2065341" y="432703"/>
                          <a:pt x="2061986" y="432703"/>
                        </a:cubicBezTo>
                        <a:close/>
                        <a:moveTo>
                          <a:pt x="89150" y="369768"/>
                        </a:moveTo>
                        <a:cubicBezTo>
                          <a:pt x="85576" y="369768"/>
                          <a:pt x="82185" y="367653"/>
                          <a:pt x="80727" y="364135"/>
                        </a:cubicBezTo>
                        <a:cubicBezTo>
                          <a:pt x="78867" y="359613"/>
                          <a:pt x="77026" y="355092"/>
                          <a:pt x="75202" y="350534"/>
                        </a:cubicBezTo>
                        <a:cubicBezTo>
                          <a:pt x="73343" y="345848"/>
                          <a:pt x="75622" y="340561"/>
                          <a:pt x="80307" y="338683"/>
                        </a:cubicBezTo>
                        <a:cubicBezTo>
                          <a:pt x="84975" y="336824"/>
                          <a:pt x="90280" y="339103"/>
                          <a:pt x="92158" y="343788"/>
                        </a:cubicBezTo>
                        <a:cubicBezTo>
                          <a:pt x="93945" y="348255"/>
                          <a:pt x="95749" y="352722"/>
                          <a:pt x="97591" y="357152"/>
                        </a:cubicBezTo>
                        <a:cubicBezTo>
                          <a:pt x="99523" y="361801"/>
                          <a:pt x="97299" y="367143"/>
                          <a:pt x="92650" y="369057"/>
                        </a:cubicBezTo>
                        <a:cubicBezTo>
                          <a:pt x="91520" y="369531"/>
                          <a:pt x="90335" y="369750"/>
                          <a:pt x="89168" y="369750"/>
                        </a:cubicBezTo>
                        <a:close/>
                        <a:moveTo>
                          <a:pt x="2090592" y="369349"/>
                        </a:moveTo>
                        <a:cubicBezTo>
                          <a:pt x="2089425" y="369349"/>
                          <a:pt x="2088258" y="369130"/>
                          <a:pt x="2087109" y="368656"/>
                        </a:cubicBezTo>
                        <a:cubicBezTo>
                          <a:pt x="2082460" y="366742"/>
                          <a:pt x="2080236" y="361400"/>
                          <a:pt x="2082169" y="356751"/>
                        </a:cubicBezTo>
                        <a:cubicBezTo>
                          <a:pt x="2084010" y="352284"/>
                          <a:pt x="2085833" y="347781"/>
                          <a:pt x="2087620" y="343278"/>
                        </a:cubicBezTo>
                        <a:cubicBezTo>
                          <a:pt x="2089480" y="338592"/>
                          <a:pt x="2094785" y="336313"/>
                          <a:pt x="2099452" y="338173"/>
                        </a:cubicBezTo>
                        <a:cubicBezTo>
                          <a:pt x="2104138" y="340032"/>
                          <a:pt x="2106417" y="345338"/>
                          <a:pt x="2104557" y="350005"/>
                        </a:cubicBezTo>
                        <a:cubicBezTo>
                          <a:pt x="2102734" y="354581"/>
                          <a:pt x="2100893" y="359157"/>
                          <a:pt x="2098996" y="363697"/>
                        </a:cubicBezTo>
                        <a:cubicBezTo>
                          <a:pt x="2097538" y="367216"/>
                          <a:pt x="2094147" y="369331"/>
                          <a:pt x="2090573" y="369331"/>
                        </a:cubicBezTo>
                        <a:close/>
                        <a:moveTo>
                          <a:pt x="64719" y="304900"/>
                        </a:moveTo>
                        <a:cubicBezTo>
                          <a:pt x="60927" y="304900"/>
                          <a:pt x="57372" y="302512"/>
                          <a:pt x="56096" y="298720"/>
                        </a:cubicBezTo>
                        <a:cubicBezTo>
                          <a:pt x="54510" y="294071"/>
                          <a:pt x="52960" y="289422"/>
                          <a:pt x="51447" y="284736"/>
                        </a:cubicBezTo>
                        <a:cubicBezTo>
                          <a:pt x="49897" y="279941"/>
                          <a:pt x="52504" y="274800"/>
                          <a:pt x="57299" y="273250"/>
                        </a:cubicBezTo>
                        <a:cubicBezTo>
                          <a:pt x="62076" y="271682"/>
                          <a:pt x="67235" y="274308"/>
                          <a:pt x="68785" y="279103"/>
                        </a:cubicBezTo>
                        <a:cubicBezTo>
                          <a:pt x="70280" y="283697"/>
                          <a:pt x="71811" y="288291"/>
                          <a:pt x="73361" y="292849"/>
                        </a:cubicBezTo>
                        <a:cubicBezTo>
                          <a:pt x="74984" y="297608"/>
                          <a:pt x="72431" y="302785"/>
                          <a:pt x="67673" y="304408"/>
                        </a:cubicBezTo>
                        <a:cubicBezTo>
                          <a:pt x="66707" y="304736"/>
                          <a:pt x="65704" y="304900"/>
                          <a:pt x="64738" y="304900"/>
                        </a:cubicBezTo>
                        <a:close/>
                        <a:moveTo>
                          <a:pt x="2115058" y="304244"/>
                        </a:moveTo>
                        <a:cubicBezTo>
                          <a:pt x="2114092" y="304244"/>
                          <a:pt x="2113108" y="304080"/>
                          <a:pt x="2112123" y="303752"/>
                        </a:cubicBezTo>
                        <a:cubicBezTo>
                          <a:pt x="2107346" y="302129"/>
                          <a:pt x="2104794" y="296951"/>
                          <a:pt x="2106417" y="292193"/>
                        </a:cubicBezTo>
                        <a:cubicBezTo>
                          <a:pt x="2107966" y="287599"/>
                          <a:pt x="2109498" y="283004"/>
                          <a:pt x="2110993" y="278392"/>
                        </a:cubicBezTo>
                        <a:cubicBezTo>
                          <a:pt x="2112542" y="273597"/>
                          <a:pt x="2117684" y="270989"/>
                          <a:pt x="2122479" y="272539"/>
                        </a:cubicBezTo>
                        <a:cubicBezTo>
                          <a:pt x="2127274" y="274089"/>
                          <a:pt x="2129899" y="279230"/>
                          <a:pt x="2128331" y="284025"/>
                        </a:cubicBezTo>
                        <a:cubicBezTo>
                          <a:pt x="2126818" y="288711"/>
                          <a:pt x="2125250" y="293396"/>
                          <a:pt x="2123664" y="298063"/>
                        </a:cubicBezTo>
                        <a:cubicBezTo>
                          <a:pt x="2122369" y="301856"/>
                          <a:pt x="2118832" y="304244"/>
                          <a:pt x="2115040" y="304244"/>
                        </a:cubicBezTo>
                        <a:close/>
                        <a:moveTo>
                          <a:pt x="44501" y="238537"/>
                        </a:moveTo>
                        <a:cubicBezTo>
                          <a:pt x="40471" y="238537"/>
                          <a:pt x="36807" y="235857"/>
                          <a:pt x="35713" y="231792"/>
                        </a:cubicBezTo>
                        <a:cubicBezTo>
                          <a:pt x="34437" y="227051"/>
                          <a:pt x="33197" y="222311"/>
                          <a:pt x="31975" y="217535"/>
                        </a:cubicBezTo>
                        <a:cubicBezTo>
                          <a:pt x="30736" y="212648"/>
                          <a:pt x="33671" y="207689"/>
                          <a:pt x="38557" y="206450"/>
                        </a:cubicBezTo>
                        <a:cubicBezTo>
                          <a:pt x="43443" y="205210"/>
                          <a:pt x="48402" y="208145"/>
                          <a:pt x="49642" y="213031"/>
                        </a:cubicBezTo>
                        <a:cubicBezTo>
                          <a:pt x="50827" y="217717"/>
                          <a:pt x="52067" y="222384"/>
                          <a:pt x="53325" y="227051"/>
                        </a:cubicBezTo>
                        <a:cubicBezTo>
                          <a:pt x="54637" y="231919"/>
                          <a:pt x="51757" y="236915"/>
                          <a:pt x="46889" y="238227"/>
                        </a:cubicBezTo>
                        <a:cubicBezTo>
                          <a:pt x="46087" y="238446"/>
                          <a:pt x="45303" y="238537"/>
                          <a:pt x="44519" y="238537"/>
                        </a:cubicBezTo>
                        <a:close/>
                        <a:moveTo>
                          <a:pt x="2135241" y="237808"/>
                        </a:moveTo>
                        <a:cubicBezTo>
                          <a:pt x="2134457" y="237808"/>
                          <a:pt x="2133655" y="237699"/>
                          <a:pt x="2132871" y="237498"/>
                        </a:cubicBezTo>
                        <a:cubicBezTo>
                          <a:pt x="2128003" y="236185"/>
                          <a:pt x="2125122" y="231190"/>
                          <a:pt x="2126435" y="226322"/>
                        </a:cubicBezTo>
                        <a:cubicBezTo>
                          <a:pt x="2127693" y="221655"/>
                          <a:pt x="2128915" y="216988"/>
                          <a:pt x="2130099" y="212302"/>
                        </a:cubicBezTo>
                        <a:cubicBezTo>
                          <a:pt x="2131339" y="207416"/>
                          <a:pt x="2136298" y="204462"/>
                          <a:pt x="2141184" y="205721"/>
                        </a:cubicBezTo>
                        <a:cubicBezTo>
                          <a:pt x="2146070" y="206960"/>
                          <a:pt x="2149006" y="211919"/>
                          <a:pt x="2147766" y="216805"/>
                        </a:cubicBezTo>
                        <a:cubicBezTo>
                          <a:pt x="2146563" y="221564"/>
                          <a:pt x="2145305" y="226322"/>
                          <a:pt x="2144047" y="231062"/>
                        </a:cubicBezTo>
                        <a:cubicBezTo>
                          <a:pt x="2142953" y="235128"/>
                          <a:pt x="2139270" y="237808"/>
                          <a:pt x="2135241" y="237808"/>
                        </a:cubicBezTo>
                        <a:close/>
                        <a:moveTo>
                          <a:pt x="28621" y="170989"/>
                        </a:moveTo>
                        <a:cubicBezTo>
                          <a:pt x="24373" y="170989"/>
                          <a:pt x="20563" y="167999"/>
                          <a:pt x="19687" y="163678"/>
                        </a:cubicBezTo>
                        <a:cubicBezTo>
                          <a:pt x="18721" y="158865"/>
                          <a:pt x="17773" y="154052"/>
                          <a:pt x="16880" y="149221"/>
                        </a:cubicBezTo>
                        <a:cubicBezTo>
                          <a:pt x="15950" y="144280"/>
                          <a:pt x="19213" y="139503"/>
                          <a:pt x="24154" y="138574"/>
                        </a:cubicBezTo>
                        <a:cubicBezTo>
                          <a:pt x="29113" y="137644"/>
                          <a:pt x="33872" y="140907"/>
                          <a:pt x="34783" y="145848"/>
                        </a:cubicBezTo>
                        <a:cubicBezTo>
                          <a:pt x="35676" y="150607"/>
                          <a:pt x="36588" y="155347"/>
                          <a:pt x="37554" y="160069"/>
                        </a:cubicBezTo>
                        <a:cubicBezTo>
                          <a:pt x="38539" y="165009"/>
                          <a:pt x="35348" y="169804"/>
                          <a:pt x="30426" y="170807"/>
                        </a:cubicBezTo>
                        <a:cubicBezTo>
                          <a:pt x="29824" y="170935"/>
                          <a:pt x="29204" y="170989"/>
                          <a:pt x="28621" y="170989"/>
                        </a:cubicBezTo>
                        <a:close/>
                        <a:moveTo>
                          <a:pt x="2151084" y="170260"/>
                        </a:moveTo>
                        <a:cubicBezTo>
                          <a:pt x="2150482" y="170260"/>
                          <a:pt x="2149881" y="170206"/>
                          <a:pt x="2149279" y="170078"/>
                        </a:cubicBezTo>
                        <a:cubicBezTo>
                          <a:pt x="2144338" y="169093"/>
                          <a:pt x="2141148" y="164280"/>
                          <a:pt x="2142132" y="159339"/>
                        </a:cubicBezTo>
                        <a:cubicBezTo>
                          <a:pt x="2143080" y="154617"/>
                          <a:pt x="2143992" y="149877"/>
                          <a:pt x="2144885" y="145119"/>
                        </a:cubicBezTo>
                        <a:cubicBezTo>
                          <a:pt x="2145815" y="140178"/>
                          <a:pt x="2150574" y="136896"/>
                          <a:pt x="2155514" y="137826"/>
                        </a:cubicBezTo>
                        <a:cubicBezTo>
                          <a:pt x="2160455" y="138756"/>
                          <a:pt x="2163719" y="143514"/>
                          <a:pt x="2162807" y="148455"/>
                        </a:cubicBezTo>
                        <a:cubicBezTo>
                          <a:pt x="2161914" y="153287"/>
                          <a:pt x="2160966" y="158118"/>
                          <a:pt x="2159999" y="162931"/>
                        </a:cubicBezTo>
                        <a:cubicBezTo>
                          <a:pt x="2159124" y="167270"/>
                          <a:pt x="2155332" y="170260"/>
                          <a:pt x="2151066" y="170260"/>
                        </a:cubicBezTo>
                        <a:close/>
                        <a:moveTo>
                          <a:pt x="17117" y="102566"/>
                        </a:moveTo>
                        <a:cubicBezTo>
                          <a:pt x="12632" y="102566"/>
                          <a:pt x="8712" y="99248"/>
                          <a:pt x="8092" y="94672"/>
                        </a:cubicBezTo>
                        <a:cubicBezTo>
                          <a:pt x="7436" y="89804"/>
                          <a:pt x="6816" y="84936"/>
                          <a:pt x="6214" y="80050"/>
                        </a:cubicBezTo>
                        <a:cubicBezTo>
                          <a:pt x="5613" y="75055"/>
                          <a:pt x="9168" y="70515"/>
                          <a:pt x="14163" y="69895"/>
                        </a:cubicBezTo>
                        <a:cubicBezTo>
                          <a:pt x="19159" y="69276"/>
                          <a:pt x="23698" y="72849"/>
                          <a:pt x="24318" y="77844"/>
                        </a:cubicBezTo>
                        <a:cubicBezTo>
                          <a:pt x="24902" y="82639"/>
                          <a:pt x="25522" y="87434"/>
                          <a:pt x="26160" y="92211"/>
                        </a:cubicBezTo>
                        <a:cubicBezTo>
                          <a:pt x="26834" y="97206"/>
                          <a:pt x="23334" y="101782"/>
                          <a:pt x="18338" y="102457"/>
                        </a:cubicBezTo>
                        <a:cubicBezTo>
                          <a:pt x="17919" y="102512"/>
                          <a:pt x="17518" y="102548"/>
                          <a:pt x="17099" y="102548"/>
                        </a:cubicBezTo>
                        <a:close/>
                        <a:moveTo>
                          <a:pt x="2162533" y="101837"/>
                        </a:moveTo>
                        <a:cubicBezTo>
                          <a:pt x="2162132" y="101837"/>
                          <a:pt x="2161713" y="101819"/>
                          <a:pt x="2161312" y="101764"/>
                        </a:cubicBezTo>
                        <a:cubicBezTo>
                          <a:pt x="2156316" y="101090"/>
                          <a:pt x="2152816" y="96495"/>
                          <a:pt x="2153491" y="91518"/>
                        </a:cubicBezTo>
                        <a:cubicBezTo>
                          <a:pt x="2154129" y="86741"/>
                          <a:pt x="2154748" y="81946"/>
                          <a:pt x="2155332" y="77152"/>
                        </a:cubicBezTo>
                        <a:cubicBezTo>
                          <a:pt x="2155934" y="72156"/>
                          <a:pt x="2160473" y="68583"/>
                          <a:pt x="2165469" y="69203"/>
                        </a:cubicBezTo>
                        <a:cubicBezTo>
                          <a:pt x="2170464" y="69804"/>
                          <a:pt x="2174038" y="74344"/>
                          <a:pt x="2173418" y="79339"/>
                        </a:cubicBezTo>
                        <a:cubicBezTo>
                          <a:pt x="2172834" y="84225"/>
                          <a:pt x="2172214" y="89093"/>
                          <a:pt x="2171558" y="93961"/>
                        </a:cubicBezTo>
                        <a:cubicBezTo>
                          <a:pt x="2170938" y="98537"/>
                          <a:pt x="2167037" y="101855"/>
                          <a:pt x="2162533" y="101855"/>
                        </a:cubicBezTo>
                        <a:close/>
                        <a:moveTo>
                          <a:pt x="10025" y="33560"/>
                        </a:moveTo>
                        <a:cubicBezTo>
                          <a:pt x="5284" y="33560"/>
                          <a:pt x="1274" y="29895"/>
                          <a:pt x="945" y="25082"/>
                        </a:cubicBezTo>
                        <a:cubicBezTo>
                          <a:pt x="599" y="20196"/>
                          <a:pt x="289" y="15310"/>
                          <a:pt x="16" y="10424"/>
                        </a:cubicBezTo>
                        <a:cubicBezTo>
                          <a:pt x="-276" y="5392"/>
                          <a:pt x="3571" y="1090"/>
                          <a:pt x="8603" y="798"/>
                        </a:cubicBezTo>
                        <a:cubicBezTo>
                          <a:pt x="13635" y="506"/>
                          <a:pt x="17937" y="4353"/>
                          <a:pt x="18229" y="9385"/>
                        </a:cubicBezTo>
                        <a:cubicBezTo>
                          <a:pt x="18502" y="14198"/>
                          <a:pt x="18812" y="19011"/>
                          <a:pt x="19159" y="23806"/>
                        </a:cubicBezTo>
                        <a:cubicBezTo>
                          <a:pt x="19505" y="28820"/>
                          <a:pt x="15731" y="33195"/>
                          <a:pt x="10699" y="33542"/>
                        </a:cubicBezTo>
                        <a:cubicBezTo>
                          <a:pt x="10480" y="33542"/>
                          <a:pt x="10262" y="33560"/>
                          <a:pt x="10043" y="33560"/>
                        </a:cubicBezTo>
                        <a:close/>
                        <a:moveTo>
                          <a:pt x="2169571" y="32813"/>
                        </a:moveTo>
                        <a:cubicBezTo>
                          <a:pt x="2169352" y="32813"/>
                          <a:pt x="2169151" y="32813"/>
                          <a:pt x="2168933" y="32794"/>
                        </a:cubicBezTo>
                        <a:cubicBezTo>
                          <a:pt x="2163919" y="32448"/>
                          <a:pt x="2160127" y="28090"/>
                          <a:pt x="2160473" y="23058"/>
                        </a:cubicBezTo>
                        <a:cubicBezTo>
                          <a:pt x="2160801" y="18245"/>
                          <a:pt x="2161111" y="13432"/>
                          <a:pt x="2161385" y="8601"/>
                        </a:cubicBezTo>
                        <a:cubicBezTo>
                          <a:pt x="2161677" y="3569"/>
                          <a:pt x="2165979" y="-260"/>
                          <a:pt x="2170993" y="14"/>
                        </a:cubicBezTo>
                        <a:cubicBezTo>
                          <a:pt x="2176025" y="306"/>
                          <a:pt x="2179872" y="4608"/>
                          <a:pt x="2179580" y="9622"/>
                        </a:cubicBezTo>
                        <a:cubicBezTo>
                          <a:pt x="2179306" y="14526"/>
                          <a:pt x="2178997" y="19430"/>
                          <a:pt x="2178650" y="24317"/>
                        </a:cubicBezTo>
                        <a:cubicBezTo>
                          <a:pt x="2178322" y="29130"/>
                          <a:pt x="2174311" y="32794"/>
                          <a:pt x="2169571" y="3279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50" name="Google Shape;550;p23"/>
                  <p:cNvSpPr/>
                  <p:nvPr/>
                </p:nvSpPr>
                <p:spPr>
                  <a:xfrm>
                    <a:off x="1000491" y="3920880"/>
                    <a:ext cx="18250" cy="25524"/>
                  </a:xfrm>
                  <a:custGeom>
                    <a:rect b="b" l="l" r="r" t="t"/>
                    <a:pathLst>
                      <a:path extrusionOk="0" h="25524" w="18250">
                        <a:moveTo>
                          <a:pt x="9134" y="25524"/>
                        </a:moveTo>
                        <a:cubicBezTo>
                          <a:pt x="4120" y="25524"/>
                          <a:pt x="55" y="21477"/>
                          <a:pt x="18" y="16463"/>
                        </a:cubicBezTo>
                        <a:cubicBezTo>
                          <a:pt x="18" y="14020"/>
                          <a:pt x="0" y="11559"/>
                          <a:pt x="0" y="9116"/>
                        </a:cubicBezTo>
                        <a:cubicBezTo>
                          <a:pt x="0" y="4084"/>
                          <a:pt x="4084" y="0"/>
                          <a:pt x="9116" y="0"/>
                        </a:cubicBezTo>
                        <a:cubicBezTo>
                          <a:pt x="14148" y="0"/>
                          <a:pt x="18232" y="4084"/>
                          <a:pt x="18232" y="9116"/>
                        </a:cubicBezTo>
                        <a:cubicBezTo>
                          <a:pt x="18232" y="11522"/>
                          <a:pt x="18232" y="13947"/>
                          <a:pt x="18250" y="16354"/>
                        </a:cubicBezTo>
                        <a:cubicBezTo>
                          <a:pt x="18286" y="21386"/>
                          <a:pt x="14221" y="25488"/>
                          <a:pt x="9189" y="25524"/>
                        </a:cubicBezTo>
                        <a:lnTo>
                          <a:pt x="9134" y="25524"/>
                        </a:ln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551" name="Google Shape;551;p23"/>
            <p:cNvSpPr/>
            <p:nvPr/>
          </p:nvSpPr>
          <p:spPr>
            <a:xfrm>
              <a:off x="2286755" y="814429"/>
              <a:ext cx="733686" cy="734172"/>
            </a:xfrm>
            <a:custGeom>
              <a:rect b="b" l="l" r="r" t="t"/>
              <a:pathLst>
                <a:path extrusionOk="0" h="901727" w="901130">
                  <a:moveTo>
                    <a:pt x="887581" y="104998"/>
                  </a:moveTo>
                  <a:cubicBezTo>
                    <a:pt x="874935" y="64348"/>
                    <a:pt x="856868" y="34539"/>
                    <a:pt x="855965" y="33635"/>
                  </a:cubicBezTo>
                  <a:cubicBezTo>
                    <a:pt x="853255" y="29119"/>
                    <a:pt x="846932" y="26409"/>
                    <a:pt x="841512" y="27312"/>
                  </a:cubicBezTo>
                  <a:cubicBezTo>
                    <a:pt x="839705" y="27312"/>
                    <a:pt x="807186" y="35442"/>
                    <a:pt x="768343" y="54412"/>
                  </a:cubicBezTo>
                  <a:cubicBezTo>
                    <a:pt x="716853" y="80608"/>
                    <a:pt x="679817" y="114934"/>
                    <a:pt x="663558" y="154681"/>
                  </a:cubicBezTo>
                  <a:cubicBezTo>
                    <a:pt x="650008" y="187200"/>
                    <a:pt x="647298" y="227849"/>
                    <a:pt x="657234" y="272112"/>
                  </a:cubicBezTo>
                  <a:cubicBezTo>
                    <a:pt x="636458" y="248626"/>
                    <a:pt x="612972" y="227849"/>
                    <a:pt x="586775" y="210687"/>
                  </a:cubicBezTo>
                  <a:cubicBezTo>
                    <a:pt x="578645" y="195330"/>
                    <a:pt x="557869" y="156487"/>
                    <a:pt x="525350" y="116741"/>
                  </a:cubicBezTo>
                  <a:cubicBezTo>
                    <a:pt x="514510" y="103191"/>
                    <a:pt x="493733" y="120354"/>
                    <a:pt x="504573" y="133001"/>
                  </a:cubicBezTo>
                  <a:cubicBezTo>
                    <a:pt x="526253" y="160100"/>
                    <a:pt x="542513" y="186297"/>
                    <a:pt x="553352" y="204363"/>
                  </a:cubicBezTo>
                  <a:lnTo>
                    <a:pt x="433211" y="180877"/>
                  </a:lnTo>
                  <a:lnTo>
                    <a:pt x="319392" y="25505"/>
                  </a:lnTo>
                  <a:cubicBezTo>
                    <a:pt x="330232" y="25505"/>
                    <a:pt x="341975" y="26409"/>
                    <a:pt x="352815" y="29119"/>
                  </a:cubicBezTo>
                  <a:cubicBezTo>
                    <a:pt x="388045" y="36345"/>
                    <a:pt x="422371" y="53508"/>
                    <a:pt x="455794" y="82415"/>
                  </a:cubicBezTo>
                  <a:cubicBezTo>
                    <a:pt x="468440" y="93255"/>
                    <a:pt x="485603" y="73382"/>
                    <a:pt x="472957" y="62542"/>
                  </a:cubicBezTo>
                  <a:cubicBezTo>
                    <a:pt x="435920" y="30925"/>
                    <a:pt x="397078" y="11052"/>
                    <a:pt x="358235" y="3826"/>
                  </a:cubicBezTo>
                  <a:cubicBezTo>
                    <a:pt x="297712" y="-7917"/>
                    <a:pt x="227253" y="7439"/>
                    <a:pt x="154084" y="48992"/>
                  </a:cubicBezTo>
                  <a:cubicBezTo>
                    <a:pt x="99885" y="79705"/>
                    <a:pt x="63752" y="113127"/>
                    <a:pt x="61945" y="114934"/>
                  </a:cubicBezTo>
                  <a:cubicBezTo>
                    <a:pt x="57429" y="119451"/>
                    <a:pt x="56525" y="127581"/>
                    <a:pt x="60139" y="133001"/>
                  </a:cubicBezTo>
                  <a:cubicBezTo>
                    <a:pt x="65559" y="143841"/>
                    <a:pt x="85432" y="183587"/>
                    <a:pt x="119758" y="226043"/>
                  </a:cubicBezTo>
                  <a:cubicBezTo>
                    <a:pt x="139631" y="251336"/>
                    <a:pt x="160407" y="272112"/>
                    <a:pt x="182087" y="290179"/>
                  </a:cubicBezTo>
                  <a:cubicBezTo>
                    <a:pt x="175764" y="295598"/>
                    <a:pt x="170344" y="301019"/>
                    <a:pt x="164021" y="306438"/>
                  </a:cubicBezTo>
                  <a:cubicBezTo>
                    <a:pt x="133308" y="336248"/>
                    <a:pt x="109822" y="372381"/>
                    <a:pt x="93562" y="411224"/>
                  </a:cubicBezTo>
                  <a:cubicBezTo>
                    <a:pt x="80012" y="445550"/>
                    <a:pt x="72785" y="482586"/>
                    <a:pt x="71882" y="521429"/>
                  </a:cubicBezTo>
                  <a:cubicBezTo>
                    <a:pt x="70979" y="583758"/>
                    <a:pt x="89045" y="644281"/>
                    <a:pt x="124275" y="695770"/>
                  </a:cubicBezTo>
                  <a:cubicBezTo>
                    <a:pt x="158601" y="746356"/>
                    <a:pt x="206477" y="785199"/>
                    <a:pt x="262483" y="807782"/>
                  </a:cubicBezTo>
                  <a:cubicBezTo>
                    <a:pt x="277839" y="814105"/>
                    <a:pt x="287776" y="789715"/>
                    <a:pt x="272419" y="783392"/>
                  </a:cubicBezTo>
                  <a:cubicBezTo>
                    <a:pt x="251643" y="775263"/>
                    <a:pt x="232673" y="764423"/>
                    <a:pt x="215510" y="751776"/>
                  </a:cubicBezTo>
                  <a:cubicBezTo>
                    <a:pt x="217317" y="739130"/>
                    <a:pt x="222737" y="693964"/>
                    <a:pt x="192927" y="647894"/>
                  </a:cubicBezTo>
                  <a:cubicBezTo>
                    <a:pt x="188410" y="641570"/>
                    <a:pt x="201057" y="615374"/>
                    <a:pt x="208284" y="600921"/>
                  </a:cubicBezTo>
                  <a:cubicBezTo>
                    <a:pt x="216413" y="585565"/>
                    <a:pt x="223640" y="569305"/>
                    <a:pt x="227253" y="553949"/>
                  </a:cubicBezTo>
                  <a:cubicBezTo>
                    <a:pt x="230867" y="537689"/>
                    <a:pt x="226350" y="524139"/>
                    <a:pt x="214607" y="514202"/>
                  </a:cubicBezTo>
                  <a:cubicBezTo>
                    <a:pt x="205573" y="506976"/>
                    <a:pt x="193830" y="503362"/>
                    <a:pt x="182990" y="500653"/>
                  </a:cubicBezTo>
                  <a:cubicBezTo>
                    <a:pt x="175764" y="498846"/>
                    <a:pt x="168538" y="496136"/>
                    <a:pt x="165827" y="494329"/>
                  </a:cubicBezTo>
                  <a:cubicBezTo>
                    <a:pt x="160407" y="489813"/>
                    <a:pt x="150471" y="471746"/>
                    <a:pt x="143244" y="458196"/>
                  </a:cubicBezTo>
                  <a:cubicBezTo>
                    <a:pt x="135114" y="442840"/>
                    <a:pt x="126985" y="427484"/>
                    <a:pt x="118855" y="418451"/>
                  </a:cubicBezTo>
                  <a:cubicBezTo>
                    <a:pt x="136921" y="375994"/>
                    <a:pt x="165827" y="338055"/>
                    <a:pt x="201960" y="308245"/>
                  </a:cubicBezTo>
                  <a:cubicBezTo>
                    <a:pt x="235383" y="330828"/>
                    <a:pt x="273323" y="346185"/>
                    <a:pt x="313069" y="349798"/>
                  </a:cubicBezTo>
                  <a:cubicBezTo>
                    <a:pt x="266096" y="385931"/>
                    <a:pt x="251643" y="432000"/>
                    <a:pt x="273323" y="476263"/>
                  </a:cubicBezTo>
                  <a:cubicBezTo>
                    <a:pt x="298616" y="527752"/>
                    <a:pt x="350105" y="519622"/>
                    <a:pt x="396174" y="512396"/>
                  </a:cubicBezTo>
                  <a:cubicBezTo>
                    <a:pt x="404304" y="511493"/>
                    <a:pt x="412434" y="509686"/>
                    <a:pt x="420564" y="508783"/>
                  </a:cubicBezTo>
                  <a:cubicBezTo>
                    <a:pt x="423274" y="508783"/>
                    <a:pt x="424177" y="508783"/>
                    <a:pt x="425081" y="509686"/>
                  </a:cubicBezTo>
                  <a:cubicBezTo>
                    <a:pt x="435017" y="518719"/>
                    <a:pt x="435017" y="561175"/>
                    <a:pt x="435017" y="591888"/>
                  </a:cubicBezTo>
                  <a:cubicBezTo>
                    <a:pt x="435017" y="635248"/>
                    <a:pt x="434114" y="675897"/>
                    <a:pt x="450374" y="696673"/>
                  </a:cubicBezTo>
                  <a:cubicBezTo>
                    <a:pt x="458503" y="707513"/>
                    <a:pt x="470247" y="712933"/>
                    <a:pt x="483797" y="712933"/>
                  </a:cubicBezTo>
                  <a:cubicBezTo>
                    <a:pt x="491926" y="712933"/>
                    <a:pt x="500960" y="711126"/>
                    <a:pt x="509993" y="706610"/>
                  </a:cubicBezTo>
                  <a:cubicBezTo>
                    <a:pt x="549739" y="689447"/>
                    <a:pt x="591292" y="637958"/>
                    <a:pt x="584968" y="597308"/>
                  </a:cubicBezTo>
                  <a:cubicBezTo>
                    <a:pt x="579549" y="562078"/>
                    <a:pt x="575935" y="538592"/>
                    <a:pt x="584065" y="519622"/>
                  </a:cubicBezTo>
                  <a:cubicBezTo>
                    <a:pt x="592195" y="502459"/>
                    <a:pt x="611165" y="486200"/>
                    <a:pt x="649104" y="465423"/>
                  </a:cubicBezTo>
                  <a:cubicBezTo>
                    <a:pt x="653621" y="486200"/>
                    <a:pt x="656331" y="506976"/>
                    <a:pt x="655428" y="528655"/>
                  </a:cubicBezTo>
                  <a:cubicBezTo>
                    <a:pt x="654524" y="602728"/>
                    <a:pt x="624715" y="672284"/>
                    <a:pt x="571419" y="724676"/>
                  </a:cubicBezTo>
                  <a:cubicBezTo>
                    <a:pt x="511800" y="782489"/>
                    <a:pt x="428694" y="811395"/>
                    <a:pt x="345588" y="802362"/>
                  </a:cubicBezTo>
                  <a:cubicBezTo>
                    <a:pt x="328425" y="800555"/>
                    <a:pt x="325715" y="826751"/>
                    <a:pt x="342878" y="828558"/>
                  </a:cubicBezTo>
                  <a:cubicBezTo>
                    <a:pt x="433211" y="838495"/>
                    <a:pt x="524446" y="806879"/>
                    <a:pt x="589485" y="743646"/>
                  </a:cubicBezTo>
                  <a:cubicBezTo>
                    <a:pt x="647298" y="686737"/>
                    <a:pt x="680721" y="610858"/>
                    <a:pt x="681624" y="528655"/>
                  </a:cubicBezTo>
                  <a:cubicBezTo>
                    <a:pt x="682527" y="420257"/>
                    <a:pt x="627425" y="324505"/>
                    <a:pt x="543416" y="269402"/>
                  </a:cubicBezTo>
                  <a:cubicBezTo>
                    <a:pt x="560579" y="256756"/>
                    <a:pt x="574129" y="245916"/>
                    <a:pt x="581355" y="239592"/>
                  </a:cubicBezTo>
                  <a:cubicBezTo>
                    <a:pt x="612068" y="261272"/>
                    <a:pt x="639168" y="289275"/>
                    <a:pt x="661751" y="320891"/>
                  </a:cubicBezTo>
                  <a:cubicBezTo>
                    <a:pt x="715950" y="396771"/>
                    <a:pt x="737630" y="489813"/>
                    <a:pt x="722273" y="581951"/>
                  </a:cubicBezTo>
                  <a:cubicBezTo>
                    <a:pt x="690657" y="772552"/>
                    <a:pt x="509993" y="901728"/>
                    <a:pt x="319392" y="870111"/>
                  </a:cubicBezTo>
                  <a:cubicBezTo>
                    <a:pt x="227253" y="854755"/>
                    <a:pt x="145954" y="804168"/>
                    <a:pt x="91755" y="728290"/>
                  </a:cubicBezTo>
                  <a:cubicBezTo>
                    <a:pt x="37556" y="652410"/>
                    <a:pt x="15876" y="559368"/>
                    <a:pt x="31233" y="467230"/>
                  </a:cubicBezTo>
                  <a:cubicBezTo>
                    <a:pt x="33942" y="450970"/>
                    <a:pt x="7746" y="446453"/>
                    <a:pt x="5036" y="462713"/>
                  </a:cubicBezTo>
                  <a:cubicBezTo>
                    <a:pt x="-11224" y="562078"/>
                    <a:pt x="12263" y="661444"/>
                    <a:pt x="70075" y="743646"/>
                  </a:cubicBezTo>
                  <a:cubicBezTo>
                    <a:pt x="128791" y="825848"/>
                    <a:pt x="215510" y="879144"/>
                    <a:pt x="314875" y="896307"/>
                  </a:cubicBezTo>
                  <a:cubicBezTo>
                    <a:pt x="335652" y="899921"/>
                    <a:pt x="356428" y="901728"/>
                    <a:pt x="377205" y="901728"/>
                  </a:cubicBezTo>
                  <a:cubicBezTo>
                    <a:pt x="454890" y="901728"/>
                    <a:pt x="530769" y="877338"/>
                    <a:pt x="595808" y="831268"/>
                  </a:cubicBezTo>
                  <a:cubicBezTo>
                    <a:pt x="678011" y="772552"/>
                    <a:pt x="731307" y="685833"/>
                    <a:pt x="748470" y="586468"/>
                  </a:cubicBezTo>
                  <a:cubicBezTo>
                    <a:pt x="760213" y="513299"/>
                    <a:pt x="751180" y="441034"/>
                    <a:pt x="722273" y="375091"/>
                  </a:cubicBezTo>
                  <a:cubicBezTo>
                    <a:pt x="735823" y="371478"/>
                    <a:pt x="758406" y="363348"/>
                    <a:pt x="782796" y="350701"/>
                  </a:cubicBezTo>
                  <a:cubicBezTo>
                    <a:pt x="834285" y="324505"/>
                    <a:pt x="871322" y="290179"/>
                    <a:pt x="887581" y="250432"/>
                  </a:cubicBezTo>
                  <a:cubicBezTo>
                    <a:pt x="905648" y="209783"/>
                    <a:pt x="905648" y="160100"/>
                    <a:pt x="887581" y="104998"/>
                  </a:cubicBezTo>
                  <a:close/>
                  <a:moveTo>
                    <a:pt x="121565" y="467230"/>
                  </a:moveTo>
                  <a:cubicBezTo>
                    <a:pt x="131501" y="486200"/>
                    <a:pt x="140534" y="503362"/>
                    <a:pt x="150471" y="511493"/>
                  </a:cubicBezTo>
                  <a:cubicBezTo>
                    <a:pt x="157698" y="516912"/>
                    <a:pt x="166731" y="520526"/>
                    <a:pt x="176667" y="523236"/>
                  </a:cubicBezTo>
                  <a:cubicBezTo>
                    <a:pt x="202864" y="531366"/>
                    <a:pt x="205573" y="534979"/>
                    <a:pt x="202864" y="544916"/>
                  </a:cubicBezTo>
                  <a:cubicBezTo>
                    <a:pt x="200154" y="557562"/>
                    <a:pt x="192927" y="572015"/>
                    <a:pt x="185701" y="586468"/>
                  </a:cubicBezTo>
                  <a:cubicBezTo>
                    <a:pt x="172151" y="614471"/>
                    <a:pt x="159504" y="640667"/>
                    <a:pt x="171247" y="659637"/>
                  </a:cubicBezTo>
                  <a:cubicBezTo>
                    <a:pt x="188410" y="686737"/>
                    <a:pt x="191121" y="712933"/>
                    <a:pt x="191121" y="730096"/>
                  </a:cubicBezTo>
                  <a:cubicBezTo>
                    <a:pt x="112531" y="659637"/>
                    <a:pt x="80915" y="547625"/>
                    <a:pt x="109822" y="445550"/>
                  </a:cubicBezTo>
                  <a:cubicBezTo>
                    <a:pt x="114338" y="452777"/>
                    <a:pt x="117951" y="460906"/>
                    <a:pt x="121565" y="467230"/>
                  </a:cubicBezTo>
                  <a:close/>
                  <a:moveTo>
                    <a:pt x="760213" y="207976"/>
                  </a:moveTo>
                  <a:lnTo>
                    <a:pt x="722273" y="116741"/>
                  </a:lnTo>
                  <a:cubicBezTo>
                    <a:pt x="740340" y="99578"/>
                    <a:pt x="762020" y="86931"/>
                    <a:pt x="780086" y="77898"/>
                  </a:cubicBezTo>
                  <a:cubicBezTo>
                    <a:pt x="795443" y="69768"/>
                    <a:pt x="809896" y="64348"/>
                    <a:pt x="821639" y="60735"/>
                  </a:cubicBezTo>
                  <a:lnTo>
                    <a:pt x="760213" y="207976"/>
                  </a:lnTo>
                  <a:close/>
                  <a:moveTo>
                    <a:pt x="846932" y="70671"/>
                  </a:moveTo>
                  <a:cubicBezTo>
                    <a:pt x="852352" y="81511"/>
                    <a:pt x="858675" y="96868"/>
                    <a:pt x="863192" y="113127"/>
                  </a:cubicBezTo>
                  <a:cubicBezTo>
                    <a:pt x="868612" y="131194"/>
                    <a:pt x="874031" y="153777"/>
                    <a:pt x="874935" y="176360"/>
                  </a:cubicBezTo>
                  <a:lnTo>
                    <a:pt x="787313" y="212493"/>
                  </a:lnTo>
                  <a:lnTo>
                    <a:pt x="846932" y="70671"/>
                  </a:lnTo>
                  <a:close/>
                  <a:moveTo>
                    <a:pt x="688850" y="164617"/>
                  </a:moveTo>
                  <a:cubicBezTo>
                    <a:pt x="692464" y="155584"/>
                    <a:pt x="697884" y="146550"/>
                    <a:pt x="703304" y="139324"/>
                  </a:cubicBezTo>
                  <a:lnTo>
                    <a:pt x="745760" y="243206"/>
                  </a:lnTo>
                  <a:lnTo>
                    <a:pt x="707820" y="334441"/>
                  </a:lnTo>
                  <a:cubicBezTo>
                    <a:pt x="702400" y="322698"/>
                    <a:pt x="696077" y="308245"/>
                    <a:pt x="690657" y="291082"/>
                  </a:cubicBezTo>
                  <a:cubicBezTo>
                    <a:pt x="679817" y="256756"/>
                    <a:pt x="670784" y="207073"/>
                    <a:pt x="688850" y="164617"/>
                  </a:cubicBezTo>
                  <a:close/>
                  <a:moveTo>
                    <a:pt x="772860" y="325408"/>
                  </a:moveTo>
                  <a:cubicBezTo>
                    <a:pt x="758406" y="332635"/>
                    <a:pt x="743953" y="338055"/>
                    <a:pt x="732210" y="342571"/>
                  </a:cubicBezTo>
                  <a:lnTo>
                    <a:pt x="771956" y="247723"/>
                  </a:lnTo>
                  <a:lnTo>
                    <a:pt x="873128" y="206170"/>
                  </a:lnTo>
                  <a:cubicBezTo>
                    <a:pt x="871322" y="217913"/>
                    <a:pt x="868612" y="228753"/>
                    <a:pt x="864095" y="239592"/>
                  </a:cubicBezTo>
                  <a:cubicBezTo>
                    <a:pt x="846932" y="282049"/>
                    <a:pt x="805379" y="310052"/>
                    <a:pt x="772860" y="325408"/>
                  </a:cubicBezTo>
                  <a:close/>
                  <a:moveTo>
                    <a:pt x="297712" y="318182"/>
                  </a:moveTo>
                  <a:cubicBezTo>
                    <a:pt x="293196" y="317278"/>
                    <a:pt x="288679" y="316375"/>
                    <a:pt x="284163" y="314569"/>
                  </a:cubicBezTo>
                  <a:lnTo>
                    <a:pt x="430501" y="207073"/>
                  </a:lnTo>
                  <a:lnTo>
                    <a:pt x="550642" y="230559"/>
                  </a:lnTo>
                  <a:cubicBezTo>
                    <a:pt x="506380" y="265789"/>
                    <a:pt x="399788" y="338055"/>
                    <a:pt x="297712" y="318182"/>
                  </a:cubicBezTo>
                  <a:close/>
                  <a:moveTo>
                    <a:pt x="164021" y="235979"/>
                  </a:moveTo>
                  <a:cubicBezTo>
                    <a:pt x="132405" y="202556"/>
                    <a:pt x="109822" y="166424"/>
                    <a:pt x="97175" y="142937"/>
                  </a:cubicBezTo>
                  <a:lnTo>
                    <a:pt x="249836" y="172747"/>
                  </a:lnTo>
                  <a:lnTo>
                    <a:pt x="164021" y="235979"/>
                  </a:lnTo>
                  <a:close/>
                  <a:moveTo>
                    <a:pt x="191121" y="59832"/>
                  </a:moveTo>
                  <a:lnTo>
                    <a:pt x="255256" y="147454"/>
                  </a:lnTo>
                  <a:lnTo>
                    <a:pt x="100788" y="117644"/>
                  </a:lnTo>
                  <a:cubicBezTo>
                    <a:pt x="120661" y="101384"/>
                    <a:pt x="152278" y="78801"/>
                    <a:pt x="191121" y="59832"/>
                  </a:cubicBezTo>
                  <a:close/>
                  <a:moveTo>
                    <a:pt x="293196" y="154681"/>
                  </a:moveTo>
                  <a:lnTo>
                    <a:pt x="215510" y="48992"/>
                  </a:lnTo>
                  <a:cubicBezTo>
                    <a:pt x="238996" y="39055"/>
                    <a:pt x="263386" y="31829"/>
                    <a:pt x="289583" y="28216"/>
                  </a:cubicBezTo>
                  <a:lnTo>
                    <a:pt x="397078" y="174554"/>
                  </a:lnTo>
                  <a:lnTo>
                    <a:pt x="293196" y="154681"/>
                  </a:lnTo>
                  <a:close/>
                  <a:moveTo>
                    <a:pt x="285066" y="179973"/>
                  </a:moveTo>
                  <a:lnTo>
                    <a:pt x="394368" y="201653"/>
                  </a:lnTo>
                  <a:lnTo>
                    <a:pt x="253450" y="304632"/>
                  </a:lnTo>
                  <a:cubicBezTo>
                    <a:pt x="227253" y="291986"/>
                    <a:pt x="202864" y="274822"/>
                    <a:pt x="182087" y="254949"/>
                  </a:cubicBezTo>
                  <a:lnTo>
                    <a:pt x="285066" y="179973"/>
                  </a:lnTo>
                  <a:close/>
                  <a:moveTo>
                    <a:pt x="642781" y="437420"/>
                  </a:moveTo>
                  <a:cubicBezTo>
                    <a:pt x="594905" y="462713"/>
                    <a:pt x="572322" y="482586"/>
                    <a:pt x="560579" y="506976"/>
                  </a:cubicBezTo>
                  <a:cubicBezTo>
                    <a:pt x="548836" y="533172"/>
                    <a:pt x="553352" y="561175"/>
                    <a:pt x="558772" y="600018"/>
                  </a:cubicBezTo>
                  <a:cubicBezTo>
                    <a:pt x="562385" y="622601"/>
                    <a:pt x="535286" y="665057"/>
                    <a:pt x="499153" y="680414"/>
                  </a:cubicBezTo>
                  <a:cubicBezTo>
                    <a:pt x="485603" y="685833"/>
                    <a:pt x="476570" y="685833"/>
                    <a:pt x="471150" y="678607"/>
                  </a:cubicBezTo>
                  <a:cubicBezTo>
                    <a:pt x="460310" y="665057"/>
                    <a:pt x="461214" y="623504"/>
                    <a:pt x="461214" y="590082"/>
                  </a:cubicBezTo>
                  <a:cubicBezTo>
                    <a:pt x="461214" y="544012"/>
                    <a:pt x="462117" y="504266"/>
                    <a:pt x="443147" y="488006"/>
                  </a:cubicBezTo>
                  <a:cubicBezTo>
                    <a:pt x="435920" y="481683"/>
                    <a:pt x="427791" y="478973"/>
                    <a:pt x="417854" y="480779"/>
                  </a:cubicBezTo>
                  <a:cubicBezTo>
                    <a:pt x="409724" y="481683"/>
                    <a:pt x="400691" y="483489"/>
                    <a:pt x="392561" y="484393"/>
                  </a:cubicBezTo>
                  <a:cubicBezTo>
                    <a:pt x="343782" y="492522"/>
                    <a:pt x="313069" y="495233"/>
                    <a:pt x="297712" y="462713"/>
                  </a:cubicBezTo>
                  <a:cubicBezTo>
                    <a:pt x="272419" y="410320"/>
                    <a:pt x="323909" y="371478"/>
                    <a:pt x="347395" y="357024"/>
                  </a:cubicBezTo>
                  <a:cubicBezTo>
                    <a:pt x="351912" y="354314"/>
                    <a:pt x="356428" y="350701"/>
                    <a:pt x="360945" y="347088"/>
                  </a:cubicBezTo>
                  <a:cubicBezTo>
                    <a:pt x="417854" y="339861"/>
                    <a:pt x="471150" y="316375"/>
                    <a:pt x="519026" y="285662"/>
                  </a:cubicBezTo>
                  <a:cubicBezTo>
                    <a:pt x="577742" y="319085"/>
                    <a:pt x="622005" y="373284"/>
                    <a:pt x="642781" y="437420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2" name="Google Shape;552;p23"/>
          <p:cNvSpPr/>
          <p:nvPr/>
        </p:nvSpPr>
        <p:spPr>
          <a:xfrm>
            <a:off x="3786550" y="2248473"/>
            <a:ext cx="8162100" cy="2344200"/>
          </a:xfrm>
          <a:prstGeom prst="roundRect">
            <a:avLst>
              <a:gd fmla="val 7861" name="adj"/>
            </a:avLst>
          </a:prstGeom>
          <a:noFill/>
          <a:ln cap="flat" cmpd="sng" w="28575">
            <a:solidFill>
              <a:srgbClr val="0289AE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3"/>
          <p:cNvSpPr/>
          <p:nvPr/>
        </p:nvSpPr>
        <p:spPr>
          <a:xfrm>
            <a:off x="3786549" y="4642728"/>
            <a:ext cx="8162100" cy="2181000"/>
          </a:xfrm>
          <a:prstGeom prst="roundRect">
            <a:avLst>
              <a:gd fmla="val 7861" name="adj"/>
            </a:avLst>
          </a:prstGeom>
          <a:noFill/>
          <a:ln cap="flat" cmpd="sng" w="28575">
            <a:solidFill>
              <a:srgbClr val="3D8241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23"/>
          <p:cNvSpPr txBox="1"/>
          <p:nvPr/>
        </p:nvSpPr>
        <p:spPr>
          <a:xfrm>
            <a:off x="4663386" y="2192989"/>
            <a:ext cx="56367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Presiones digitales</a:t>
            </a:r>
            <a:endParaRPr/>
          </a:p>
        </p:txBody>
      </p:sp>
      <p:sp>
        <p:nvSpPr>
          <p:cNvPr id="555" name="Google Shape;555;p23"/>
          <p:cNvSpPr txBox="1"/>
          <p:nvPr/>
        </p:nvSpPr>
        <p:spPr>
          <a:xfrm>
            <a:off x="4663386" y="2583914"/>
            <a:ext cx="7285200" cy="23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Aumento de las expectativas de experiencias digitales fluidas: reserva → estancia → valoración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Reputación online y cultura de la retroalimentación instantánea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Escasez de competencias digitales: dificultad para integrar los sistemas antiguos con las nuevas herramientas digitales</a:t>
            </a:r>
            <a:b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Adopción fragmentada de la IA, los sistemas de ingresos, el IoT, etc.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Requisitos de ciberseguridad cada vez mayores para la protección de los datos de los huéspedes</a:t>
            </a:r>
            <a:endParaRPr sz="1500"/>
          </a:p>
          <a:p>
            <a:pPr indent="0" lvl="0" marL="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23"/>
          <p:cNvSpPr txBox="1"/>
          <p:nvPr/>
        </p:nvSpPr>
        <p:spPr>
          <a:xfrm>
            <a:off x="4663386" y="4776882"/>
            <a:ext cx="56367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Presiones sociales y del mercado</a:t>
            </a:r>
            <a:endParaRPr/>
          </a:p>
        </p:txBody>
      </p:sp>
      <p:sp>
        <p:nvSpPr>
          <p:cNvPr id="557" name="Google Shape;557;p23"/>
          <p:cNvSpPr txBox="1"/>
          <p:nvPr/>
        </p:nvSpPr>
        <p:spPr>
          <a:xfrm>
            <a:off x="4663387" y="5167807"/>
            <a:ext cx="7111200" cy="18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Mayor exigencia de transparencia y responsabilidad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Escasez de mano de obra y preocupaciones por el bienestar del personal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Expectativas de la comunidad en materia de sostenibilidad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Mayor atención a las prácticas laborales inclusivas y justas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Deseo de experiencias locales auténticas y de conexión</a:t>
            </a:r>
            <a:endParaRPr sz="1500"/>
          </a:p>
          <a:p>
            <a:pPr indent="-16730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Menor tolerancia ante los retrasos en el servicio</a:t>
            </a:r>
            <a:endParaRPr sz="1500"/>
          </a:p>
          <a:p>
            <a:pPr indent="-72050" lvl="0" marL="180000" marR="0" rtl="0" algn="l">
              <a:lnSpc>
                <a:spcPct val="109411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700"/>
              <a:buFont typeface="Arial"/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8" name="Google Shape;558;p23"/>
          <p:cNvGrpSpPr/>
          <p:nvPr/>
        </p:nvGrpSpPr>
        <p:grpSpPr>
          <a:xfrm>
            <a:off x="2841808" y="2205348"/>
            <a:ext cx="1844414" cy="1844414"/>
            <a:chOff x="1600243" y="2437084"/>
            <a:chExt cx="1984063" cy="1984064"/>
          </a:xfrm>
        </p:grpSpPr>
        <p:grpSp>
          <p:nvGrpSpPr>
            <p:cNvPr id="559" name="Google Shape;559;p23"/>
            <p:cNvGrpSpPr/>
            <p:nvPr/>
          </p:nvGrpSpPr>
          <p:grpSpPr>
            <a:xfrm>
              <a:off x="1600243" y="2437084"/>
              <a:ext cx="1984063" cy="1984064"/>
              <a:chOff x="2833721" y="1436006"/>
              <a:chExt cx="2442176" cy="2442176"/>
            </a:xfrm>
          </p:grpSpPr>
          <p:sp>
            <p:nvSpPr>
              <p:cNvPr id="560" name="Google Shape;560;p23"/>
              <p:cNvSpPr/>
              <p:nvPr/>
            </p:nvSpPr>
            <p:spPr>
              <a:xfrm rot="-2700000">
                <a:off x="3191369" y="1793655"/>
                <a:ext cx="1726880" cy="1726879"/>
              </a:xfrm>
              <a:prstGeom prst="ellipse">
                <a:avLst/>
              </a:prstGeom>
              <a:solidFill>
                <a:srgbClr val="0289A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1" name="Google Shape;561;p23"/>
              <p:cNvSpPr/>
              <p:nvPr/>
            </p:nvSpPr>
            <p:spPr>
              <a:xfrm>
                <a:off x="3382114" y="1984406"/>
                <a:ext cx="1345373" cy="134537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62" name="Google Shape;562;p23"/>
              <p:cNvGrpSpPr/>
              <p:nvPr/>
            </p:nvGrpSpPr>
            <p:grpSpPr>
              <a:xfrm>
                <a:off x="3068464" y="1670756"/>
                <a:ext cx="1972690" cy="1972393"/>
                <a:chOff x="1000491" y="2838436"/>
                <a:chExt cx="2183137" cy="2182809"/>
              </a:xfrm>
            </p:grpSpPr>
            <p:sp>
              <p:nvSpPr>
                <p:cNvPr id="563" name="Google Shape;563;p23"/>
                <p:cNvSpPr/>
                <p:nvPr/>
              </p:nvSpPr>
              <p:spPr>
                <a:xfrm>
                  <a:off x="1000491" y="2838436"/>
                  <a:ext cx="2183119" cy="1100675"/>
                </a:xfrm>
                <a:custGeom>
                  <a:rect b="b" l="l" r="r" t="t"/>
                  <a:pathLst>
                    <a:path extrusionOk="0" h="1100675" w="2183119">
                      <a:moveTo>
                        <a:pt x="9116" y="1100675"/>
                      </a:moveTo>
                      <a:cubicBezTo>
                        <a:pt x="4084" y="1100675"/>
                        <a:pt x="0" y="1096592"/>
                        <a:pt x="0" y="1091560"/>
                      </a:cubicBezTo>
                      <a:cubicBezTo>
                        <a:pt x="0" y="944194"/>
                        <a:pt x="28861" y="801240"/>
                        <a:pt x="85779" y="666673"/>
                      </a:cubicBezTo>
                      <a:cubicBezTo>
                        <a:pt x="140766" y="536682"/>
                        <a:pt x="219471" y="419946"/>
                        <a:pt x="319709" y="319709"/>
                      </a:cubicBezTo>
                      <a:cubicBezTo>
                        <a:pt x="419946" y="219471"/>
                        <a:pt x="536682" y="140766"/>
                        <a:pt x="666673" y="85779"/>
                      </a:cubicBezTo>
                      <a:cubicBezTo>
                        <a:pt x="801259" y="28860"/>
                        <a:pt x="944212" y="0"/>
                        <a:pt x="1091560" y="0"/>
                      </a:cubicBezTo>
                      <a:cubicBezTo>
                        <a:pt x="1238907" y="0"/>
                        <a:pt x="1381879" y="28860"/>
                        <a:pt x="1516446" y="85779"/>
                      </a:cubicBezTo>
                      <a:cubicBezTo>
                        <a:pt x="1646437" y="140766"/>
                        <a:pt x="1763174" y="219471"/>
                        <a:pt x="1863411" y="319709"/>
                      </a:cubicBezTo>
                      <a:cubicBezTo>
                        <a:pt x="1963648" y="419946"/>
                        <a:pt x="2042354" y="536682"/>
                        <a:pt x="2097340" y="666673"/>
                      </a:cubicBezTo>
                      <a:cubicBezTo>
                        <a:pt x="2154259" y="801259"/>
                        <a:pt x="2183120" y="944212"/>
                        <a:pt x="2183120" y="1091560"/>
                      </a:cubicBezTo>
                      <a:cubicBezTo>
                        <a:pt x="2183120" y="1096592"/>
                        <a:pt x="2179036" y="1100675"/>
                        <a:pt x="2174004" y="1100675"/>
                      </a:cubicBezTo>
                      <a:cubicBezTo>
                        <a:pt x="2168972" y="1100675"/>
                        <a:pt x="2164888" y="1096592"/>
                        <a:pt x="2164888" y="1091560"/>
                      </a:cubicBezTo>
                      <a:cubicBezTo>
                        <a:pt x="2164888" y="499709"/>
                        <a:pt x="1683392" y="18213"/>
                        <a:pt x="1091542" y="18213"/>
                      </a:cubicBezTo>
                      <a:cubicBezTo>
                        <a:pt x="499690" y="18213"/>
                        <a:pt x="18232" y="499709"/>
                        <a:pt x="18232" y="1091560"/>
                      </a:cubicBezTo>
                      <a:cubicBezTo>
                        <a:pt x="18232" y="1096592"/>
                        <a:pt x="14148" y="1100675"/>
                        <a:pt x="9116" y="1100675"/>
                      </a:cubicBezTo>
                      <a:close/>
                    </a:path>
                  </a:pathLst>
                </a:custGeom>
                <a:solidFill>
                  <a:srgbClr val="0289AE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64" name="Google Shape;564;p23"/>
                <p:cNvGrpSpPr/>
                <p:nvPr/>
              </p:nvGrpSpPr>
              <p:grpSpPr>
                <a:xfrm>
                  <a:off x="1000491" y="3920861"/>
                  <a:ext cx="2183137" cy="1100384"/>
                  <a:chOff x="1000491" y="3920861"/>
                  <a:chExt cx="2183137" cy="1100384"/>
                </a:xfrm>
              </p:grpSpPr>
              <p:sp>
                <p:nvSpPr>
                  <p:cNvPr id="565" name="Google Shape;565;p23"/>
                  <p:cNvSpPr/>
                  <p:nvPr/>
                </p:nvSpPr>
                <p:spPr>
                  <a:xfrm>
                    <a:off x="3165379" y="3920861"/>
                    <a:ext cx="18249" cy="25524"/>
                  </a:xfrm>
                  <a:custGeom>
                    <a:rect b="b" l="l" r="r" t="t"/>
                    <a:pathLst>
                      <a:path extrusionOk="0" h="25524" w="18249">
                        <a:moveTo>
                          <a:pt x="9116" y="25524"/>
                        </a:moveTo>
                        <a:lnTo>
                          <a:pt x="9061" y="25524"/>
                        </a:lnTo>
                        <a:cubicBezTo>
                          <a:pt x="4029" y="25488"/>
                          <a:pt x="-18" y="21386"/>
                          <a:pt x="0" y="16354"/>
                        </a:cubicBezTo>
                        <a:cubicBezTo>
                          <a:pt x="0" y="13947"/>
                          <a:pt x="18" y="11540"/>
                          <a:pt x="18" y="9116"/>
                        </a:cubicBezTo>
                        <a:cubicBezTo>
                          <a:pt x="18" y="4084"/>
                          <a:pt x="4102" y="0"/>
                          <a:pt x="9134" y="0"/>
                        </a:cubicBezTo>
                        <a:cubicBezTo>
                          <a:pt x="14166" y="0"/>
                          <a:pt x="18250" y="4084"/>
                          <a:pt x="18250" y="9116"/>
                        </a:cubicBezTo>
                        <a:cubicBezTo>
                          <a:pt x="18250" y="11577"/>
                          <a:pt x="18250" y="14020"/>
                          <a:pt x="18232" y="16463"/>
                        </a:cubicBezTo>
                        <a:cubicBezTo>
                          <a:pt x="18195" y="21477"/>
                          <a:pt x="14130" y="25524"/>
                          <a:pt x="9116" y="2552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6" name="Google Shape;566;p23"/>
                  <p:cNvSpPr/>
                  <p:nvPr/>
                </p:nvSpPr>
                <p:spPr>
                  <a:xfrm>
                    <a:off x="1002280" y="3982926"/>
                    <a:ext cx="2179595" cy="1038319"/>
                  </a:xfrm>
                  <a:custGeom>
                    <a:rect b="b" l="l" r="r" t="t"/>
                    <a:pathLst>
                      <a:path extrusionOk="0" h="1038319" w="2179595">
                        <a:moveTo>
                          <a:pt x="1062806" y="1038301"/>
                        </a:moveTo>
                        <a:cubicBezTo>
                          <a:pt x="1062806" y="1038301"/>
                          <a:pt x="1062660" y="1038301"/>
                          <a:pt x="1062587" y="1038301"/>
                        </a:cubicBezTo>
                        <a:cubicBezTo>
                          <a:pt x="1057665" y="1038174"/>
                          <a:pt x="1052760" y="1038028"/>
                          <a:pt x="1047856" y="1037845"/>
                        </a:cubicBezTo>
                        <a:cubicBezTo>
                          <a:pt x="1042824" y="1037663"/>
                          <a:pt x="1038904" y="1033433"/>
                          <a:pt x="1039087" y="1028401"/>
                        </a:cubicBezTo>
                        <a:cubicBezTo>
                          <a:pt x="1039269" y="1023369"/>
                          <a:pt x="1043499" y="1019358"/>
                          <a:pt x="1048531" y="1019632"/>
                        </a:cubicBezTo>
                        <a:cubicBezTo>
                          <a:pt x="1053344" y="1019814"/>
                          <a:pt x="1058175" y="1019960"/>
                          <a:pt x="1063007" y="1020088"/>
                        </a:cubicBezTo>
                        <a:cubicBezTo>
                          <a:pt x="1068038" y="1020215"/>
                          <a:pt x="1072013" y="1024390"/>
                          <a:pt x="1071903" y="1029422"/>
                        </a:cubicBezTo>
                        <a:cubicBezTo>
                          <a:pt x="1071776" y="1034381"/>
                          <a:pt x="1067728" y="1038319"/>
                          <a:pt x="1062788" y="1038319"/>
                        </a:cubicBezTo>
                        <a:close/>
                        <a:moveTo>
                          <a:pt x="1117592" y="1038283"/>
                        </a:moveTo>
                        <a:cubicBezTo>
                          <a:pt x="1112669" y="1038283"/>
                          <a:pt x="1108604" y="1034345"/>
                          <a:pt x="1108476" y="1029386"/>
                        </a:cubicBezTo>
                        <a:cubicBezTo>
                          <a:pt x="1108348" y="1024354"/>
                          <a:pt x="1112323" y="1020179"/>
                          <a:pt x="1117355" y="1020051"/>
                        </a:cubicBezTo>
                        <a:cubicBezTo>
                          <a:pt x="1122186" y="1019924"/>
                          <a:pt x="1126981" y="1019778"/>
                          <a:pt x="1131794" y="1019595"/>
                        </a:cubicBezTo>
                        <a:cubicBezTo>
                          <a:pt x="1136790" y="1019358"/>
                          <a:pt x="1141056" y="1023315"/>
                          <a:pt x="1141256" y="1028347"/>
                        </a:cubicBezTo>
                        <a:cubicBezTo>
                          <a:pt x="1141457" y="1033378"/>
                          <a:pt x="1137537" y="1037608"/>
                          <a:pt x="1132505" y="1037809"/>
                        </a:cubicBezTo>
                        <a:cubicBezTo>
                          <a:pt x="1127619" y="1037991"/>
                          <a:pt x="1122715" y="1038155"/>
                          <a:pt x="1117811" y="1038283"/>
                        </a:cubicBezTo>
                        <a:cubicBezTo>
                          <a:pt x="1117738" y="1038283"/>
                          <a:pt x="1117665" y="1038283"/>
                          <a:pt x="1117574" y="1038283"/>
                        </a:cubicBezTo>
                        <a:close/>
                        <a:moveTo>
                          <a:pt x="993562" y="1034418"/>
                        </a:moveTo>
                        <a:cubicBezTo>
                          <a:pt x="993289" y="1034418"/>
                          <a:pt x="993034" y="1034418"/>
                          <a:pt x="992760" y="1034381"/>
                        </a:cubicBezTo>
                        <a:cubicBezTo>
                          <a:pt x="987856" y="1033944"/>
                          <a:pt x="982970" y="1033488"/>
                          <a:pt x="978084" y="1032996"/>
                        </a:cubicBezTo>
                        <a:cubicBezTo>
                          <a:pt x="973070" y="1032485"/>
                          <a:pt x="969424" y="1028018"/>
                          <a:pt x="969934" y="1023005"/>
                        </a:cubicBezTo>
                        <a:cubicBezTo>
                          <a:pt x="970445" y="1017991"/>
                          <a:pt x="974930" y="1014345"/>
                          <a:pt x="979925" y="1014855"/>
                        </a:cubicBezTo>
                        <a:cubicBezTo>
                          <a:pt x="984720" y="1015348"/>
                          <a:pt x="989533" y="1015803"/>
                          <a:pt x="994346" y="1016223"/>
                        </a:cubicBezTo>
                        <a:cubicBezTo>
                          <a:pt x="999360" y="1016660"/>
                          <a:pt x="1003061" y="1021090"/>
                          <a:pt x="1002623" y="1026104"/>
                        </a:cubicBezTo>
                        <a:cubicBezTo>
                          <a:pt x="1002204" y="1030844"/>
                          <a:pt x="998230" y="1034418"/>
                          <a:pt x="993562" y="1034418"/>
                        </a:cubicBezTo>
                        <a:close/>
                        <a:moveTo>
                          <a:pt x="1186799" y="1034345"/>
                        </a:moveTo>
                        <a:cubicBezTo>
                          <a:pt x="1182131" y="1034345"/>
                          <a:pt x="1178157" y="1030771"/>
                          <a:pt x="1177738" y="1026031"/>
                        </a:cubicBezTo>
                        <a:cubicBezTo>
                          <a:pt x="1177282" y="1021017"/>
                          <a:pt x="1181001" y="1016587"/>
                          <a:pt x="1186015" y="1016150"/>
                        </a:cubicBezTo>
                        <a:cubicBezTo>
                          <a:pt x="1190828" y="1015712"/>
                          <a:pt x="1195641" y="1015256"/>
                          <a:pt x="1200436" y="1014764"/>
                        </a:cubicBezTo>
                        <a:cubicBezTo>
                          <a:pt x="1205450" y="1014272"/>
                          <a:pt x="1209916" y="1017900"/>
                          <a:pt x="1210427" y="1022895"/>
                        </a:cubicBezTo>
                        <a:cubicBezTo>
                          <a:pt x="1210937" y="1027909"/>
                          <a:pt x="1207291" y="1032376"/>
                          <a:pt x="1202277" y="1032886"/>
                        </a:cubicBezTo>
                        <a:cubicBezTo>
                          <a:pt x="1197391" y="1033378"/>
                          <a:pt x="1192505" y="1033852"/>
                          <a:pt x="1187619" y="1034290"/>
                        </a:cubicBezTo>
                        <a:cubicBezTo>
                          <a:pt x="1187346" y="1034308"/>
                          <a:pt x="1187072" y="1034327"/>
                          <a:pt x="1186799" y="1034327"/>
                        </a:cubicBezTo>
                        <a:close/>
                        <a:moveTo>
                          <a:pt x="924684" y="1026122"/>
                        </a:moveTo>
                        <a:cubicBezTo>
                          <a:pt x="924228" y="1026122"/>
                          <a:pt x="923754" y="1026086"/>
                          <a:pt x="923298" y="1026013"/>
                        </a:cubicBezTo>
                        <a:cubicBezTo>
                          <a:pt x="918430" y="1025266"/>
                          <a:pt x="913581" y="1024500"/>
                          <a:pt x="908749" y="1023679"/>
                        </a:cubicBezTo>
                        <a:cubicBezTo>
                          <a:pt x="903790" y="1022841"/>
                          <a:pt x="900436" y="1018155"/>
                          <a:pt x="901256" y="1013178"/>
                        </a:cubicBezTo>
                        <a:cubicBezTo>
                          <a:pt x="902095" y="1008219"/>
                          <a:pt x="906780" y="1004864"/>
                          <a:pt x="911757" y="1005685"/>
                        </a:cubicBezTo>
                        <a:cubicBezTo>
                          <a:pt x="916516" y="1006487"/>
                          <a:pt x="921274" y="1007234"/>
                          <a:pt x="926051" y="1007982"/>
                        </a:cubicBezTo>
                        <a:cubicBezTo>
                          <a:pt x="931028" y="1008748"/>
                          <a:pt x="934438" y="1013397"/>
                          <a:pt x="933690" y="1018374"/>
                        </a:cubicBezTo>
                        <a:cubicBezTo>
                          <a:pt x="932997" y="1022877"/>
                          <a:pt x="929114" y="1026122"/>
                          <a:pt x="924684" y="1026122"/>
                        </a:cubicBezTo>
                        <a:close/>
                        <a:moveTo>
                          <a:pt x="1255678" y="1025995"/>
                        </a:moveTo>
                        <a:cubicBezTo>
                          <a:pt x="1251247" y="1025995"/>
                          <a:pt x="1247364" y="1022768"/>
                          <a:pt x="1246671" y="1018264"/>
                        </a:cubicBezTo>
                        <a:cubicBezTo>
                          <a:pt x="1245905" y="1013287"/>
                          <a:pt x="1249315" y="1008638"/>
                          <a:pt x="1254292" y="1007873"/>
                        </a:cubicBezTo>
                        <a:cubicBezTo>
                          <a:pt x="1259069" y="1007143"/>
                          <a:pt x="1263845" y="1006377"/>
                          <a:pt x="1268604" y="1005575"/>
                        </a:cubicBezTo>
                        <a:cubicBezTo>
                          <a:pt x="1273581" y="1004737"/>
                          <a:pt x="1278266" y="1008092"/>
                          <a:pt x="1279105" y="1013050"/>
                        </a:cubicBezTo>
                        <a:cubicBezTo>
                          <a:pt x="1279944" y="1018009"/>
                          <a:pt x="1276589" y="1022713"/>
                          <a:pt x="1271630" y="1023552"/>
                        </a:cubicBezTo>
                        <a:cubicBezTo>
                          <a:pt x="1266799" y="1024372"/>
                          <a:pt x="1261949" y="1025138"/>
                          <a:pt x="1257081" y="1025885"/>
                        </a:cubicBezTo>
                        <a:cubicBezTo>
                          <a:pt x="1256607" y="1025958"/>
                          <a:pt x="1256152" y="1025995"/>
                          <a:pt x="1255678" y="1025995"/>
                        </a:cubicBezTo>
                        <a:close/>
                        <a:moveTo>
                          <a:pt x="856461" y="1013433"/>
                        </a:moveTo>
                        <a:cubicBezTo>
                          <a:pt x="855805" y="1013433"/>
                          <a:pt x="855149" y="1013360"/>
                          <a:pt x="854492" y="1013214"/>
                        </a:cubicBezTo>
                        <a:cubicBezTo>
                          <a:pt x="849697" y="1012157"/>
                          <a:pt x="844902" y="1011063"/>
                          <a:pt x="840126" y="1009951"/>
                        </a:cubicBezTo>
                        <a:cubicBezTo>
                          <a:pt x="835221" y="1008802"/>
                          <a:pt x="832177" y="1003898"/>
                          <a:pt x="833325" y="998994"/>
                        </a:cubicBezTo>
                        <a:cubicBezTo>
                          <a:pt x="834474" y="994089"/>
                          <a:pt x="839378" y="991045"/>
                          <a:pt x="844282" y="992193"/>
                        </a:cubicBezTo>
                        <a:cubicBezTo>
                          <a:pt x="848986" y="993287"/>
                          <a:pt x="853690" y="994363"/>
                          <a:pt x="858412" y="995402"/>
                        </a:cubicBezTo>
                        <a:cubicBezTo>
                          <a:pt x="863334" y="996478"/>
                          <a:pt x="866434" y="1001345"/>
                          <a:pt x="865358" y="1006268"/>
                        </a:cubicBezTo>
                        <a:cubicBezTo>
                          <a:pt x="864428" y="1010534"/>
                          <a:pt x="860654" y="1013433"/>
                          <a:pt x="856461" y="1013433"/>
                        </a:cubicBezTo>
                        <a:close/>
                        <a:moveTo>
                          <a:pt x="1323882" y="1013251"/>
                        </a:moveTo>
                        <a:cubicBezTo>
                          <a:pt x="1319707" y="1013251"/>
                          <a:pt x="1315933" y="1010352"/>
                          <a:pt x="1314985" y="1006104"/>
                        </a:cubicBezTo>
                        <a:cubicBezTo>
                          <a:pt x="1313891" y="1001182"/>
                          <a:pt x="1317008" y="996314"/>
                          <a:pt x="1321931" y="995238"/>
                        </a:cubicBezTo>
                        <a:cubicBezTo>
                          <a:pt x="1326653" y="994199"/>
                          <a:pt x="1331357" y="993123"/>
                          <a:pt x="1336060" y="992029"/>
                        </a:cubicBezTo>
                        <a:cubicBezTo>
                          <a:pt x="1340965" y="990881"/>
                          <a:pt x="1345869" y="993926"/>
                          <a:pt x="1347018" y="998811"/>
                        </a:cubicBezTo>
                        <a:cubicBezTo>
                          <a:pt x="1348166" y="1003716"/>
                          <a:pt x="1345122" y="1008620"/>
                          <a:pt x="1340236" y="1009769"/>
                        </a:cubicBezTo>
                        <a:cubicBezTo>
                          <a:pt x="1335459" y="1010899"/>
                          <a:pt x="1330664" y="1011975"/>
                          <a:pt x="1325869" y="1013050"/>
                        </a:cubicBezTo>
                        <a:cubicBezTo>
                          <a:pt x="1325213" y="1013196"/>
                          <a:pt x="1324538" y="1013269"/>
                          <a:pt x="1323900" y="1013269"/>
                        </a:cubicBezTo>
                        <a:close/>
                        <a:moveTo>
                          <a:pt x="789205" y="996368"/>
                        </a:moveTo>
                        <a:cubicBezTo>
                          <a:pt x="788366" y="996368"/>
                          <a:pt x="787509" y="996259"/>
                          <a:pt x="786671" y="996004"/>
                        </a:cubicBezTo>
                        <a:cubicBezTo>
                          <a:pt x="781949" y="994636"/>
                          <a:pt x="777245" y="993251"/>
                          <a:pt x="772541" y="991829"/>
                        </a:cubicBezTo>
                        <a:cubicBezTo>
                          <a:pt x="767728" y="990370"/>
                          <a:pt x="764993" y="985284"/>
                          <a:pt x="766470" y="980452"/>
                        </a:cubicBezTo>
                        <a:cubicBezTo>
                          <a:pt x="767929" y="975639"/>
                          <a:pt x="773015" y="972923"/>
                          <a:pt x="777847" y="974381"/>
                        </a:cubicBezTo>
                        <a:cubicBezTo>
                          <a:pt x="782459" y="975785"/>
                          <a:pt x="787090" y="977152"/>
                          <a:pt x="791739" y="978483"/>
                        </a:cubicBezTo>
                        <a:cubicBezTo>
                          <a:pt x="796571" y="979887"/>
                          <a:pt x="799360" y="984937"/>
                          <a:pt x="797974" y="989769"/>
                        </a:cubicBezTo>
                        <a:cubicBezTo>
                          <a:pt x="796826" y="993761"/>
                          <a:pt x="793179" y="996368"/>
                          <a:pt x="789223" y="996368"/>
                        </a:cubicBezTo>
                        <a:close/>
                        <a:moveTo>
                          <a:pt x="1391120" y="996150"/>
                        </a:moveTo>
                        <a:cubicBezTo>
                          <a:pt x="1387164" y="996150"/>
                          <a:pt x="1383517" y="993561"/>
                          <a:pt x="1382369" y="989568"/>
                        </a:cubicBezTo>
                        <a:cubicBezTo>
                          <a:pt x="1380965" y="984737"/>
                          <a:pt x="1383754" y="979687"/>
                          <a:pt x="1388586" y="978283"/>
                        </a:cubicBezTo>
                        <a:cubicBezTo>
                          <a:pt x="1393235" y="976934"/>
                          <a:pt x="1397865" y="975566"/>
                          <a:pt x="1402478" y="974162"/>
                        </a:cubicBezTo>
                        <a:cubicBezTo>
                          <a:pt x="1407309" y="972704"/>
                          <a:pt x="1412396" y="975420"/>
                          <a:pt x="1413854" y="980234"/>
                        </a:cubicBezTo>
                        <a:cubicBezTo>
                          <a:pt x="1415313" y="985047"/>
                          <a:pt x="1412597" y="990133"/>
                          <a:pt x="1407783" y="991610"/>
                        </a:cubicBezTo>
                        <a:cubicBezTo>
                          <a:pt x="1403080" y="993032"/>
                          <a:pt x="1398376" y="994436"/>
                          <a:pt x="1393654" y="995803"/>
                        </a:cubicBezTo>
                        <a:cubicBezTo>
                          <a:pt x="1392815" y="996040"/>
                          <a:pt x="1391958" y="996168"/>
                          <a:pt x="1391120" y="996168"/>
                        </a:cubicBezTo>
                        <a:close/>
                        <a:moveTo>
                          <a:pt x="723079" y="974946"/>
                        </a:moveTo>
                        <a:cubicBezTo>
                          <a:pt x="722058" y="974946"/>
                          <a:pt x="721019" y="974782"/>
                          <a:pt x="719998" y="974399"/>
                        </a:cubicBezTo>
                        <a:cubicBezTo>
                          <a:pt x="715349" y="972722"/>
                          <a:pt x="710736" y="971027"/>
                          <a:pt x="706124" y="969295"/>
                        </a:cubicBezTo>
                        <a:cubicBezTo>
                          <a:pt x="701402" y="967526"/>
                          <a:pt x="699032" y="962275"/>
                          <a:pt x="700800" y="957553"/>
                        </a:cubicBezTo>
                        <a:cubicBezTo>
                          <a:pt x="702569" y="952832"/>
                          <a:pt x="707819" y="950443"/>
                          <a:pt x="712541" y="952230"/>
                        </a:cubicBezTo>
                        <a:cubicBezTo>
                          <a:pt x="717081" y="953925"/>
                          <a:pt x="721621" y="955603"/>
                          <a:pt x="726179" y="957243"/>
                        </a:cubicBezTo>
                        <a:cubicBezTo>
                          <a:pt x="730919" y="958957"/>
                          <a:pt x="733380" y="964172"/>
                          <a:pt x="731666" y="968911"/>
                        </a:cubicBezTo>
                        <a:cubicBezTo>
                          <a:pt x="730335" y="972631"/>
                          <a:pt x="726817" y="974946"/>
                          <a:pt x="723079" y="974946"/>
                        </a:cubicBezTo>
                        <a:close/>
                        <a:moveTo>
                          <a:pt x="1457100" y="974728"/>
                        </a:moveTo>
                        <a:cubicBezTo>
                          <a:pt x="1453362" y="974728"/>
                          <a:pt x="1449862" y="972412"/>
                          <a:pt x="1448531" y="968711"/>
                        </a:cubicBezTo>
                        <a:cubicBezTo>
                          <a:pt x="1446817" y="963971"/>
                          <a:pt x="1449278" y="958757"/>
                          <a:pt x="1454019" y="957043"/>
                        </a:cubicBezTo>
                        <a:cubicBezTo>
                          <a:pt x="1458558" y="955402"/>
                          <a:pt x="1463098" y="953725"/>
                          <a:pt x="1467619" y="952029"/>
                        </a:cubicBezTo>
                        <a:cubicBezTo>
                          <a:pt x="1472341" y="950242"/>
                          <a:pt x="1477592" y="952649"/>
                          <a:pt x="1479361" y="957353"/>
                        </a:cubicBezTo>
                        <a:cubicBezTo>
                          <a:pt x="1481129" y="962057"/>
                          <a:pt x="1478741" y="967326"/>
                          <a:pt x="1474037" y="969094"/>
                        </a:cubicBezTo>
                        <a:cubicBezTo>
                          <a:pt x="1469442" y="970826"/>
                          <a:pt x="1464830" y="972522"/>
                          <a:pt x="1460217" y="974181"/>
                        </a:cubicBezTo>
                        <a:cubicBezTo>
                          <a:pt x="1459196" y="974545"/>
                          <a:pt x="1458157" y="974728"/>
                          <a:pt x="1457118" y="974728"/>
                        </a:cubicBezTo>
                        <a:close/>
                        <a:moveTo>
                          <a:pt x="658448" y="949295"/>
                        </a:moveTo>
                        <a:cubicBezTo>
                          <a:pt x="657227" y="949295"/>
                          <a:pt x="656005" y="949058"/>
                          <a:pt x="654820" y="948529"/>
                        </a:cubicBezTo>
                        <a:cubicBezTo>
                          <a:pt x="650299" y="946560"/>
                          <a:pt x="645796" y="944573"/>
                          <a:pt x="641311" y="942549"/>
                        </a:cubicBezTo>
                        <a:cubicBezTo>
                          <a:pt x="636716" y="940471"/>
                          <a:pt x="634674" y="935074"/>
                          <a:pt x="636753" y="930498"/>
                        </a:cubicBezTo>
                        <a:cubicBezTo>
                          <a:pt x="638831" y="925904"/>
                          <a:pt x="644228" y="923861"/>
                          <a:pt x="648804" y="925940"/>
                        </a:cubicBezTo>
                        <a:cubicBezTo>
                          <a:pt x="653216" y="927927"/>
                          <a:pt x="657646" y="929896"/>
                          <a:pt x="662095" y="931829"/>
                        </a:cubicBezTo>
                        <a:cubicBezTo>
                          <a:pt x="666707" y="933834"/>
                          <a:pt x="668822" y="939213"/>
                          <a:pt x="666816" y="943825"/>
                        </a:cubicBezTo>
                        <a:cubicBezTo>
                          <a:pt x="665322" y="947253"/>
                          <a:pt x="661967" y="949313"/>
                          <a:pt x="658448" y="949313"/>
                        </a:cubicBezTo>
                        <a:close/>
                        <a:moveTo>
                          <a:pt x="1521475" y="949131"/>
                        </a:moveTo>
                        <a:cubicBezTo>
                          <a:pt x="1517957" y="949131"/>
                          <a:pt x="1514602" y="947088"/>
                          <a:pt x="1513107" y="943643"/>
                        </a:cubicBezTo>
                        <a:cubicBezTo>
                          <a:pt x="1511102" y="939030"/>
                          <a:pt x="1513216" y="933652"/>
                          <a:pt x="1517829" y="931646"/>
                        </a:cubicBezTo>
                        <a:cubicBezTo>
                          <a:pt x="1522241" y="929732"/>
                          <a:pt x="1526635" y="927781"/>
                          <a:pt x="1531029" y="925794"/>
                        </a:cubicBezTo>
                        <a:cubicBezTo>
                          <a:pt x="1535605" y="923716"/>
                          <a:pt x="1541020" y="925758"/>
                          <a:pt x="1543080" y="930352"/>
                        </a:cubicBezTo>
                        <a:cubicBezTo>
                          <a:pt x="1545158" y="934946"/>
                          <a:pt x="1543116" y="940343"/>
                          <a:pt x="1538522" y="942403"/>
                        </a:cubicBezTo>
                        <a:cubicBezTo>
                          <a:pt x="1534073" y="944408"/>
                          <a:pt x="1529588" y="946396"/>
                          <a:pt x="1525103" y="948347"/>
                        </a:cubicBezTo>
                        <a:cubicBezTo>
                          <a:pt x="1523918" y="948857"/>
                          <a:pt x="1522679" y="949112"/>
                          <a:pt x="1521475" y="949112"/>
                        </a:cubicBezTo>
                        <a:close/>
                        <a:moveTo>
                          <a:pt x="595640" y="919522"/>
                        </a:moveTo>
                        <a:cubicBezTo>
                          <a:pt x="594237" y="919522"/>
                          <a:pt x="592815" y="919194"/>
                          <a:pt x="591484" y="918520"/>
                        </a:cubicBezTo>
                        <a:cubicBezTo>
                          <a:pt x="587108" y="916259"/>
                          <a:pt x="582751" y="913980"/>
                          <a:pt x="578393" y="911683"/>
                        </a:cubicBezTo>
                        <a:cubicBezTo>
                          <a:pt x="573945" y="909331"/>
                          <a:pt x="572249" y="903807"/>
                          <a:pt x="574620" y="899358"/>
                        </a:cubicBezTo>
                        <a:cubicBezTo>
                          <a:pt x="576990" y="894910"/>
                          <a:pt x="582496" y="893214"/>
                          <a:pt x="586944" y="895584"/>
                        </a:cubicBezTo>
                        <a:cubicBezTo>
                          <a:pt x="591210" y="897845"/>
                          <a:pt x="595513" y="900087"/>
                          <a:pt x="599815" y="902312"/>
                        </a:cubicBezTo>
                        <a:cubicBezTo>
                          <a:pt x="604300" y="904609"/>
                          <a:pt x="606051" y="910115"/>
                          <a:pt x="603754" y="914582"/>
                        </a:cubicBezTo>
                        <a:cubicBezTo>
                          <a:pt x="602131" y="917718"/>
                          <a:pt x="598940" y="919522"/>
                          <a:pt x="595640" y="919522"/>
                        </a:cubicBezTo>
                        <a:close/>
                        <a:moveTo>
                          <a:pt x="1584046" y="919468"/>
                        </a:moveTo>
                        <a:cubicBezTo>
                          <a:pt x="1580746" y="919468"/>
                          <a:pt x="1577556" y="917663"/>
                          <a:pt x="1575933" y="914527"/>
                        </a:cubicBezTo>
                        <a:cubicBezTo>
                          <a:pt x="1573636" y="910042"/>
                          <a:pt x="1575386" y="904554"/>
                          <a:pt x="1579871" y="902257"/>
                        </a:cubicBezTo>
                        <a:cubicBezTo>
                          <a:pt x="1584155" y="900051"/>
                          <a:pt x="1588422" y="897827"/>
                          <a:pt x="1592670" y="895566"/>
                        </a:cubicBezTo>
                        <a:cubicBezTo>
                          <a:pt x="1597118" y="893196"/>
                          <a:pt x="1602642" y="894892"/>
                          <a:pt x="1604994" y="899340"/>
                        </a:cubicBezTo>
                        <a:cubicBezTo>
                          <a:pt x="1607364" y="903788"/>
                          <a:pt x="1605669" y="909313"/>
                          <a:pt x="1601220" y="911665"/>
                        </a:cubicBezTo>
                        <a:cubicBezTo>
                          <a:pt x="1596899" y="913962"/>
                          <a:pt x="1592560" y="916222"/>
                          <a:pt x="1588203" y="918465"/>
                        </a:cubicBezTo>
                        <a:cubicBezTo>
                          <a:pt x="1586872" y="919158"/>
                          <a:pt x="1585450" y="919468"/>
                          <a:pt x="1584046" y="919468"/>
                        </a:cubicBezTo>
                        <a:close/>
                        <a:moveTo>
                          <a:pt x="1644611" y="885831"/>
                        </a:moveTo>
                        <a:cubicBezTo>
                          <a:pt x="1641512" y="885831"/>
                          <a:pt x="1638486" y="884244"/>
                          <a:pt x="1636772" y="881400"/>
                        </a:cubicBezTo>
                        <a:cubicBezTo>
                          <a:pt x="1634183" y="877079"/>
                          <a:pt x="1635605" y="871482"/>
                          <a:pt x="1639926" y="868893"/>
                        </a:cubicBezTo>
                        <a:cubicBezTo>
                          <a:pt x="1644064" y="866414"/>
                          <a:pt x="1648185" y="863916"/>
                          <a:pt x="1652287" y="861382"/>
                        </a:cubicBezTo>
                        <a:cubicBezTo>
                          <a:pt x="1656571" y="858738"/>
                          <a:pt x="1662187" y="860069"/>
                          <a:pt x="1664830" y="864354"/>
                        </a:cubicBezTo>
                        <a:cubicBezTo>
                          <a:pt x="1667474" y="868638"/>
                          <a:pt x="1666143" y="874253"/>
                          <a:pt x="1661858" y="876897"/>
                        </a:cubicBezTo>
                        <a:cubicBezTo>
                          <a:pt x="1657683" y="879468"/>
                          <a:pt x="1653490" y="882020"/>
                          <a:pt x="1649297" y="884536"/>
                        </a:cubicBezTo>
                        <a:cubicBezTo>
                          <a:pt x="1647838" y="885411"/>
                          <a:pt x="1646216" y="885831"/>
                          <a:pt x="1644630" y="885831"/>
                        </a:cubicBezTo>
                        <a:close/>
                        <a:moveTo>
                          <a:pt x="534893" y="885794"/>
                        </a:moveTo>
                        <a:cubicBezTo>
                          <a:pt x="533307" y="885794"/>
                          <a:pt x="531684" y="885375"/>
                          <a:pt x="530226" y="884500"/>
                        </a:cubicBezTo>
                        <a:cubicBezTo>
                          <a:pt x="525996" y="881965"/>
                          <a:pt x="521803" y="879413"/>
                          <a:pt x="517609" y="876842"/>
                        </a:cubicBezTo>
                        <a:cubicBezTo>
                          <a:pt x="513325" y="874199"/>
                          <a:pt x="511994" y="868584"/>
                          <a:pt x="514638" y="864299"/>
                        </a:cubicBezTo>
                        <a:cubicBezTo>
                          <a:pt x="517281" y="860014"/>
                          <a:pt x="522897" y="858684"/>
                          <a:pt x="527181" y="861327"/>
                        </a:cubicBezTo>
                        <a:cubicBezTo>
                          <a:pt x="531301" y="863861"/>
                          <a:pt x="535422" y="866377"/>
                          <a:pt x="539578" y="868857"/>
                        </a:cubicBezTo>
                        <a:cubicBezTo>
                          <a:pt x="543899" y="871446"/>
                          <a:pt x="545303" y="877043"/>
                          <a:pt x="542714" y="881364"/>
                        </a:cubicBezTo>
                        <a:cubicBezTo>
                          <a:pt x="541001" y="884226"/>
                          <a:pt x="537974" y="885794"/>
                          <a:pt x="534875" y="885794"/>
                        </a:cubicBezTo>
                        <a:close/>
                        <a:moveTo>
                          <a:pt x="1702916" y="848365"/>
                        </a:moveTo>
                        <a:cubicBezTo>
                          <a:pt x="1700017" y="848365"/>
                          <a:pt x="1697173" y="846979"/>
                          <a:pt x="1695404" y="844409"/>
                        </a:cubicBezTo>
                        <a:cubicBezTo>
                          <a:pt x="1692542" y="840270"/>
                          <a:pt x="1693600" y="834582"/>
                          <a:pt x="1697738" y="831737"/>
                        </a:cubicBezTo>
                        <a:cubicBezTo>
                          <a:pt x="1701713" y="829003"/>
                          <a:pt x="1705669" y="826250"/>
                          <a:pt x="1709607" y="823461"/>
                        </a:cubicBezTo>
                        <a:cubicBezTo>
                          <a:pt x="1713709" y="820543"/>
                          <a:pt x="1719397" y="821528"/>
                          <a:pt x="1722314" y="825630"/>
                        </a:cubicBezTo>
                        <a:cubicBezTo>
                          <a:pt x="1725231" y="829732"/>
                          <a:pt x="1724247" y="835420"/>
                          <a:pt x="1720145" y="838337"/>
                        </a:cubicBezTo>
                        <a:cubicBezTo>
                          <a:pt x="1716152" y="841163"/>
                          <a:pt x="1712123" y="843971"/>
                          <a:pt x="1708094" y="846760"/>
                        </a:cubicBezTo>
                        <a:cubicBezTo>
                          <a:pt x="1706507" y="847854"/>
                          <a:pt x="1704721" y="848365"/>
                          <a:pt x="1702934" y="848365"/>
                        </a:cubicBezTo>
                        <a:close/>
                        <a:moveTo>
                          <a:pt x="476461" y="848255"/>
                        </a:moveTo>
                        <a:cubicBezTo>
                          <a:pt x="474674" y="848255"/>
                          <a:pt x="472869" y="847726"/>
                          <a:pt x="471301" y="846651"/>
                        </a:cubicBezTo>
                        <a:cubicBezTo>
                          <a:pt x="467254" y="843862"/>
                          <a:pt x="463225" y="841054"/>
                          <a:pt x="459214" y="838210"/>
                        </a:cubicBezTo>
                        <a:cubicBezTo>
                          <a:pt x="455112" y="835293"/>
                          <a:pt x="454127" y="829604"/>
                          <a:pt x="457044" y="825502"/>
                        </a:cubicBezTo>
                        <a:cubicBezTo>
                          <a:pt x="459961" y="821400"/>
                          <a:pt x="465650" y="820434"/>
                          <a:pt x="469752" y="823333"/>
                        </a:cubicBezTo>
                        <a:cubicBezTo>
                          <a:pt x="473690" y="826122"/>
                          <a:pt x="477664" y="828893"/>
                          <a:pt x="481639" y="831646"/>
                        </a:cubicBezTo>
                        <a:cubicBezTo>
                          <a:pt x="485777" y="834509"/>
                          <a:pt x="486835" y="840179"/>
                          <a:pt x="483972" y="844317"/>
                        </a:cubicBezTo>
                        <a:cubicBezTo>
                          <a:pt x="482204" y="846888"/>
                          <a:pt x="479360" y="848255"/>
                          <a:pt x="476461" y="848255"/>
                        </a:cubicBezTo>
                        <a:close/>
                        <a:moveTo>
                          <a:pt x="1758723" y="807252"/>
                        </a:moveTo>
                        <a:cubicBezTo>
                          <a:pt x="1756024" y="807252"/>
                          <a:pt x="1753344" y="806068"/>
                          <a:pt x="1751558" y="803770"/>
                        </a:cubicBezTo>
                        <a:cubicBezTo>
                          <a:pt x="1748440" y="799814"/>
                          <a:pt x="1749133" y="794089"/>
                          <a:pt x="1753071" y="790972"/>
                        </a:cubicBezTo>
                        <a:cubicBezTo>
                          <a:pt x="1756863" y="787982"/>
                          <a:pt x="1760637" y="784974"/>
                          <a:pt x="1764393" y="781947"/>
                        </a:cubicBezTo>
                        <a:cubicBezTo>
                          <a:pt x="1768312" y="778775"/>
                          <a:pt x="1774037" y="779395"/>
                          <a:pt x="1777209" y="783296"/>
                        </a:cubicBezTo>
                        <a:cubicBezTo>
                          <a:pt x="1780382" y="787216"/>
                          <a:pt x="1779762" y="792941"/>
                          <a:pt x="1775860" y="796113"/>
                        </a:cubicBezTo>
                        <a:cubicBezTo>
                          <a:pt x="1772050" y="799194"/>
                          <a:pt x="1768221" y="802257"/>
                          <a:pt x="1764356" y="805283"/>
                        </a:cubicBezTo>
                        <a:cubicBezTo>
                          <a:pt x="1762679" y="806596"/>
                          <a:pt x="1760692" y="807234"/>
                          <a:pt x="1758723" y="807234"/>
                        </a:cubicBezTo>
                        <a:close/>
                        <a:moveTo>
                          <a:pt x="420581" y="807052"/>
                        </a:moveTo>
                        <a:cubicBezTo>
                          <a:pt x="418612" y="807052"/>
                          <a:pt x="416625" y="806414"/>
                          <a:pt x="414948" y="805101"/>
                        </a:cubicBezTo>
                        <a:cubicBezTo>
                          <a:pt x="411082" y="802057"/>
                          <a:pt x="407254" y="798993"/>
                          <a:pt x="403425" y="795912"/>
                        </a:cubicBezTo>
                        <a:cubicBezTo>
                          <a:pt x="399505" y="792740"/>
                          <a:pt x="398904" y="786997"/>
                          <a:pt x="402076" y="783096"/>
                        </a:cubicBezTo>
                        <a:cubicBezTo>
                          <a:pt x="405248" y="779176"/>
                          <a:pt x="410991" y="778574"/>
                          <a:pt x="414893" y="781746"/>
                        </a:cubicBezTo>
                        <a:cubicBezTo>
                          <a:pt x="418649" y="784791"/>
                          <a:pt x="422423" y="787799"/>
                          <a:pt x="426233" y="790789"/>
                        </a:cubicBezTo>
                        <a:cubicBezTo>
                          <a:pt x="430189" y="793907"/>
                          <a:pt x="430864" y="799632"/>
                          <a:pt x="427746" y="803588"/>
                        </a:cubicBezTo>
                        <a:cubicBezTo>
                          <a:pt x="425941" y="805867"/>
                          <a:pt x="423279" y="807070"/>
                          <a:pt x="420581" y="807070"/>
                        </a:cubicBezTo>
                        <a:close/>
                        <a:moveTo>
                          <a:pt x="1811831" y="762658"/>
                        </a:moveTo>
                        <a:cubicBezTo>
                          <a:pt x="1809333" y="762658"/>
                          <a:pt x="1806836" y="761637"/>
                          <a:pt x="1805031" y="759632"/>
                        </a:cubicBezTo>
                        <a:cubicBezTo>
                          <a:pt x="1801676" y="755876"/>
                          <a:pt x="1801986" y="750115"/>
                          <a:pt x="1805742" y="746760"/>
                        </a:cubicBezTo>
                        <a:cubicBezTo>
                          <a:pt x="1809333" y="743533"/>
                          <a:pt x="1812907" y="740288"/>
                          <a:pt x="1816462" y="737024"/>
                        </a:cubicBezTo>
                        <a:cubicBezTo>
                          <a:pt x="1820163" y="733615"/>
                          <a:pt x="1825942" y="733852"/>
                          <a:pt x="1829333" y="737553"/>
                        </a:cubicBezTo>
                        <a:cubicBezTo>
                          <a:pt x="1832743" y="741254"/>
                          <a:pt x="1832506" y="747034"/>
                          <a:pt x="1828805" y="750443"/>
                        </a:cubicBezTo>
                        <a:cubicBezTo>
                          <a:pt x="1825195" y="753761"/>
                          <a:pt x="1821567" y="757061"/>
                          <a:pt x="1817902" y="760343"/>
                        </a:cubicBezTo>
                        <a:cubicBezTo>
                          <a:pt x="1816170" y="761911"/>
                          <a:pt x="1813982" y="762676"/>
                          <a:pt x="1811813" y="762676"/>
                        </a:cubicBezTo>
                        <a:close/>
                        <a:moveTo>
                          <a:pt x="367454" y="762385"/>
                        </a:moveTo>
                        <a:cubicBezTo>
                          <a:pt x="365285" y="762385"/>
                          <a:pt x="363115" y="761619"/>
                          <a:pt x="361365" y="760051"/>
                        </a:cubicBezTo>
                        <a:cubicBezTo>
                          <a:pt x="357700" y="756769"/>
                          <a:pt x="354072" y="753469"/>
                          <a:pt x="350463" y="750133"/>
                        </a:cubicBezTo>
                        <a:cubicBezTo>
                          <a:pt x="346762" y="746724"/>
                          <a:pt x="346525" y="740963"/>
                          <a:pt x="349934" y="737243"/>
                        </a:cubicBezTo>
                        <a:cubicBezTo>
                          <a:pt x="353343" y="733542"/>
                          <a:pt x="359104" y="733305"/>
                          <a:pt x="362824" y="736715"/>
                        </a:cubicBezTo>
                        <a:cubicBezTo>
                          <a:pt x="366379" y="739978"/>
                          <a:pt x="369952" y="743242"/>
                          <a:pt x="373544" y="746469"/>
                        </a:cubicBezTo>
                        <a:cubicBezTo>
                          <a:pt x="377299" y="749823"/>
                          <a:pt x="377609" y="755584"/>
                          <a:pt x="374255" y="759340"/>
                        </a:cubicBezTo>
                        <a:cubicBezTo>
                          <a:pt x="372450" y="761345"/>
                          <a:pt x="369970" y="762367"/>
                          <a:pt x="367473" y="762367"/>
                        </a:cubicBezTo>
                        <a:close/>
                        <a:moveTo>
                          <a:pt x="1861986" y="714727"/>
                        </a:moveTo>
                        <a:cubicBezTo>
                          <a:pt x="1859671" y="714727"/>
                          <a:pt x="1857374" y="713852"/>
                          <a:pt x="1855605" y="712120"/>
                        </a:cubicBezTo>
                        <a:cubicBezTo>
                          <a:pt x="1852014" y="708583"/>
                          <a:pt x="1851959" y="702822"/>
                          <a:pt x="1855496" y="699230"/>
                        </a:cubicBezTo>
                        <a:cubicBezTo>
                          <a:pt x="1858887" y="695785"/>
                          <a:pt x="1862241" y="692321"/>
                          <a:pt x="1865578" y="688820"/>
                        </a:cubicBezTo>
                        <a:cubicBezTo>
                          <a:pt x="1869060" y="685192"/>
                          <a:pt x="1874821" y="685046"/>
                          <a:pt x="1878468" y="688529"/>
                        </a:cubicBezTo>
                        <a:cubicBezTo>
                          <a:pt x="1882114" y="692011"/>
                          <a:pt x="1882241" y="697772"/>
                          <a:pt x="1878759" y="701418"/>
                        </a:cubicBezTo>
                        <a:cubicBezTo>
                          <a:pt x="1875368" y="704974"/>
                          <a:pt x="1871941" y="708492"/>
                          <a:pt x="1868513" y="711993"/>
                        </a:cubicBezTo>
                        <a:cubicBezTo>
                          <a:pt x="1866726" y="713816"/>
                          <a:pt x="1864374" y="714727"/>
                          <a:pt x="1862004" y="714727"/>
                        </a:cubicBezTo>
                        <a:close/>
                        <a:moveTo>
                          <a:pt x="317281" y="714454"/>
                        </a:moveTo>
                        <a:cubicBezTo>
                          <a:pt x="314911" y="714454"/>
                          <a:pt x="312559" y="713542"/>
                          <a:pt x="310772" y="711719"/>
                        </a:cubicBezTo>
                        <a:cubicBezTo>
                          <a:pt x="307327" y="708218"/>
                          <a:pt x="303917" y="704682"/>
                          <a:pt x="300526" y="701145"/>
                        </a:cubicBezTo>
                        <a:cubicBezTo>
                          <a:pt x="297044" y="697499"/>
                          <a:pt x="297172" y="691738"/>
                          <a:pt x="300818" y="688255"/>
                        </a:cubicBezTo>
                        <a:cubicBezTo>
                          <a:pt x="304464" y="684773"/>
                          <a:pt x="310226" y="684901"/>
                          <a:pt x="313708" y="688547"/>
                        </a:cubicBezTo>
                        <a:cubicBezTo>
                          <a:pt x="317044" y="692029"/>
                          <a:pt x="320399" y="695511"/>
                          <a:pt x="323790" y="698957"/>
                        </a:cubicBezTo>
                        <a:cubicBezTo>
                          <a:pt x="327308" y="702549"/>
                          <a:pt x="327272" y="708328"/>
                          <a:pt x="323680" y="711847"/>
                        </a:cubicBezTo>
                        <a:cubicBezTo>
                          <a:pt x="321912" y="713597"/>
                          <a:pt x="319596" y="714454"/>
                          <a:pt x="317299" y="714454"/>
                        </a:cubicBezTo>
                        <a:close/>
                        <a:moveTo>
                          <a:pt x="1909023" y="663715"/>
                        </a:moveTo>
                        <a:cubicBezTo>
                          <a:pt x="1906909" y="663715"/>
                          <a:pt x="1904794" y="662986"/>
                          <a:pt x="1903062" y="661491"/>
                        </a:cubicBezTo>
                        <a:cubicBezTo>
                          <a:pt x="1899251" y="658191"/>
                          <a:pt x="1898832" y="652448"/>
                          <a:pt x="1902132" y="648638"/>
                        </a:cubicBezTo>
                        <a:cubicBezTo>
                          <a:pt x="1905286" y="644992"/>
                          <a:pt x="1908422" y="641309"/>
                          <a:pt x="1911539" y="637608"/>
                        </a:cubicBezTo>
                        <a:cubicBezTo>
                          <a:pt x="1914785" y="633761"/>
                          <a:pt x="1920528" y="633251"/>
                          <a:pt x="1924393" y="636496"/>
                        </a:cubicBezTo>
                        <a:cubicBezTo>
                          <a:pt x="1928240" y="639741"/>
                          <a:pt x="1928750" y="645484"/>
                          <a:pt x="1925505" y="649331"/>
                        </a:cubicBezTo>
                        <a:cubicBezTo>
                          <a:pt x="1922351" y="653086"/>
                          <a:pt x="1919160" y="656824"/>
                          <a:pt x="1915952" y="660543"/>
                        </a:cubicBezTo>
                        <a:cubicBezTo>
                          <a:pt x="1914147" y="662621"/>
                          <a:pt x="1911612" y="663697"/>
                          <a:pt x="1909042" y="663697"/>
                        </a:cubicBezTo>
                        <a:close/>
                        <a:moveTo>
                          <a:pt x="270298" y="663424"/>
                        </a:moveTo>
                        <a:cubicBezTo>
                          <a:pt x="267746" y="663424"/>
                          <a:pt x="265194" y="662348"/>
                          <a:pt x="263389" y="660270"/>
                        </a:cubicBezTo>
                        <a:cubicBezTo>
                          <a:pt x="260180" y="656551"/>
                          <a:pt x="257008" y="652813"/>
                          <a:pt x="253835" y="649057"/>
                        </a:cubicBezTo>
                        <a:cubicBezTo>
                          <a:pt x="250590" y="645211"/>
                          <a:pt x="251101" y="639449"/>
                          <a:pt x="254947" y="636222"/>
                        </a:cubicBezTo>
                        <a:cubicBezTo>
                          <a:pt x="258794" y="632977"/>
                          <a:pt x="264555" y="633487"/>
                          <a:pt x="267782" y="637334"/>
                        </a:cubicBezTo>
                        <a:cubicBezTo>
                          <a:pt x="270882" y="641035"/>
                          <a:pt x="274018" y="644700"/>
                          <a:pt x="277172" y="648346"/>
                        </a:cubicBezTo>
                        <a:cubicBezTo>
                          <a:pt x="280472" y="652156"/>
                          <a:pt x="280034" y="657918"/>
                          <a:pt x="276224" y="661200"/>
                        </a:cubicBezTo>
                        <a:cubicBezTo>
                          <a:pt x="274510" y="662694"/>
                          <a:pt x="272377" y="663424"/>
                          <a:pt x="270262" y="663424"/>
                        </a:cubicBezTo>
                        <a:close/>
                        <a:moveTo>
                          <a:pt x="1952706" y="609768"/>
                        </a:moveTo>
                        <a:cubicBezTo>
                          <a:pt x="1950792" y="609768"/>
                          <a:pt x="1948860" y="609167"/>
                          <a:pt x="1947200" y="607909"/>
                        </a:cubicBezTo>
                        <a:cubicBezTo>
                          <a:pt x="1943190" y="604864"/>
                          <a:pt x="1942406" y="599139"/>
                          <a:pt x="1945450" y="595129"/>
                        </a:cubicBezTo>
                        <a:cubicBezTo>
                          <a:pt x="1948367" y="591281"/>
                          <a:pt x="1951266" y="587416"/>
                          <a:pt x="1954129" y="583515"/>
                        </a:cubicBezTo>
                        <a:cubicBezTo>
                          <a:pt x="1957118" y="579467"/>
                          <a:pt x="1962825" y="578592"/>
                          <a:pt x="1966872" y="581582"/>
                        </a:cubicBezTo>
                        <a:cubicBezTo>
                          <a:pt x="1970920" y="584572"/>
                          <a:pt x="1971795" y="590279"/>
                          <a:pt x="1968805" y="594326"/>
                        </a:cubicBezTo>
                        <a:cubicBezTo>
                          <a:pt x="1965888" y="598283"/>
                          <a:pt x="1962934" y="602220"/>
                          <a:pt x="1959981" y="606140"/>
                        </a:cubicBezTo>
                        <a:cubicBezTo>
                          <a:pt x="1958194" y="608510"/>
                          <a:pt x="1955459" y="609750"/>
                          <a:pt x="1952706" y="609750"/>
                        </a:cubicBezTo>
                        <a:close/>
                        <a:moveTo>
                          <a:pt x="226670" y="609531"/>
                        </a:moveTo>
                        <a:cubicBezTo>
                          <a:pt x="223917" y="609531"/>
                          <a:pt x="221201" y="608292"/>
                          <a:pt x="219396" y="605921"/>
                        </a:cubicBezTo>
                        <a:cubicBezTo>
                          <a:pt x="216442" y="602020"/>
                          <a:pt x="213489" y="598082"/>
                          <a:pt x="210590" y="594144"/>
                        </a:cubicBezTo>
                        <a:cubicBezTo>
                          <a:pt x="207600" y="590097"/>
                          <a:pt x="208457" y="584390"/>
                          <a:pt x="212523" y="581400"/>
                        </a:cubicBezTo>
                        <a:cubicBezTo>
                          <a:pt x="216570" y="578410"/>
                          <a:pt x="222276" y="579267"/>
                          <a:pt x="225266" y="583332"/>
                        </a:cubicBezTo>
                        <a:cubicBezTo>
                          <a:pt x="228129" y="587216"/>
                          <a:pt x="231009" y="591081"/>
                          <a:pt x="233926" y="594928"/>
                        </a:cubicBezTo>
                        <a:cubicBezTo>
                          <a:pt x="236971" y="598939"/>
                          <a:pt x="236187" y="604664"/>
                          <a:pt x="232176" y="607708"/>
                        </a:cubicBezTo>
                        <a:cubicBezTo>
                          <a:pt x="230535" y="608948"/>
                          <a:pt x="228603" y="609568"/>
                          <a:pt x="226670" y="609568"/>
                        </a:cubicBezTo>
                        <a:close/>
                        <a:moveTo>
                          <a:pt x="1992871" y="553141"/>
                        </a:moveTo>
                        <a:cubicBezTo>
                          <a:pt x="1991138" y="553141"/>
                          <a:pt x="1989388" y="552649"/>
                          <a:pt x="1987839" y="551628"/>
                        </a:cubicBezTo>
                        <a:cubicBezTo>
                          <a:pt x="1983645" y="548857"/>
                          <a:pt x="1982497" y="543187"/>
                          <a:pt x="1985268" y="538994"/>
                        </a:cubicBezTo>
                        <a:cubicBezTo>
                          <a:pt x="1987930" y="534964"/>
                          <a:pt x="1990573" y="530917"/>
                          <a:pt x="1993199" y="526851"/>
                        </a:cubicBezTo>
                        <a:cubicBezTo>
                          <a:pt x="1995915" y="522622"/>
                          <a:pt x="2001567" y="521400"/>
                          <a:pt x="2005797" y="524116"/>
                        </a:cubicBezTo>
                        <a:cubicBezTo>
                          <a:pt x="2010026" y="526833"/>
                          <a:pt x="2011248" y="532485"/>
                          <a:pt x="2008531" y="536715"/>
                        </a:cubicBezTo>
                        <a:cubicBezTo>
                          <a:pt x="2005869" y="540853"/>
                          <a:pt x="2003190" y="544974"/>
                          <a:pt x="2000473" y="549076"/>
                        </a:cubicBezTo>
                        <a:cubicBezTo>
                          <a:pt x="1998723" y="551719"/>
                          <a:pt x="1995824" y="553159"/>
                          <a:pt x="1992871" y="553159"/>
                        </a:cubicBezTo>
                        <a:close/>
                        <a:moveTo>
                          <a:pt x="186561" y="552977"/>
                        </a:moveTo>
                        <a:cubicBezTo>
                          <a:pt x="183607" y="552977"/>
                          <a:pt x="180709" y="551537"/>
                          <a:pt x="178958" y="548893"/>
                        </a:cubicBezTo>
                        <a:cubicBezTo>
                          <a:pt x="176260" y="544809"/>
                          <a:pt x="173580" y="540707"/>
                          <a:pt x="170918" y="536587"/>
                        </a:cubicBezTo>
                        <a:cubicBezTo>
                          <a:pt x="168202" y="532357"/>
                          <a:pt x="169423" y="526705"/>
                          <a:pt x="173653" y="523989"/>
                        </a:cubicBezTo>
                        <a:cubicBezTo>
                          <a:pt x="177883" y="521254"/>
                          <a:pt x="183534" y="522494"/>
                          <a:pt x="186251" y="526724"/>
                        </a:cubicBezTo>
                        <a:cubicBezTo>
                          <a:pt x="188858" y="530771"/>
                          <a:pt x="191502" y="534818"/>
                          <a:pt x="194145" y="538829"/>
                        </a:cubicBezTo>
                        <a:cubicBezTo>
                          <a:pt x="196916" y="543023"/>
                          <a:pt x="195768" y="548692"/>
                          <a:pt x="191574" y="551464"/>
                        </a:cubicBezTo>
                        <a:cubicBezTo>
                          <a:pt x="190025" y="552485"/>
                          <a:pt x="188275" y="552977"/>
                          <a:pt x="186561" y="552977"/>
                        </a:cubicBezTo>
                        <a:close/>
                        <a:moveTo>
                          <a:pt x="2029352" y="494034"/>
                        </a:moveTo>
                        <a:cubicBezTo>
                          <a:pt x="2027820" y="494034"/>
                          <a:pt x="2026252" y="493651"/>
                          <a:pt x="2024830" y="492831"/>
                        </a:cubicBezTo>
                        <a:cubicBezTo>
                          <a:pt x="2020455" y="490333"/>
                          <a:pt x="2018960" y="484755"/>
                          <a:pt x="2021458" y="480379"/>
                        </a:cubicBezTo>
                        <a:cubicBezTo>
                          <a:pt x="2023864" y="476186"/>
                          <a:pt x="2026234" y="471974"/>
                          <a:pt x="2028604" y="467744"/>
                        </a:cubicBezTo>
                        <a:cubicBezTo>
                          <a:pt x="2031047" y="463351"/>
                          <a:pt x="2036608" y="461764"/>
                          <a:pt x="2041002" y="464208"/>
                        </a:cubicBezTo>
                        <a:cubicBezTo>
                          <a:pt x="2045396" y="466650"/>
                          <a:pt x="2046982" y="472211"/>
                          <a:pt x="2044539" y="476605"/>
                        </a:cubicBezTo>
                        <a:cubicBezTo>
                          <a:pt x="2042150" y="480908"/>
                          <a:pt x="2039726" y="485192"/>
                          <a:pt x="2037283" y="489458"/>
                        </a:cubicBezTo>
                        <a:cubicBezTo>
                          <a:pt x="2035605" y="492394"/>
                          <a:pt x="2032524" y="494034"/>
                          <a:pt x="2029370" y="494034"/>
                        </a:cubicBezTo>
                        <a:close/>
                        <a:moveTo>
                          <a:pt x="150189" y="494016"/>
                        </a:moveTo>
                        <a:cubicBezTo>
                          <a:pt x="147035" y="494016"/>
                          <a:pt x="143954" y="492375"/>
                          <a:pt x="142276" y="489440"/>
                        </a:cubicBezTo>
                        <a:cubicBezTo>
                          <a:pt x="139833" y="485192"/>
                          <a:pt x="137427" y="480926"/>
                          <a:pt x="135057" y="476642"/>
                        </a:cubicBezTo>
                        <a:cubicBezTo>
                          <a:pt x="132614" y="472248"/>
                          <a:pt x="134200" y="466687"/>
                          <a:pt x="138594" y="464244"/>
                        </a:cubicBezTo>
                        <a:cubicBezTo>
                          <a:pt x="142987" y="461801"/>
                          <a:pt x="148548" y="463387"/>
                          <a:pt x="150991" y="467781"/>
                        </a:cubicBezTo>
                        <a:cubicBezTo>
                          <a:pt x="153325" y="471993"/>
                          <a:pt x="155695" y="476186"/>
                          <a:pt x="158101" y="480361"/>
                        </a:cubicBezTo>
                        <a:cubicBezTo>
                          <a:pt x="160599" y="484736"/>
                          <a:pt x="159104" y="490297"/>
                          <a:pt x="154729" y="492795"/>
                        </a:cubicBezTo>
                        <a:cubicBezTo>
                          <a:pt x="153306" y="493615"/>
                          <a:pt x="151739" y="493998"/>
                          <a:pt x="150207" y="493998"/>
                        </a:cubicBezTo>
                        <a:close/>
                        <a:moveTo>
                          <a:pt x="117664" y="432849"/>
                        </a:moveTo>
                        <a:cubicBezTo>
                          <a:pt x="114291" y="432849"/>
                          <a:pt x="111064" y="430972"/>
                          <a:pt x="109478" y="427745"/>
                        </a:cubicBezTo>
                        <a:cubicBezTo>
                          <a:pt x="107326" y="423350"/>
                          <a:pt x="105193" y="418939"/>
                          <a:pt x="103097" y="414527"/>
                        </a:cubicBezTo>
                        <a:cubicBezTo>
                          <a:pt x="100945" y="409987"/>
                          <a:pt x="102878" y="404536"/>
                          <a:pt x="107418" y="402384"/>
                        </a:cubicBezTo>
                        <a:cubicBezTo>
                          <a:pt x="111976" y="400215"/>
                          <a:pt x="117409" y="402166"/>
                          <a:pt x="119560" y="406705"/>
                        </a:cubicBezTo>
                        <a:cubicBezTo>
                          <a:pt x="121620" y="411062"/>
                          <a:pt x="123717" y="415383"/>
                          <a:pt x="125832" y="419704"/>
                        </a:cubicBezTo>
                        <a:cubicBezTo>
                          <a:pt x="128056" y="424226"/>
                          <a:pt x="126196" y="429677"/>
                          <a:pt x="121675" y="431901"/>
                        </a:cubicBezTo>
                        <a:cubicBezTo>
                          <a:pt x="120380" y="432539"/>
                          <a:pt x="119013" y="432831"/>
                          <a:pt x="117664" y="432831"/>
                        </a:cubicBezTo>
                        <a:close/>
                        <a:moveTo>
                          <a:pt x="2061968" y="432685"/>
                        </a:moveTo>
                        <a:cubicBezTo>
                          <a:pt x="2060619" y="432685"/>
                          <a:pt x="2059252" y="432394"/>
                          <a:pt x="2057957" y="431755"/>
                        </a:cubicBezTo>
                        <a:cubicBezTo>
                          <a:pt x="2053436" y="429531"/>
                          <a:pt x="2051576" y="424080"/>
                          <a:pt x="2053800" y="419559"/>
                        </a:cubicBezTo>
                        <a:cubicBezTo>
                          <a:pt x="2055933" y="415219"/>
                          <a:pt x="2058030" y="410862"/>
                          <a:pt x="2060108" y="406486"/>
                        </a:cubicBezTo>
                        <a:cubicBezTo>
                          <a:pt x="2062260" y="401928"/>
                          <a:pt x="2067693" y="399996"/>
                          <a:pt x="2072251" y="402147"/>
                        </a:cubicBezTo>
                        <a:cubicBezTo>
                          <a:pt x="2076809" y="404299"/>
                          <a:pt x="2078741" y="409731"/>
                          <a:pt x="2076590" y="414289"/>
                        </a:cubicBezTo>
                        <a:cubicBezTo>
                          <a:pt x="2074475" y="418738"/>
                          <a:pt x="2072342" y="423168"/>
                          <a:pt x="2070172" y="427599"/>
                        </a:cubicBezTo>
                        <a:cubicBezTo>
                          <a:pt x="2068586" y="430826"/>
                          <a:pt x="2065341" y="432703"/>
                          <a:pt x="2061986" y="432703"/>
                        </a:cubicBezTo>
                        <a:close/>
                        <a:moveTo>
                          <a:pt x="89150" y="369768"/>
                        </a:moveTo>
                        <a:cubicBezTo>
                          <a:pt x="85576" y="369768"/>
                          <a:pt x="82185" y="367653"/>
                          <a:pt x="80727" y="364135"/>
                        </a:cubicBezTo>
                        <a:cubicBezTo>
                          <a:pt x="78867" y="359613"/>
                          <a:pt x="77026" y="355092"/>
                          <a:pt x="75202" y="350534"/>
                        </a:cubicBezTo>
                        <a:cubicBezTo>
                          <a:pt x="73343" y="345848"/>
                          <a:pt x="75622" y="340561"/>
                          <a:pt x="80307" y="338683"/>
                        </a:cubicBezTo>
                        <a:cubicBezTo>
                          <a:pt x="84975" y="336824"/>
                          <a:pt x="90280" y="339103"/>
                          <a:pt x="92158" y="343788"/>
                        </a:cubicBezTo>
                        <a:cubicBezTo>
                          <a:pt x="93945" y="348255"/>
                          <a:pt x="95749" y="352722"/>
                          <a:pt x="97591" y="357152"/>
                        </a:cubicBezTo>
                        <a:cubicBezTo>
                          <a:pt x="99523" y="361801"/>
                          <a:pt x="97299" y="367143"/>
                          <a:pt x="92650" y="369057"/>
                        </a:cubicBezTo>
                        <a:cubicBezTo>
                          <a:pt x="91520" y="369531"/>
                          <a:pt x="90335" y="369750"/>
                          <a:pt x="89168" y="369750"/>
                        </a:cubicBezTo>
                        <a:close/>
                        <a:moveTo>
                          <a:pt x="2090592" y="369349"/>
                        </a:moveTo>
                        <a:cubicBezTo>
                          <a:pt x="2089425" y="369349"/>
                          <a:pt x="2088258" y="369130"/>
                          <a:pt x="2087109" y="368656"/>
                        </a:cubicBezTo>
                        <a:cubicBezTo>
                          <a:pt x="2082460" y="366742"/>
                          <a:pt x="2080236" y="361400"/>
                          <a:pt x="2082169" y="356751"/>
                        </a:cubicBezTo>
                        <a:cubicBezTo>
                          <a:pt x="2084010" y="352284"/>
                          <a:pt x="2085833" y="347781"/>
                          <a:pt x="2087620" y="343278"/>
                        </a:cubicBezTo>
                        <a:cubicBezTo>
                          <a:pt x="2089480" y="338592"/>
                          <a:pt x="2094785" y="336313"/>
                          <a:pt x="2099452" y="338173"/>
                        </a:cubicBezTo>
                        <a:cubicBezTo>
                          <a:pt x="2104138" y="340032"/>
                          <a:pt x="2106417" y="345338"/>
                          <a:pt x="2104557" y="350005"/>
                        </a:cubicBezTo>
                        <a:cubicBezTo>
                          <a:pt x="2102734" y="354581"/>
                          <a:pt x="2100893" y="359157"/>
                          <a:pt x="2098996" y="363697"/>
                        </a:cubicBezTo>
                        <a:cubicBezTo>
                          <a:pt x="2097538" y="367216"/>
                          <a:pt x="2094147" y="369331"/>
                          <a:pt x="2090573" y="369331"/>
                        </a:cubicBezTo>
                        <a:close/>
                        <a:moveTo>
                          <a:pt x="64719" y="304900"/>
                        </a:moveTo>
                        <a:cubicBezTo>
                          <a:pt x="60927" y="304900"/>
                          <a:pt x="57372" y="302512"/>
                          <a:pt x="56096" y="298720"/>
                        </a:cubicBezTo>
                        <a:cubicBezTo>
                          <a:pt x="54510" y="294071"/>
                          <a:pt x="52960" y="289422"/>
                          <a:pt x="51447" y="284736"/>
                        </a:cubicBezTo>
                        <a:cubicBezTo>
                          <a:pt x="49897" y="279941"/>
                          <a:pt x="52504" y="274800"/>
                          <a:pt x="57299" y="273250"/>
                        </a:cubicBezTo>
                        <a:cubicBezTo>
                          <a:pt x="62076" y="271682"/>
                          <a:pt x="67235" y="274308"/>
                          <a:pt x="68785" y="279103"/>
                        </a:cubicBezTo>
                        <a:cubicBezTo>
                          <a:pt x="70280" y="283697"/>
                          <a:pt x="71811" y="288291"/>
                          <a:pt x="73361" y="292849"/>
                        </a:cubicBezTo>
                        <a:cubicBezTo>
                          <a:pt x="74984" y="297608"/>
                          <a:pt x="72431" y="302785"/>
                          <a:pt x="67673" y="304408"/>
                        </a:cubicBezTo>
                        <a:cubicBezTo>
                          <a:pt x="66707" y="304736"/>
                          <a:pt x="65704" y="304900"/>
                          <a:pt x="64738" y="304900"/>
                        </a:cubicBezTo>
                        <a:close/>
                        <a:moveTo>
                          <a:pt x="2115058" y="304244"/>
                        </a:moveTo>
                        <a:cubicBezTo>
                          <a:pt x="2114092" y="304244"/>
                          <a:pt x="2113108" y="304080"/>
                          <a:pt x="2112123" y="303752"/>
                        </a:cubicBezTo>
                        <a:cubicBezTo>
                          <a:pt x="2107346" y="302129"/>
                          <a:pt x="2104794" y="296951"/>
                          <a:pt x="2106417" y="292193"/>
                        </a:cubicBezTo>
                        <a:cubicBezTo>
                          <a:pt x="2107966" y="287599"/>
                          <a:pt x="2109498" y="283004"/>
                          <a:pt x="2110993" y="278392"/>
                        </a:cubicBezTo>
                        <a:cubicBezTo>
                          <a:pt x="2112542" y="273597"/>
                          <a:pt x="2117684" y="270989"/>
                          <a:pt x="2122479" y="272539"/>
                        </a:cubicBezTo>
                        <a:cubicBezTo>
                          <a:pt x="2127274" y="274089"/>
                          <a:pt x="2129899" y="279230"/>
                          <a:pt x="2128331" y="284025"/>
                        </a:cubicBezTo>
                        <a:cubicBezTo>
                          <a:pt x="2126818" y="288711"/>
                          <a:pt x="2125250" y="293396"/>
                          <a:pt x="2123664" y="298063"/>
                        </a:cubicBezTo>
                        <a:cubicBezTo>
                          <a:pt x="2122369" y="301856"/>
                          <a:pt x="2118832" y="304244"/>
                          <a:pt x="2115040" y="304244"/>
                        </a:cubicBezTo>
                        <a:close/>
                        <a:moveTo>
                          <a:pt x="44501" y="238537"/>
                        </a:moveTo>
                        <a:cubicBezTo>
                          <a:pt x="40471" y="238537"/>
                          <a:pt x="36807" y="235857"/>
                          <a:pt x="35713" y="231792"/>
                        </a:cubicBezTo>
                        <a:cubicBezTo>
                          <a:pt x="34437" y="227051"/>
                          <a:pt x="33197" y="222311"/>
                          <a:pt x="31975" y="217535"/>
                        </a:cubicBezTo>
                        <a:cubicBezTo>
                          <a:pt x="30736" y="212648"/>
                          <a:pt x="33671" y="207689"/>
                          <a:pt x="38557" y="206450"/>
                        </a:cubicBezTo>
                        <a:cubicBezTo>
                          <a:pt x="43443" y="205210"/>
                          <a:pt x="48402" y="208145"/>
                          <a:pt x="49642" y="213031"/>
                        </a:cubicBezTo>
                        <a:cubicBezTo>
                          <a:pt x="50827" y="217717"/>
                          <a:pt x="52067" y="222384"/>
                          <a:pt x="53325" y="227051"/>
                        </a:cubicBezTo>
                        <a:cubicBezTo>
                          <a:pt x="54637" y="231919"/>
                          <a:pt x="51757" y="236915"/>
                          <a:pt x="46889" y="238227"/>
                        </a:cubicBezTo>
                        <a:cubicBezTo>
                          <a:pt x="46087" y="238446"/>
                          <a:pt x="45303" y="238537"/>
                          <a:pt x="44519" y="238537"/>
                        </a:cubicBezTo>
                        <a:close/>
                        <a:moveTo>
                          <a:pt x="2135241" y="237808"/>
                        </a:moveTo>
                        <a:cubicBezTo>
                          <a:pt x="2134457" y="237808"/>
                          <a:pt x="2133655" y="237699"/>
                          <a:pt x="2132871" y="237498"/>
                        </a:cubicBezTo>
                        <a:cubicBezTo>
                          <a:pt x="2128003" y="236185"/>
                          <a:pt x="2125122" y="231190"/>
                          <a:pt x="2126435" y="226322"/>
                        </a:cubicBezTo>
                        <a:cubicBezTo>
                          <a:pt x="2127693" y="221655"/>
                          <a:pt x="2128915" y="216988"/>
                          <a:pt x="2130099" y="212302"/>
                        </a:cubicBezTo>
                        <a:cubicBezTo>
                          <a:pt x="2131339" y="207416"/>
                          <a:pt x="2136298" y="204462"/>
                          <a:pt x="2141184" y="205721"/>
                        </a:cubicBezTo>
                        <a:cubicBezTo>
                          <a:pt x="2146070" y="206960"/>
                          <a:pt x="2149006" y="211919"/>
                          <a:pt x="2147766" y="216805"/>
                        </a:cubicBezTo>
                        <a:cubicBezTo>
                          <a:pt x="2146563" y="221564"/>
                          <a:pt x="2145305" y="226322"/>
                          <a:pt x="2144047" y="231062"/>
                        </a:cubicBezTo>
                        <a:cubicBezTo>
                          <a:pt x="2142953" y="235128"/>
                          <a:pt x="2139270" y="237808"/>
                          <a:pt x="2135241" y="237808"/>
                        </a:cubicBezTo>
                        <a:close/>
                        <a:moveTo>
                          <a:pt x="28621" y="170989"/>
                        </a:moveTo>
                        <a:cubicBezTo>
                          <a:pt x="24373" y="170989"/>
                          <a:pt x="20563" y="167999"/>
                          <a:pt x="19687" y="163678"/>
                        </a:cubicBezTo>
                        <a:cubicBezTo>
                          <a:pt x="18721" y="158865"/>
                          <a:pt x="17773" y="154052"/>
                          <a:pt x="16880" y="149221"/>
                        </a:cubicBezTo>
                        <a:cubicBezTo>
                          <a:pt x="15950" y="144280"/>
                          <a:pt x="19213" y="139503"/>
                          <a:pt x="24154" y="138574"/>
                        </a:cubicBezTo>
                        <a:cubicBezTo>
                          <a:pt x="29113" y="137644"/>
                          <a:pt x="33872" y="140907"/>
                          <a:pt x="34783" y="145848"/>
                        </a:cubicBezTo>
                        <a:cubicBezTo>
                          <a:pt x="35676" y="150607"/>
                          <a:pt x="36588" y="155347"/>
                          <a:pt x="37554" y="160069"/>
                        </a:cubicBezTo>
                        <a:cubicBezTo>
                          <a:pt x="38539" y="165009"/>
                          <a:pt x="35348" y="169804"/>
                          <a:pt x="30426" y="170807"/>
                        </a:cubicBezTo>
                        <a:cubicBezTo>
                          <a:pt x="29824" y="170935"/>
                          <a:pt x="29204" y="170989"/>
                          <a:pt x="28621" y="170989"/>
                        </a:cubicBezTo>
                        <a:close/>
                        <a:moveTo>
                          <a:pt x="2151084" y="170260"/>
                        </a:moveTo>
                        <a:cubicBezTo>
                          <a:pt x="2150482" y="170260"/>
                          <a:pt x="2149881" y="170206"/>
                          <a:pt x="2149279" y="170078"/>
                        </a:cubicBezTo>
                        <a:cubicBezTo>
                          <a:pt x="2144338" y="169093"/>
                          <a:pt x="2141148" y="164280"/>
                          <a:pt x="2142132" y="159339"/>
                        </a:cubicBezTo>
                        <a:cubicBezTo>
                          <a:pt x="2143080" y="154617"/>
                          <a:pt x="2143992" y="149877"/>
                          <a:pt x="2144885" y="145119"/>
                        </a:cubicBezTo>
                        <a:cubicBezTo>
                          <a:pt x="2145815" y="140178"/>
                          <a:pt x="2150574" y="136896"/>
                          <a:pt x="2155514" y="137826"/>
                        </a:cubicBezTo>
                        <a:cubicBezTo>
                          <a:pt x="2160455" y="138756"/>
                          <a:pt x="2163719" y="143514"/>
                          <a:pt x="2162807" y="148455"/>
                        </a:cubicBezTo>
                        <a:cubicBezTo>
                          <a:pt x="2161914" y="153287"/>
                          <a:pt x="2160966" y="158118"/>
                          <a:pt x="2159999" y="162931"/>
                        </a:cubicBezTo>
                        <a:cubicBezTo>
                          <a:pt x="2159124" y="167270"/>
                          <a:pt x="2155332" y="170260"/>
                          <a:pt x="2151066" y="170260"/>
                        </a:cubicBezTo>
                        <a:close/>
                        <a:moveTo>
                          <a:pt x="17117" y="102566"/>
                        </a:moveTo>
                        <a:cubicBezTo>
                          <a:pt x="12632" y="102566"/>
                          <a:pt x="8712" y="99248"/>
                          <a:pt x="8092" y="94672"/>
                        </a:cubicBezTo>
                        <a:cubicBezTo>
                          <a:pt x="7436" y="89804"/>
                          <a:pt x="6816" y="84936"/>
                          <a:pt x="6214" y="80050"/>
                        </a:cubicBezTo>
                        <a:cubicBezTo>
                          <a:pt x="5613" y="75055"/>
                          <a:pt x="9168" y="70515"/>
                          <a:pt x="14163" y="69895"/>
                        </a:cubicBezTo>
                        <a:cubicBezTo>
                          <a:pt x="19159" y="69276"/>
                          <a:pt x="23698" y="72849"/>
                          <a:pt x="24318" y="77844"/>
                        </a:cubicBezTo>
                        <a:cubicBezTo>
                          <a:pt x="24902" y="82639"/>
                          <a:pt x="25522" y="87434"/>
                          <a:pt x="26160" y="92211"/>
                        </a:cubicBezTo>
                        <a:cubicBezTo>
                          <a:pt x="26834" y="97206"/>
                          <a:pt x="23334" y="101782"/>
                          <a:pt x="18338" y="102457"/>
                        </a:cubicBezTo>
                        <a:cubicBezTo>
                          <a:pt x="17919" y="102512"/>
                          <a:pt x="17518" y="102548"/>
                          <a:pt x="17099" y="102548"/>
                        </a:cubicBezTo>
                        <a:close/>
                        <a:moveTo>
                          <a:pt x="2162533" y="101837"/>
                        </a:moveTo>
                        <a:cubicBezTo>
                          <a:pt x="2162132" y="101837"/>
                          <a:pt x="2161713" y="101819"/>
                          <a:pt x="2161312" y="101764"/>
                        </a:cubicBezTo>
                        <a:cubicBezTo>
                          <a:pt x="2156316" y="101090"/>
                          <a:pt x="2152816" y="96495"/>
                          <a:pt x="2153491" y="91518"/>
                        </a:cubicBezTo>
                        <a:cubicBezTo>
                          <a:pt x="2154129" y="86741"/>
                          <a:pt x="2154748" y="81946"/>
                          <a:pt x="2155332" y="77152"/>
                        </a:cubicBezTo>
                        <a:cubicBezTo>
                          <a:pt x="2155934" y="72156"/>
                          <a:pt x="2160473" y="68583"/>
                          <a:pt x="2165469" y="69203"/>
                        </a:cubicBezTo>
                        <a:cubicBezTo>
                          <a:pt x="2170464" y="69804"/>
                          <a:pt x="2174038" y="74344"/>
                          <a:pt x="2173418" y="79339"/>
                        </a:cubicBezTo>
                        <a:cubicBezTo>
                          <a:pt x="2172834" y="84225"/>
                          <a:pt x="2172214" y="89093"/>
                          <a:pt x="2171558" y="93961"/>
                        </a:cubicBezTo>
                        <a:cubicBezTo>
                          <a:pt x="2170938" y="98537"/>
                          <a:pt x="2167037" y="101855"/>
                          <a:pt x="2162533" y="101855"/>
                        </a:cubicBezTo>
                        <a:close/>
                        <a:moveTo>
                          <a:pt x="10025" y="33560"/>
                        </a:moveTo>
                        <a:cubicBezTo>
                          <a:pt x="5284" y="33560"/>
                          <a:pt x="1274" y="29895"/>
                          <a:pt x="945" y="25082"/>
                        </a:cubicBezTo>
                        <a:cubicBezTo>
                          <a:pt x="599" y="20196"/>
                          <a:pt x="289" y="15310"/>
                          <a:pt x="16" y="10424"/>
                        </a:cubicBezTo>
                        <a:cubicBezTo>
                          <a:pt x="-276" y="5392"/>
                          <a:pt x="3571" y="1090"/>
                          <a:pt x="8603" y="798"/>
                        </a:cubicBezTo>
                        <a:cubicBezTo>
                          <a:pt x="13635" y="506"/>
                          <a:pt x="17937" y="4353"/>
                          <a:pt x="18229" y="9385"/>
                        </a:cubicBezTo>
                        <a:cubicBezTo>
                          <a:pt x="18502" y="14198"/>
                          <a:pt x="18812" y="19011"/>
                          <a:pt x="19159" y="23806"/>
                        </a:cubicBezTo>
                        <a:cubicBezTo>
                          <a:pt x="19505" y="28820"/>
                          <a:pt x="15731" y="33195"/>
                          <a:pt x="10699" y="33542"/>
                        </a:cubicBezTo>
                        <a:cubicBezTo>
                          <a:pt x="10480" y="33542"/>
                          <a:pt x="10262" y="33560"/>
                          <a:pt x="10043" y="33560"/>
                        </a:cubicBezTo>
                        <a:close/>
                        <a:moveTo>
                          <a:pt x="2169571" y="32813"/>
                        </a:moveTo>
                        <a:cubicBezTo>
                          <a:pt x="2169352" y="32813"/>
                          <a:pt x="2169151" y="32813"/>
                          <a:pt x="2168933" y="32794"/>
                        </a:cubicBezTo>
                        <a:cubicBezTo>
                          <a:pt x="2163919" y="32448"/>
                          <a:pt x="2160127" y="28090"/>
                          <a:pt x="2160473" y="23058"/>
                        </a:cubicBezTo>
                        <a:cubicBezTo>
                          <a:pt x="2160801" y="18245"/>
                          <a:pt x="2161111" y="13432"/>
                          <a:pt x="2161385" y="8601"/>
                        </a:cubicBezTo>
                        <a:cubicBezTo>
                          <a:pt x="2161677" y="3569"/>
                          <a:pt x="2165979" y="-260"/>
                          <a:pt x="2170993" y="14"/>
                        </a:cubicBezTo>
                        <a:cubicBezTo>
                          <a:pt x="2176025" y="306"/>
                          <a:pt x="2179872" y="4608"/>
                          <a:pt x="2179580" y="9622"/>
                        </a:cubicBezTo>
                        <a:cubicBezTo>
                          <a:pt x="2179306" y="14526"/>
                          <a:pt x="2178997" y="19430"/>
                          <a:pt x="2178650" y="24317"/>
                        </a:cubicBezTo>
                        <a:cubicBezTo>
                          <a:pt x="2178322" y="29130"/>
                          <a:pt x="2174311" y="32794"/>
                          <a:pt x="2169571" y="32794"/>
                        </a:cubicBezTo>
                        <a:close/>
                      </a:path>
                    </a:pathLst>
                  </a:custGeom>
                  <a:solidFill>
                    <a:srgbClr val="0289AE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67" name="Google Shape;567;p23"/>
                  <p:cNvSpPr/>
                  <p:nvPr/>
                </p:nvSpPr>
                <p:spPr>
                  <a:xfrm>
                    <a:off x="1000491" y="3920880"/>
                    <a:ext cx="18250" cy="25524"/>
                  </a:xfrm>
                  <a:custGeom>
                    <a:rect b="b" l="l" r="r" t="t"/>
                    <a:pathLst>
                      <a:path extrusionOk="0" h="25524" w="18250">
                        <a:moveTo>
                          <a:pt x="9134" y="25524"/>
                        </a:moveTo>
                        <a:cubicBezTo>
                          <a:pt x="4120" y="25524"/>
                          <a:pt x="55" y="21477"/>
                          <a:pt x="18" y="16463"/>
                        </a:cubicBezTo>
                        <a:cubicBezTo>
                          <a:pt x="18" y="14020"/>
                          <a:pt x="0" y="11559"/>
                          <a:pt x="0" y="9116"/>
                        </a:cubicBezTo>
                        <a:cubicBezTo>
                          <a:pt x="0" y="4084"/>
                          <a:pt x="4084" y="0"/>
                          <a:pt x="9116" y="0"/>
                        </a:cubicBezTo>
                        <a:cubicBezTo>
                          <a:pt x="14148" y="0"/>
                          <a:pt x="18232" y="4084"/>
                          <a:pt x="18232" y="9116"/>
                        </a:cubicBezTo>
                        <a:cubicBezTo>
                          <a:pt x="18232" y="11522"/>
                          <a:pt x="18232" y="13947"/>
                          <a:pt x="18250" y="16354"/>
                        </a:cubicBezTo>
                        <a:cubicBezTo>
                          <a:pt x="18286" y="21386"/>
                          <a:pt x="14221" y="25488"/>
                          <a:pt x="9189" y="25524"/>
                        </a:cubicBezTo>
                        <a:lnTo>
                          <a:pt x="9134" y="25524"/>
                        </a:ln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568" name="Google Shape;568;p23"/>
            <p:cNvGrpSpPr/>
            <p:nvPr/>
          </p:nvGrpSpPr>
          <p:grpSpPr>
            <a:xfrm>
              <a:off x="2310498" y="3110123"/>
              <a:ext cx="678495" cy="678494"/>
              <a:chOff x="665400" y="3833425"/>
              <a:chExt cx="948997" cy="948995"/>
            </a:xfrm>
          </p:grpSpPr>
          <p:sp>
            <p:nvSpPr>
              <p:cNvPr id="569" name="Google Shape;569;p23"/>
              <p:cNvSpPr/>
              <p:nvPr/>
            </p:nvSpPr>
            <p:spPr>
              <a:xfrm>
                <a:off x="665400" y="3833425"/>
                <a:ext cx="948997" cy="948995"/>
              </a:xfrm>
              <a:custGeom>
                <a:rect b="b" l="l" r="r" t="t"/>
                <a:pathLst>
                  <a:path extrusionOk="0" h="948995" w="948997">
                    <a:moveTo>
                      <a:pt x="872200" y="677462"/>
                    </a:moveTo>
                    <a:lnTo>
                      <a:pt x="641808" y="677462"/>
                    </a:lnTo>
                    <a:lnTo>
                      <a:pt x="641808" y="320903"/>
                    </a:lnTo>
                    <a:cubicBezTo>
                      <a:pt x="647293" y="318160"/>
                      <a:pt x="652779" y="315418"/>
                      <a:pt x="658264" y="312675"/>
                    </a:cubicBezTo>
                    <a:lnTo>
                      <a:pt x="713120" y="381244"/>
                    </a:lnTo>
                    <a:cubicBezTo>
                      <a:pt x="688435" y="405929"/>
                      <a:pt x="671978" y="441584"/>
                      <a:pt x="671978" y="477240"/>
                    </a:cubicBezTo>
                    <a:cubicBezTo>
                      <a:pt x="671978" y="554038"/>
                      <a:pt x="735062" y="614379"/>
                      <a:pt x="809116" y="614379"/>
                    </a:cubicBezTo>
                    <a:cubicBezTo>
                      <a:pt x="883171" y="614379"/>
                      <a:pt x="946255" y="551295"/>
                      <a:pt x="946255" y="477240"/>
                    </a:cubicBezTo>
                    <a:cubicBezTo>
                      <a:pt x="946255" y="400443"/>
                      <a:pt x="883171" y="340102"/>
                      <a:pt x="809116" y="340102"/>
                    </a:cubicBezTo>
                    <a:cubicBezTo>
                      <a:pt x="781689" y="340102"/>
                      <a:pt x="757004" y="348331"/>
                      <a:pt x="735062" y="362045"/>
                    </a:cubicBezTo>
                    <a:lnTo>
                      <a:pt x="680206" y="293475"/>
                    </a:lnTo>
                    <a:cubicBezTo>
                      <a:pt x="707634" y="266048"/>
                      <a:pt x="726833" y="230392"/>
                      <a:pt x="732319" y="186508"/>
                    </a:cubicBezTo>
                    <a:lnTo>
                      <a:pt x="784432" y="186508"/>
                    </a:lnTo>
                    <a:lnTo>
                      <a:pt x="814602" y="246849"/>
                    </a:lnTo>
                    <a:lnTo>
                      <a:pt x="940769" y="246849"/>
                    </a:lnTo>
                    <a:lnTo>
                      <a:pt x="902371" y="170051"/>
                    </a:lnTo>
                    <a:lnTo>
                      <a:pt x="940769" y="93254"/>
                    </a:lnTo>
                    <a:lnTo>
                      <a:pt x="814602" y="93254"/>
                    </a:lnTo>
                    <a:lnTo>
                      <a:pt x="784432" y="153594"/>
                    </a:lnTo>
                    <a:lnTo>
                      <a:pt x="732319" y="153594"/>
                    </a:lnTo>
                    <a:cubicBezTo>
                      <a:pt x="724091" y="68569"/>
                      <a:pt x="652779" y="0"/>
                      <a:pt x="565010" y="0"/>
                    </a:cubicBezTo>
                    <a:cubicBezTo>
                      <a:pt x="523869" y="0"/>
                      <a:pt x="485470" y="13714"/>
                      <a:pt x="458042" y="38399"/>
                    </a:cubicBezTo>
                    <a:cubicBezTo>
                      <a:pt x="455300" y="16456"/>
                      <a:pt x="436100" y="0"/>
                      <a:pt x="414158" y="0"/>
                    </a:cubicBezTo>
                    <a:lnTo>
                      <a:pt x="230393" y="0"/>
                    </a:lnTo>
                    <a:cubicBezTo>
                      <a:pt x="211193" y="0"/>
                      <a:pt x="194737" y="13714"/>
                      <a:pt x="186508" y="30170"/>
                    </a:cubicBezTo>
                    <a:lnTo>
                      <a:pt x="76798" y="30170"/>
                    </a:lnTo>
                    <a:cubicBezTo>
                      <a:pt x="35656" y="30170"/>
                      <a:pt x="0" y="65826"/>
                      <a:pt x="0" y="106968"/>
                    </a:cubicBezTo>
                    <a:lnTo>
                      <a:pt x="0" y="872198"/>
                    </a:lnTo>
                    <a:cubicBezTo>
                      <a:pt x="0" y="913340"/>
                      <a:pt x="35656" y="948995"/>
                      <a:pt x="76798" y="948995"/>
                    </a:cubicBezTo>
                    <a:lnTo>
                      <a:pt x="565010" y="948995"/>
                    </a:lnTo>
                    <a:cubicBezTo>
                      <a:pt x="606152" y="948995"/>
                      <a:pt x="641808" y="913340"/>
                      <a:pt x="641808" y="872198"/>
                    </a:cubicBezTo>
                    <a:lnTo>
                      <a:pt x="641808" y="825571"/>
                    </a:lnTo>
                    <a:lnTo>
                      <a:pt x="872200" y="825571"/>
                    </a:lnTo>
                    <a:cubicBezTo>
                      <a:pt x="913342" y="825571"/>
                      <a:pt x="948998" y="789916"/>
                      <a:pt x="948998" y="748774"/>
                    </a:cubicBezTo>
                    <a:cubicBezTo>
                      <a:pt x="948998" y="707633"/>
                      <a:pt x="913342" y="677462"/>
                      <a:pt x="872200" y="677462"/>
                    </a:cubicBezTo>
                    <a:lnTo>
                      <a:pt x="872200" y="677462"/>
                    </a:lnTo>
                    <a:close/>
                    <a:moveTo>
                      <a:pt x="918827" y="477240"/>
                    </a:moveTo>
                    <a:cubicBezTo>
                      <a:pt x="918827" y="537581"/>
                      <a:pt x="869457" y="584208"/>
                      <a:pt x="811859" y="584208"/>
                    </a:cubicBezTo>
                    <a:cubicBezTo>
                      <a:pt x="754261" y="584208"/>
                      <a:pt x="704891" y="534839"/>
                      <a:pt x="704891" y="477240"/>
                    </a:cubicBezTo>
                    <a:cubicBezTo>
                      <a:pt x="704891" y="416900"/>
                      <a:pt x="754261" y="370273"/>
                      <a:pt x="811859" y="370273"/>
                    </a:cubicBezTo>
                    <a:cubicBezTo>
                      <a:pt x="869457" y="370273"/>
                      <a:pt x="918827" y="419643"/>
                      <a:pt x="918827" y="477240"/>
                    </a:cubicBezTo>
                    <a:lnTo>
                      <a:pt x="918827" y="477240"/>
                    </a:lnTo>
                    <a:close/>
                    <a:moveTo>
                      <a:pt x="836544" y="216678"/>
                    </a:moveTo>
                    <a:lnTo>
                      <a:pt x="820088" y="186508"/>
                    </a:lnTo>
                    <a:lnTo>
                      <a:pt x="877686" y="186508"/>
                    </a:lnTo>
                    <a:lnTo>
                      <a:pt x="894142" y="216678"/>
                    </a:lnTo>
                    <a:lnTo>
                      <a:pt x="836544" y="216678"/>
                    </a:lnTo>
                    <a:close/>
                    <a:moveTo>
                      <a:pt x="836544" y="126167"/>
                    </a:moveTo>
                    <a:lnTo>
                      <a:pt x="894142" y="126167"/>
                    </a:lnTo>
                    <a:lnTo>
                      <a:pt x="877686" y="156337"/>
                    </a:lnTo>
                    <a:lnTo>
                      <a:pt x="820088" y="156337"/>
                    </a:lnTo>
                    <a:lnTo>
                      <a:pt x="836544" y="126167"/>
                    </a:lnTo>
                    <a:close/>
                    <a:moveTo>
                      <a:pt x="186508" y="126167"/>
                    </a:moveTo>
                    <a:cubicBezTo>
                      <a:pt x="191994" y="142624"/>
                      <a:pt x="208450" y="156337"/>
                      <a:pt x="230393" y="156337"/>
                    </a:cubicBezTo>
                    <a:lnTo>
                      <a:pt x="400444" y="156337"/>
                    </a:lnTo>
                    <a:cubicBezTo>
                      <a:pt x="400444" y="161823"/>
                      <a:pt x="400444" y="167308"/>
                      <a:pt x="400444" y="172794"/>
                    </a:cubicBezTo>
                    <a:cubicBezTo>
                      <a:pt x="400444" y="222163"/>
                      <a:pt x="422386" y="266048"/>
                      <a:pt x="455300" y="296218"/>
                    </a:cubicBezTo>
                    <a:lnTo>
                      <a:pt x="430615" y="326389"/>
                    </a:lnTo>
                    <a:cubicBezTo>
                      <a:pt x="400444" y="307189"/>
                      <a:pt x="362045" y="293475"/>
                      <a:pt x="323647" y="293475"/>
                    </a:cubicBezTo>
                    <a:cubicBezTo>
                      <a:pt x="213936" y="293475"/>
                      <a:pt x="126167" y="383987"/>
                      <a:pt x="126167" y="490954"/>
                    </a:cubicBezTo>
                    <a:cubicBezTo>
                      <a:pt x="126167" y="600665"/>
                      <a:pt x="216679" y="688433"/>
                      <a:pt x="323647" y="688433"/>
                    </a:cubicBezTo>
                    <a:cubicBezTo>
                      <a:pt x="433357" y="688433"/>
                      <a:pt x="521126" y="597922"/>
                      <a:pt x="521126" y="490954"/>
                    </a:cubicBezTo>
                    <a:cubicBezTo>
                      <a:pt x="521126" y="433357"/>
                      <a:pt x="496441" y="378501"/>
                      <a:pt x="455300" y="342845"/>
                    </a:cubicBezTo>
                    <a:lnTo>
                      <a:pt x="479984" y="312675"/>
                    </a:lnTo>
                    <a:cubicBezTo>
                      <a:pt x="501927" y="326389"/>
                      <a:pt x="526611" y="334617"/>
                      <a:pt x="554039" y="337360"/>
                    </a:cubicBezTo>
                    <a:lnTo>
                      <a:pt x="554039" y="677462"/>
                    </a:lnTo>
                    <a:lnTo>
                      <a:pt x="474499" y="677462"/>
                    </a:lnTo>
                    <a:lnTo>
                      <a:pt x="364788" y="718604"/>
                    </a:lnTo>
                    <a:cubicBezTo>
                      <a:pt x="351074" y="724089"/>
                      <a:pt x="340103" y="737803"/>
                      <a:pt x="340103" y="754260"/>
                    </a:cubicBezTo>
                    <a:cubicBezTo>
                      <a:pt x="340103" y="770716"/>
                      <a:pt x="351074" y="784430"/>
                      <a:pt x="364788" y="789916"/>
                    </a:cubicBezTo>
                    <a:lnTo>
                      <a:pt x="474499" y="831057"/>
                    </a:lnTo>
                    <a:lnTo>
                      <a:pt x="554039" y="831057"/>
                    </a:lnTo>
                    <a:lnTo>
                      <a:pt x="554039" y="861227"/>
                    </a:lnTo>
                    <a:lnTo>
                      <a:pt x="93254" y="861227"/>
                    </a:lnTo>
                    <a:lnTo>
                      <a:pt x="93254" y="126167"/>
                    </a:lnTo>
                    <a:lnTo>
                      <a:pt x="186508" y="126167"/>
                    </a:lnTo>
                    <a:close/>
                    <a:moveTo>
                      <a:pt x="397701" y="570495"/>
                    </a:moveTo>
                    <a:lnTo>
                      <a:pt x="367531" y="570495"/>
                    </a:lnTo>
                    <a:lnTo>
                      <a:pt x="367531" y="447070"/>
                    </a:lnTo>
                    <a:lnTo>
                      <a:pt x="397701" y="447070"/>
                    </a:lnTo>
                    <a:lnTo>
                      <a:pt x="397701" y="570495"/>
                    </a:lnTo>
                    <a:close/>
                    <a:moveTo>
                      <a:pt x="337360" y="570495"/>
                    </a:moveTo>
                    <a:lnTo>
                      <a:pt x="307190" y="570495"/>
                    </a:lnTo>
                    <a:lnTo>
                      <a:pt x="307190" y="416900"/>
                    </a:lnTo>
                    <a:lnTo>
                      <a:pt x="337360" y="416900"/>
                    </a:lnTo>
                    <a:lnTo>
                      <a:pt x="337360" y="570495"/>
                    </a:lnTo>
                    <a:close/>
                    <a:moveTo>
                      <a:pt x="277020" y="570495"/>
                    </a:moveTo>
                    <a:lnTo>
                      <a:pt x="246849" y="570495"/>
                    </a:lnTo>
                    <a:lnTo>
                      <a:pt x="246849" y="510154"/>
                    </a:lnTo>
                    <a:lnTo>
                      <a:pt x="277020" y="510154"/>
                    </a:lnTo>
                    <a:lnTo>
                      <a:pt x="277020" y="570495"/>
                    </a:lnTo>
                    <a:close/>
                    <a:moveTo>
                      <a:pt x="452557" y="600665"/>
                    </a:moveTo>
                    <a:cubicBezTo>
                      <a:pt x="422386" y="639064"/>
                      <a:pt x="375759" y="661005"/>
                      <a:pt x="323647" y="661005"/>
                    </a:cubicBezTo>
                    <a:cubicBezTo>
                      <a:pt x="271534" y="661005"/>
                      <a:pt x="224907" y="636321"/>
                      <a:pt x="194737" y="600665"/>
                    </a:cubicBezTo>
                    <a:lnTo>
                      <a:pt x="452557" y="600665"/>
                    </a:lnTo>
                    <a:close/>
                    <a:moveTo>
                      <a:pt x="471756" y="570495"/>
                    </a:moveTo>
                    <a:lnTo>
                      <a:pt x="427872" y="570495"/>
                    </a:lnTo>
                    <a:lnTo>
                      <a:pt x="427872" y="416900"/>
                    </a:lnTo>
                    <a:lnTo>
                      <a:pt x="367531" y="416900"/>
                    </a:lnTo>
                    <a:lnTo>
                      <a:pt x="367531" y="386729"/>
                    </a:lnTo>
                    <a:lnTo>
                      <a:pt x="277020" y="386729"/>
                    </a:lnTo>
                    <a:lnTo>
                      <a:pt x="277020" y="477240"/>
                    </a:lnTo>
                    <a:lnTo>
                      <a:pt x="216679" y="477240"/>
                    </a:lnTo>
                    <a:lnTo>
                      <a:pt x="216679" y="567752"/>
                    </a:lnTo>
                    <a:lnTo>
                      <a:pt x="172794" y="567752"/>
                    </a:lnTo>
                    <a:cubicBezTo>
                      <a:pt x="161823" y="545810"/>
                      <a:pt x="153595" y="518382"/>
                      <a:pt x="153595" y="490954"/>
                    </a:cubicBezTo>
                    <a:cubicBezTo>
                      <a:pt x="153595" y="397701"/>
                      <a:pt x="230393" y="323646"/>
                      <a:pt x="320904" y="323646"/>
                    </a:cubicBezTo>
                    <a:cubicBezTo>
                      <a:pt x="411415" y="323646"/>
                      <a:pt x="488213" y="400443"/>
                      <a:pt x="488213" y="490954"/>
                    </a:cubicBezTo>
                    <a:cubicBezTo>
                      <a:pt x="490955" y="521125"/>
                      <a:pt x="482727" y="545810"/>
                      <a:pt x="471756" y="570495"/>
                    </a:cubicBezTo>
                    <a:lnTo>
                      <a:pt x="471756" y="570495"/>
                    </a:lnTo>
                    <a:close/>
                    <a:moveTo>
                      <a:pt x="373017" y="759745"/>
                    </a:moveTo>
                    <a:cubicBezTo>
                      <a:pt x="370274" y="759745"/>
                      <a:pt x="367531" y="757002"/>
                      <a:pt x="367531" y="754260"/>
                    </a:cubicBezTo>
                    <a:cubicBezTo>
                      <a:pt x="367531" y="751517"/>
                      <a:pt x="370274" y="748774"/>
                      <a:pt x="373017" y="748774"/>
                    </a:cubicBezTo>
                    <a:lnTo>
                      <a:pt x="460785" y="715861"/>
                    </a:lnTo>
                    <a:lnTo>
                      <a:pt x="460785" y="795401"/>
                    </a:lnTo>
                    <a:lnTo>
                      <a:pt x="373017" y="759745"/>
                    </a:lnTo>
                    <a:close/>
                    <a:moveTo>
                      <a:pt x="490955" y="798144"/>
                    </a:moveTo>
                    <a:lnTo>
                      <a:pt x="490955" y="767973"/>
                    </a:lnTo>
                    <a:lnTo>
                      <a:pt x="795403" y="767973"/>
                    </a:lnTo>
                    <a:lnTo>
                      <a:pt x="795403" y="798144"/>
                    </a:lnTo>
                    <a:lnTo>
                      <a:pt x="490955" y="798144"/>
                    </a:lnTo>
                    <a:close/>
                    <a:moveTo>
                      <a:pt x="795403" y="737803"/>
                    </a:moveTo>
                    <a:lnTo>
                      <a:pt x="490955" y="737803"/>
                    </a:lnTo>
                    <a:lnTo>
                      <a:pt x="490955" y="707633"/>
                    </a:lnTo>
                    <a:lnTo>
                      <a:pt x="795403" y="707633"/>
                    </a:lnTo>
                    <a:lnTo>
                      <a:pt x="795403" y="737803"/>
                    </a:lnTo>
                    <a:close/>
                    <a:moveTo>
                      <a:pt x="611637" y="677462"/>
                    </a:moveTo>
                    <a:lnTo>
                      <a:pt x="581467" y="677462"/>
                    </a:lnTo>
                    <a:lnTo>
                      <a:pt x="581467" y="340102"/>
                    </a:lnTo>
                    <a:cubicBezTo>
                      <a:pt x="592438" y="340102"/>
                      <a:pt x="603409" y="337360"/>
                      <a:pt x="611637" y="334617"/>
                    </a:cubicBezTo>
                    <a:lnTo>
                      <a:pt x="611637" y="677462"/>
                    </a:lnTo>
                    <a:close/>
                    <a:moveTo>
                      <a:pt x="567753" y="32913"/>
                    </a:moveTo>
                    <a:cubicBezTo>
                      <a:pt x="639065" y="32913"/>
                      <a:pt x="696663" y="87768"/>
                      <a:pt x="704891" y="156337"/>
                    </a:cubicBezTo>
                    <a:lnTo>
                      <a:pt x="641808" y="156337"/>
                    </a:lnTo>
                    <a:cubicBezTo>
                      <a:pt x="633579" y="120681"/>
                      <a:pt x="603409" y="95997"/>
                      <a:pt x="567753" y="95997"/>
                    </a:cubicBezTo>
                    <a:cubicBezTo>
                      <a:pt x="526611" y="95997"/>
                      <a:pt x="490955" y="131653"/>
                      <a:pt x="490955" y="172794"/>
                    </a:cubicBezTo>
                    <a:cubicBezTo>
                      <a:pt x="490955" y="213936"/>
                      <a:pt x="526611" y="249591"/>
                      <a:pt x="567753" y="249591"/>
                    </a:cubicBezTo>
                    <a:cubicBezTo>
                      <a:pt x="603409" y="249591"/>
                      <a:pt x="636322" y="222163"/>
                      <a:pt x="641808" y="189250"/>
                    </a:cubicBezTo>
                    <a:lnTo>
                      <a:pt x="704891" y="189250"/>
                    </a:lnTo>
                    <a:cubicBezTo>
                      <a:pt x="696663" y="257819"/>
                      <a:pt x="639065" y="312675"/>
                      <a:pt x="567753" y="312675"/>
                    </a:cubicBezTo>
                    <a:cubicBezTo>
                      <a:pt x="490955" y="312675"/>
                      <a:pt x="430615" y="249591"/>
                      <a:pt x="430615" y="175537"/>
                    </a:cubicBezTo>
                    <a:cubicBezTo>
                      <a:pt x="427872" y="95997"/>
                      <a:pt x="490955" y="32913"/>
                      <a:pt x="567753" y="32913"/>
                    </a:cubicBezTo>
                    <a:lnTo>
                      <a:pt x="567753" y="32913"/>
                    </a:lnTo>
                    <a:close/>
                    <a:moveTo>
                      <a:pt x="608895" y="186508"/>
                    </a:moveTo>
                    <a:cubicBezTo>
                      <a:pt x="603409" y="202964"/>
                      <a:pt x="586952" y="216678"/>
                      <a:pt x="565010" y="216678"/>
                    </a:cubicBezTo>
                    <a:cubicBezTo>
                      <a:pt x="540325" y="216678"/>
                      <a:pt x="518383" y="194736"/>
                      <a:pt x="518383" y="170051"/>
                    </a:cubicBezTo>
                    <a:cubicBezTo>
                      <a:pt x="518383" y="145366"/>
                      <a:pt x="540325" y="123424"/>
                      <a:pt x="565010" y="123424"/>
                    </a:cubicBezTo>
                    <a:cubicBezTo>
                      <a:pt x="584210" y="123424"/>
                      <a:pt x="600666" y="137138"/>
                      <a:pt x="608895" y="153594"/>
                    </a:cubicBezTo>
                    <a:lnTo>
                      <a:pt x="551296" y="153594"/>
                    </a:lnTo>
                    <a:lnTo>
                      <a:pt x="551296" y="183765"/>
                    </a:lnTo>
                    <a:lnTo>
                      <a:pt x="608895" y="183765"/>
                    </a:lnTo>
                    <a:close/>
                    <a:moveTo>
                      <a:pt x="213936" y="49370"/>
                    </a:moveTo>
                    <a:cubicBezTo>
                      <a:pt x="213936" y="41141"/>
                      <a:pt x="219421" y="32913"/>
                      <a:pt x="230393" y="32913"/>
                    </a:cubicBezTo>
                    <a:lnTo>
                      <a:pt x="414158" y="32913"/>
                    </a:lnTo>
                    <a:cubicBezTo>
                      <a:pt x="422386" y="32913"/>
                      <a:pt x="430615" y="41141"/>
                      <a:pt x="430615" y="49370"/>
                    </a:cubicBezTo>
                    <a:lnTo>
                      <a:pt x="430615" y="74054"/>
                    </a:lnTo>
                    <a:cubicBezTo>
                      <a:pt x="419644" y="90511"/>
                      <a:pt x="411415" y="106968"/>
                      <a:pt x="405930" y="123424"/>
                    </a:cubicBezTo>
                    <a:lnTo>
                      <a:pt x="230393" y="123424"/>
                    </a:lnTo>
                    <a:cubicBezTo>
                      <a:pt x="222164" y="123424"/>
                      <a:pt x="213936" y="115196"/>
                      <a:pt x="213936" y="106968"/>
                    </a:cubicBezTo>
                    <a:lnTo>
                      <a:pt x="213936" y="49370"/>
                    </a:lnTo>
                    <a:close/>
                    <a:moveTo>
                      <a:pt x="611637" y="874941"/>
                    </a:moveTo>
                    <a:cubicBezTo>
                      <a:pt x="611637" y="899626"/>
                      <a:pt x="589695" y="921568"/>
                      <a:pt x="565010" y="921568"/>
                    </a:cubicBezTo>
                    <a:lnTo>
                      <a:pt x="76798" y="921568"/>
                    </a:lnTo>
                    <a:cubicBezTo>
                      <a:pt x="52113" y="921568"/>
                      <a:pt x="30171" y="899626"/>
                      <a:pt x="30171" y="874941"/>
                    </a:cubicBezTo>
                    <a:lnTo>
                      <a:pt x="30171" y="109710"/>
                    </a:lnTo>
                    <a:cubicBezTo>
                      <a:pt x="30171" y="85025"/>
                      <a:pt x="52113" y="63084"/>
                      <a:pt x="76798" y="63084"/>
                    </a:cubicBezTo>
                    <a:lnTo>
                      <a:pt x="183766" y="63084"/>
                    </a:lnTo>
                    <a:lnTo>
                      <a:pt x="183766" y="93254"/>
                    </a:lnTo>
                    <a:lnTo>
                      <a:pt x="93254" y="93254"/>
                    </a:lnTo>
                    <a:cubicBezTo>
                      <a:pt x="76798" y="93254"/>
                      <a:pt x="63084" y="106968"/>
                      <a:pt x="63084" y="123424"/>
                    </a:cubicBezTo>
                    <a:lnTo>
                      <a:pt x="63084" y="858485"/>
                    </a:lnTo>
                    <a:cubicBezTo>
                      <a:pt x="63084" y="874941"/>
                      <a:pt x="76798" y="888655"/>
                      <a:pt x="93254" y="888655"/>
                    </a:cubicBezTo>
                    <a:lnTo>
                      <a:pt x="551296" y="888655"/>
                    </a:lnTo>
                    <a:cubicBezTo>
                      <a:pt x="567753" y="888655"/>
                      <a:pt x="581467" y="874941"/>
                      <a:pt x="581467" y="858485"/>
                    </a:cubicBezTo>
                    <a:lnTo>
                      <a:pt x="581467" y="828314"/>
                    </a:lnTo>
                    <a:lnTo>
                      <a:pt x="611637" y="828314"/>
                    </a:lnTo>
                    <a:lnTo>
                      <a:pt x="611637" y="874941"/>
                    </a:lnTo>
                    <a:close/>
                    <a:moveTo>
                      <a:pt x="872200" y="798144"/>
                    </a:moveTo>
                    <a:lnTo>
                      <a:pt x="825573" y="798144"/>
                    </a:lnTo>
                    <a:lnTo>
                      <a:pt x="825573" y="707633"/>
                    </a:lnTo>
                    <a:lnTo>
                      <a:pt x="872200" y="707633"/>
                    </a:lnTo>
                    <a:cubicBezTo>
                      <a:pt x="896885" y="707633"/>
                      <a:pt x="918827" y="729575"/>
                      <a:pt x="918827" y="754260"/>
                    </a:cubicBezTo>
                    <a:cubicBezTo>
                      <a:pt x="918827" y="778944"/>
                      <a:pt x="896885" y="798144"/>
                      <a:pt x="872200" y="798144"/>
                    </a:cubicBezTo>
                    <a:lnTo>
                      <a:pt x="872200" y="798144"/>
                    </a:ln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0" name="Google Shape;570;p23"/>
              <p:cNvSpPr/>
              <p:nvPr/>
            </p:nvSpPr>
            <p:spPr>
              <a:xfrm>
                <a:off x="1400461" y="4233868"/>
                <a:ext cx="156337" cy="153594"/>
              </a:xfrm>
              <a:custGeom>
                <a:rect b="b" l="l" r="r" t="t"/>
                <a:pathLst>
                  <a:path extrusionOk="0" h="153594" w="156337">
                    <a:moveTo>
                      <a:pt x="0" y="112453"/>
                    </a:moveTo>
                    <a:cubicBezTo>
                      <a:pt x="0" y="134396"/>
                      <a:pt x="19199" y="153595"/>
                      <a:pt x="41142" y="153595"/>
                    </a:cubicBezTo>
                    <a:cubicBezTo>
                      <a:pt x="46627" y="153595"/>
                      <a:pt x="54855" y="150852"/>
                      <a:pt x="60341" y="148109"/>
                    </a:cubicBezTo>
                    <a:lnTo>
                      <a:pt x="134396" y="112453"/>
                    </a:lnTo>
                    <a:cubicBezTo>
                      <a:pt x="148109" y="106968"/>
                      <a:pt x="156338" y="93254"/>
                      <a:pt x="156338" y="76797"/>
                    </a:cubicBezTo>
                    <a:cubicBezTo>
                      <a:pt x="156338" y="60341"/>
                      <a:pt x="148109" y="46627"/>
                      <a:pt x="134396" y="41141"/>
                    </a:cubicBezTo>
                    <a:lnTo>
                      <a:pt x="60341" y="5486"/>
                    </a:lnTo>
                    <a:cubicBezTo>
                      <a:pt x="54855" y="2743"/>
                      <a:pt x="49370" y="0"/>
                      <a:pt x="41142" y="0"/>
                    </a:cubicBezTo>
                    <a:cubicBezTo>
                      <a:pt x="19199" y="0"/>
                      <a:pt x="0" y="19200"/>
                      <a:pt x="0" y="41141"/>
                    </a:cubicBezTo>
                    <a:lnTo>
                      <a:pt x="0" y="112453"/>
                    </a:lnTo>
                    <a:close/>
                    <a:moveTo>
                      <a:pt x="30170" y="41141"/>
                    </a:moveTo>
                    <a:cubicBezTo>
                      <a:pt x="30170" y="35656"/>
                      <a:pt x="35656" y="32913"/>
                      <a:pt x="38399" y="32913"/>
                    </a:cubicBezTo>
                    <a:cubicBezTo>
                      <a:pt x="41142" y="32913"/>
                      <a:pt x="41142" y="32913"/>
                      <a:pt x="43884" y="32913"/>
                    </a:cubicBezTo>
                    <a:lnTo>
                      <a:pt x="117939" y="68569"/>
                    </a:lnTo>
                    <a:cubicBezTo>
                      <a:pt x="120682" y="71312"/>
                      <a:pt x="123425" y="74055"/>
                      <a:pt x="123425" y="76797"/>
                    </a:cubicBezTo>
                    <a:cubicBezTo>
                      <a:pt x="123425" y="79540"/>
                      <a:pt x="120682" y="82283"/>
                      <a:pt x="117939" y="85026"/>
                    </a:cubicBezTo>
                    <a:lnTo>
                      <a:pt x="43884" y="120682"/>
                    </a:lnTo>
                    <a:cubicBezTo>
                      <a:pt x="38399" y="123424"/>
                      <a:pt x="30170" y="117939"/>
                      <a:pt x="30170" y="112453"/>
                    </a:cubicBezTo>
                    <a:lnTo>
                      <a:pt x="30170" y="41141"/>
                    </a:ln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71" name="Google Shape;571;p23"/>
              <p:cNvGrpSpPr/>
              <p:nvPr/>
            </p:nvGrpSpPr>
            <p:grpSpPr>
              <a:xfrm>
                <a:off x="788824" y="4019932"/>
                <a:ext cx="244106" cy="641806"/>
                <a:chOff x="788824" y="4019932"/>
                <a:chExt cx="244106" cy="641806"/>
              </a:xfrm>
            </p:grpSpPr>
            <p:sp>
              <p:nvSpPr>
                <p:cNvPr id="572" name="Google Shape;572;p23"/>
                <p:cNvSpPr/>
                <p:nvPr/>
              </p:nvSpPr>
              <p:spPr>
                <a:xfrm>
                  <a:off x="788824" y="4571228"/>
                  <a:ext cx="183765" cy="30170"/>
                </a:xfrm>
                <a:custGeom>
                  <a:rect b="b" l="l" r="r" t="t"/>
                  <a:pathLst>
                    <a:path extrusionOk="0" h="30170" w="183765">
                      <a:moveTo>
                        <a:pt x="0" y="0"/>
                      </a:moveTo>
                      <a:lnTo>
                        <a:pt x="183765" y="0"/>
                      </a:lnTo>
                      <a:lnTo>
                        <a:pt x="183765" y="30170"/>
                      </a:lnTo>
                      <a:lnTo>
                        <a:pt x="0" y="30170"/>
                      </a:lnTo>
                      <a:close/>
                    </a:path>
                  </a:pathLst>
                </a:custGeom>
                <a:solidFill>
                  <a:srgbClr val="0289A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3" name="Google Shape;573;p23"/>
                <p:cNvSpPr/>
                <p:nvPr/>
              </p:nvSpPr>
              <p:spPr>
                <a:xfrm>
                  <a:off x="788824" y="4631568"/>
                  <a:ext cx="183765" cy="30170"/>
                </a:xfrm>
                <a:custGeom>
                  <a:rect b="b" l="l" r="r" t="t"/>
                  <a:pathLst>
                    <a:path extrusionOk="0" h="30170" w="183765">
                      <a:moveTo>
                        <a:pt x="0" y="0"/>
                      </a:moveTo>
                      <a:lnTo>
                        <a:pt x="183765" y="0"/>
                      </a:lnTo>
                      <a:lnTo>
                        <a:pt x="183765" y="30170"/>
                      </a:lnTo>
                      <a:lnTo>
                        <a:pt x="0" y="30170"/>
                      </a:lnTo>
                      <a:close/>
                    </a:path>
                  </a:pathLst>
                </a:custGeom>
                <a:solidFill>
                  <a:srgbClr val="0289A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4" name="Google Shape;574;p23"/>
                <p:cNvSpPr/>
                <p:nvPr/>
              </p:nvSpPr>
              <p:spPr>
                <a:xfrm>
                  <a:off x="788824" y="4019932"/>
                  <a:ext cx="30170" cy="30170"/>
                </a:xfrm>
                <a:custGeom>
                  <a:rect b="b" l="l" r="r" t="t"/>
                  <a:pathLst>
                    <a:path extrusionOk="0" h="30170" w="30170">
                      <a:moveTo>
                        <a:pt x="0" y="0"/>
                      </a:moveTo>
                      <a:lnTo>
                        <a:pt x="30170" y="0"/>
                      </a:lnTo>
                      <a:lnTo>
                        <a:pt x="30170" y="30171"/>
                      </a:lnTo>
                      <a:lnTo>
                        <a:pt x="0" y="30171"/>
                      </a:lnTo>
                      <a:close/>
                    </a:path>
                  </a:pathLst>
                </a:custGeom>
                <a:solidFill>
                  <a:srgbClr val="0289A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5" name="Google Shape;575;p23"/>
                <p:cNvSpPr/>
                <p:nvPr/>
              </p:nvSpPr>
              <p:spPr>
                <a:xfrm>
                  <a:off x="849165" y="4019932"/>
                  <a:ext cx="183765" cy="30170"/>
                </a:xfrm>
                <a:custGeom>
                  <a:rect b="b" l="l" r="r" t="t"/>
                  <a:pathLst>
                    <a:path extrusionOk="0" h="30170" w="183765">
                      <a:moveTo>
                        <a:pt x="0" y="0"/>
                      </a:moveTo>
                      <a:lnTo>
                        <a:pt x="183765" y="0"/>
                      </a:lnTo>
                      <a:lnTo>
                        <a:pt x="183765" y="30171"/>
                      </a:lnTo>
                      <a:lnTo>
                        <a:pt x="0" y="30171"/>
                      </a:lnTo>
                      <a:close/>
                    </a:path>
                  </a:pathLst>
                </a:custGeom>
                <a:solidFill>
                  <a:srgbClr val="0289A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6" name="Google Shape;576;p23"/>
                <p:cNvSpPr/>
                <p:nvPr/>
              </p:nvSpPr>
              <p:spPr>
                <a:xfrm>
                  <a:off x="788824" y="4080273"/>
                  <a:ext cx="30170" cy="30170"/>
                </a:xfrm>
                <a:custGeom>
                  <a:rect b="b" l="l" r="r" t="t"/>
                  <a:pathLst>
                    <a:path extrusionOk="0" h="30170" w="30170">
                      <a:moveTo>
                        <a:pt x="0" y="0"/>
                      </a:moveTo>
                      <a:lnTo>
                        <a:pt x="30170" y="0"/>
                      </a:lnTo>
                      <a:lnTo>
                        <a:pt x="30170" y="30171"/>
                      </a:lnTo>
                      <a:lnTo>
                        <a:pt x="0" y="30171"/>
                      </a:lnTo>
                      <a:close/>
                    </a:path>
                  </a:pathLst>
                </a:custGeom>
                <a:solidFill>
                  <a:srgbClr val="0289A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7" name="Google Shape;577;p23"/>
                <p:cNvSpPr/>
                <p:nvPr/>
              </p:nvSpPr>
              <p:spPr>
                <a:xfrm>
                  <a:off x="849165" y="4080273"/>
                  <a:ext cx="183765" cy="30170"/>
                </a:xfrm>
                <a:custGeom>
                  <a:rect b="b" l="l" r="r" t="t"/>
                  <a:pathLst>
                    <a:path extrusionOk="0" h="30170" w="183765">
                      <a:moveTo>
                        <a:pt x="0" y="0"/>
                      </a:moveTo>
                      <a:lnTo>
                        <a:pt x="183765" y="0"/>
                      </a:lnTo>
                      <a:lnTo>
                        <a:pt x="183765" y="30171"/>
                      </a:lnTo>
                      <a:lnTo>
                        <a:pt x="0" y="30171"/>
                      </a:lnTo>
                      <a:close/>
                    </a:path>
                  </a:pathLst>
                </a:custGeom>
                <a:solidFill>
                  <a:srgbClr val="0289AE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578" name="Google Shape;578;p23"/>
          <p:cNvGrpSpPr/>
          <p:nvPr/>
        </p:nvGrpSpPr>
        <p:grpSpPr>
          <a:xfrm>
            <a:off x="2841804" y="4599524"/>
            <a:ext cx="1844385" cy="1844386"/>
            <a:chOff x="252412" y="4680192"/>
            <a:chExt cx="1984063" cy="1984064"/>
          </a:xfrm>
        </p:grpSpPr>
        <p:grpSp>
          <p:nvGrpSpPr>
            <p:cNvPr id="579" name="Google Shape;579;p23"/>
            <p:cNvGrpSpPr/>
            <p:nvPr/>
          </p:nvGrpSpPr>
          <p:grpSpPr>
            <a:xfrm>
              <a:off x="252412" y="4680192"/>
              <a:ext cx="1984063" cy="1984064"/>
              <a:chOff x="2833721" y="1436006"/>
              <a:chExt cx="2442176" cy="2442176"/>
            </a:xfrm>
          </p:grpSpPr>
          <p:sp>
            <p:nvSpPr>
              <p:cNvPr id="580" name="Google Shape;580;p23"/>
              <p:cNvSpPr/>
              <p:nvPr/>
            </p:nvSpPr>
            <p:spPr>
              <a:xfrm rot="-2700000">
                <a:off x="3191369" y="1793655"/>
                <a:ext cx="1726880" cy="1726879"/>
              </a:xfrm>
              <a:prstGeom prst="ellipse">
                <a:avLst/>
              </a:prstGeom>
              <a:solidFill>
                <a:srgbClr val="3D824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23"/>
              <p:cNvSpPr/>
              <p:nvPr/>
            </p:nvSpPr>
            <p:spPr>
              <a:xfrm>
                <a:off x="3382114" y="1984406"/>
                <a:ext cx="1345373" cy="134537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82" name="Google Shape;582;p23"/>
              <p:cNvGrpSpPr/>
              <p:nvPr/>
            </p:nvGrpSpPr>
            <p:grpSpPr>
              <a:xfrm>
                <a:off x="3068464" y="1670756"/>
                <a:ext cx="1972690" cy="1972393"/>
                <a:chOff x="1000491" y="2838436"/>
                <a:chExt cx="2183137" cy="2182809"/>
              </a:xfrm>
            </p:grpSpPr>
            <p:sp>
              <p:nvSpPr>
                <p:cNvPr id="583" name="Google Shape;583;p23"/>
                <p:cNvSpPr/>
                <p:nvPr/>
              </p:nvSpPr>
              <p:spPr>
                <a:xfrm>
                  <a:off x="1000491" y="2838436"/>
                  <a:ext cx="2183119" cy="1100675"/>
                </a:xfrm>
                <a:custGeom>
                  <a:rect b="b" l="l" r="r" t="t"/>
                  <a:pathLst>
                    <a:path extrusionOk="0" h="1100675" w="2183119">
                      <a:moveTo>
                        <a:pt x="9116" y="1100675"/>
                      </a:moveTo>
                      <a:cubicBezTo>
                        <a:pt x="4084" y="1100675"/>
                        <a:pt x="0" y="1096592"/>
                        <a:pt x="0" y="1091560"/>
                      </a:cubicBezTo>
                      <a:cubicBezTo>
                        <a:pt x="0" y="944194"/>
                        <a:pt x="28861" y="801240"/>
                        <a:pt x="85779" y="666673"/>
                      </a:cubicBezTo>
                      <a:cubicBezTo>
                        <a:pt x="140766" y="536682"/>
                        <a:pt x="219471" y="419946"/>
                        <a:pt x="319709" y="319709"/>
                      </a:cubicBezTo>
                      <a:cubicBezTo>
                        <a:pt x="419946" y="219471"/>
                        <a:pt x="536682" y="140766"/>
                        <a:pt x="666673" y="85779"/>
                      </a:cubicBezTo>
                      <a:cubicBezTo>
                        <a:pt x="801259" y="28860"/>
                        <a:pt x="944212" y="0"/>
                        <a:pt x="1091560" y="0"/>
                      </a:cubicBezTo>
                      <a:cubicBezTo>
                        <a:pt x="1238907" y="0"/>
                        <a:pt x="1381879" y="28860"/>
                        <a:pt x="1516446" y="85779"/>
                      </a:cubicBezTo>
                      <a:cubicBezTo>
                        <a:pt x="1646437" y="140766"/>
                        <a:pt x="1763174" y="219471"/>
                        <a:pt x="1863411" y="319709"/>
                      </a:cubicBezTo>
                      <a:cubicBezTo>
                        <a:pt x="1963648" y="419946"/>
                        <a:pt x="2042354" y="536682"/>
                        <a:pt x="2097340" y="666673"/>
                      </a:cubicBezTo>
                      <a:cubicBezTo>
                        <a:pt x="2154259" y="801259"/>
                        <a:pt x="2183120" y="944212"/>
                        <a:pt x="2183120" y="1091560"/>
                      </a:cubicBezTo>
                      <a:cubicBezTo>
                        <a:pt x="2183120" y="1096592"/>
                        <a:pt x="2179036" y="1100675"/>
                        <a:pt x="2174004" y="1100675"/>
                      </a:cubicBezTo>
                      <a:cubicBezTo>
                        <a:pt x="2168972" y="1100675"/>
                        <a:pt x="2164888" y="1096592"/>
                        <a:pt x="2164888" y="1091560"/>
                      </a:cubicBezTo>
                      <a:cubicBezTo>
                        <a:pt x="2164888" y="499709"/>
                        <a:pt x="1683392" y="18213"/>
                        <a:pt x="1091542" y="18213"/>
                      </a:cubicBezTo>
                      <a:cubicBezTo>
                        <a:pt x="499690" y="18213"/>
                        <a:pt x="18232" y="499709"/>
                        <a:pt x="18232" y="1091560"/>
                      </a:cubicBezTo>
                      <a:cubicBezTo>
                        <a:pt x="18232" y="1096592"/>
                        <a:pt x="14148" y="1100675"/>
                        <a:pt x="9116" y="1100675"/>
                      </a:cubicBezTo>
                      <a:close/>
                    </a:path>
                  </a:pathLst>
                </a:custGeom>
                <a:solidFill>
                  <a:srgbClr val="62A844"/>
                </a:solidFill>
                <a:ln cap="flat" cmpd="sng" w="9525">
                  <a:solidFill>
                    <a:srgbClr val="3D8241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84" name="Google Shape;584;p23"/>
                <p:cNvGrpSpPr/>
                <p:nvPr/>
              </p:nvGrpSpPr>
              <p:grpSpPr>
                <a:xfrm>
                  <a:off x="1000491" y="3920861"/>
                  <a:ext cx="2183137" cy="1100384"/>
                  <a:chOff x="1000491" y="3920861"/>
                  <a:chExt cx="2183137" cy="1100384"/>
                </a:xfrm>
              </p:grpSpPr>
              <p:sp>
                <p:nvSpPr>
                  <p:cNvPr id="585" name="Google Shape;585;p23"/>
                  <p:cNvSpPr/>
                  <p:nvPr/>
                </p:nvSpPr>
                <p:spPr>
                  <a:xfrm>
                    <a:off x="3165379" y="3920861"/>
                    <a:ext cx="18249" cy="25524"/>
                  </a:xfrm>
                  <a:custGeom>
                    <a:rect b="b" l="l" r="r" t="t"/>
                    <a:pathLst>
                      <a:path extrusionOk="0" h="25524" w="18249">
                        <a:moveTo>
                          <a:pt x="9116" y="25524"/>
                        </a:moveTo>
                        <a:lnTo>
                          <a:pt x="9061" y="25524"/>
                        </a:lnTo>
                        <a:cubicBezTo>
                          <a:pt x="4029" y="25488"/>
                          <a:pt x="-18" y="21386"/>
                          <a:pt x="0" y="16354"/>
                        </a:cubicBezTo>
                        <a:cubicBezTo>
                          <a:pt x="0" y="13947"/>
                          <a:pt x="18" y="11540"/>
                          <a:pt x="18" y="9116"/>
                        </a:cubicBezTo>
                        <a:cubicBezTo>
                          <a:pt x="18" y="4084"/>
                          <a:pt x="4102" y="0"/>
                          <a:pt x="9134" y="0"/>
                        </a:cubicBezTo>
                        <a:cubicBezTo>
                          <a:pt x="14166" y="0"/>
                          <a:pt x="18250" y="4084"/>
                          <a:pt x="18250" y="9116"/>
                        </a:cubicBezTo>
                        <a:cubicBezTo>
                          <a:pt x="18250" y="11577"/>
                          <a:pt x="18250" y="14020"/>
                          <a:pt x="18232" y="16463"/>
                        </a:cubicBezTo>
                        <a:cubicBezTo>
                          <a:pt x="18195" y="21477"/>
                          <a:pt x="14130" y="25524"/>
                          <a:pt x="9116" y="2552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6" name="Google Shape;586;p23"/>
                  <p:cNvSpPr/>
                  <p:nvPr/>
                </p:nvSpPr>
                <p:spPr>
                  <a:xfrm>
                    <a:off x="1002280" y="3982926"/>
                    <a:ext cx="2179595" cy="1038319"/>
                  </a:xfrm>
                  <a:custGeom>
                    <a:rect b="b" l="l" r="r" t="t"/>
                    <a:pathLst>
                      <a:path extrusionOk="0" h="1038319" w="2179595">
                        <a:moveTo>
                          <a:pt x="1062806" y="1038301"/>
                        </a:moveTo>
                        <a:cubicBezTo>
                          <a:pt x="1062806" y="1038301"/>
                          <a:pt x="1062660" y="1038301"/>
                          <a:pt x="1062587" y="1038301"/>
                        </a:cubicBezTo>
                        <a:cubicBezTo>
                          <a:pt x="1057665" y="1038174"/>
                          <a:pt x="1052760" y="1038028"/>
                          <a:pt x="1047856" y="1037845"/>
                        </a:cubicBezTo>
                        <a:cubicBezTo>
                          <a:pt x="1042824" y="1037663"/>
                          <a:pt x="1038904" y="1033433"/>
                          <a:pt x="1039087" y="1028401"/>
                        </a:cubicBezTo>
                        <a:cubicBezTo>
                          <a:pt x="1039269" y="1023369"/>
                          <a:pt x="1043499" y="1019358"/>
                          <a:pt x="1048531" y="1019632"/>
                        </a:cubicBezTo>
                        <a:cubicBezTo>
                          <a:pt x="1053344" y="1019814"/>
                          <a:pt x="1058175" y="1019960"/>
                          <a:pt x="1063007" y="1020088"/>
                        </a:cubicBezTo>
                        <a:cubicBezTo>
                          <a:pt x="1068038" y="1020215"/>
                          <a:pt x="1072013" y="1024390"/>
                          <a:pt x="1071903" y="1029422"/>
                        </a:cubicBezTo>
                        <a:cubicBezTo>
                          <a:pt x="1071776" y="1034381"/>
                          <a:pt x="1067728" y="1038319"/>
                          <a:pt x="1062788" y="1038319"/>
                        </a:cubicBezTo>
                        <a:close/>
                        <a:moveTo>
                          <a:pt x="1117592" y="1038283"/>
                        </a:moveTo>
                        <a:cubicBezTo>
                          <a:pt x="1112669" y="1038283"/>
                          <a:pt x="1108604" y="1034345"/>
                          <a:pt x="1108476" y="1029386"/>
                        </a:cubicBezTo>
                        <a:cubicBezTo>
                          <a:pt x="1108348" y="1024354"/>
                          <a:pt x="1112323" y="1020179"/>
                          <a:pt x="1117355" y="1020051"/>
                        </a:cubicBezTo>
                        <a:cubicBezTo>
                          <a:pt x="1122186" y="1019924"/>
                          <a:pt x="1126981" y="1019778"/>
                          <a:pt x="1131794" y="1019595"/>
                        </a:cubicBezTo>
                        <a:cubicBezTo>
                          <a:pt x="1136790" y="1019358"/>
                          <a:pt x="1141056" y="1023315"/>
                          <a:pt x="1141256" y="1028347"/>
                        </a:cubicBezTo>
                        <a:cubicBezTo>
                          <a:pt x="1141457" y="1033378"/>
                          <a:pt x="1137537" y="1037608"/>
                          <a:pt x="1132505" y="1037809"/>
                        </a:cubicBezTo>
                        <a:cubicBezTo>
                          <a:pt x="1127619" y="1037991"/>
                          <a:pt x="1122715" y="1038155"/>
                          <a:pt x="1117811" y="1038283"/>
                        </a:cubicBezTo>
                        <a:cubicBezTo>
                          <a:pt x="1117738" y="1038283"/>
                          <a:pt x="1117665" y="1038283"/>
                          <a:pt x="1117574" y="1038283"/>
                        </a:cubicBezTo>
                        <a:close/>
                        <a:moveTo>
                          <a:pt x="993562" y="1034418"/>
                        </a:moveTo>
                        <a:cubicBezTo>
                          <a:pt x="993289" y="1034418"/>
                          <a:pt x="993034" y="1034418"/>
                          <a:pt x="992760" y="1034381"/>
                        </a:cubicBezTo>
                        <a:cubicBezTo>
                          <a:pt x="987856" y="1033944"/>
                          <a:pt x="982970" y="1033488"/>
                          <a:pt x="978084" y="1032996"/>
                        </a:cubicBezTo>
                        <a:cubicBezTo>
                          <a:pt x="973070" y="1032485"/>
                          <a:pt x="969424" y="1028018"/>
                          <a:pt x="969934" y="1023005"/>
                        </a:cubicBezTo>
                        <a:cubicBezTo>
                          <a:pt x="970445" y="1017991"/>
                          <a:pt x="974930" y="1014345"/>
                          <a:pt x="979925" y="1014855"/>
                        </a:cubicBezTo>
                        <a:cubicBezTo>
                          <a:pt x="984720" y="1015348"/>
                          <a:pt x="989533" y="1015803"/>
                          <a:pt x="994346" y="1016223"/>
                        </a:cubicBezTo>
                        <a:cubicBezTo>
                          <a:pt x="999360" y="1016660"/>
                          <a:pt x="1003061" y="1021090"/>
                          <a:pt x="1002623" y="1026104"/>
                        </a:cubicBezTo>
                        <a:cubicBezTo>
                          <a:pt x="1002204" y="1030844"/>
                          <a:pt x="998230" y="1034418"/>
                          <a:pt x="993562" y="1034418"/>
                        </a:cubicBezTo>
                        <a:close/>
                        <a:moveTo>
                          <a:pt x="1186799" y="1034345"/>
                        </a:moveTo>
                        <a:cubicBezTo>
                          <a:pt x="1182131" y="1034345"/>
                          <a:pt x="1178157" y="1030771"/>
                          <a:pt x="1177738" y="1026031"/>
                        </a:cubicBezTo>
                        <a:cubicBezTo>
                          <a:pt x="1177282" y="1021017"/>
                          <a:pt x="1181001" y="1016587"/>
                          <a:pt x="1186015" y="1016150"/>
                        </a:cubicBezTo>
                        <a:cubicBezTo>
                          <a:pt x="1190828" y="1015712"/>
                          <a:pt x="1195641" y="1015256"/>
                          <a:pt x="1200436" y="1014764"/>
                        </a:cubicBezTo>
                        <a:cubicBezTo>
                          <a:pt x="1205450" y="1014272"/>
                          <a:pt x="1209916" y="1017900"/>
                          <a:pt x="1210427" y="1022895"/>
                        </a:cubicBezTo>
                        <a:cubicBezTo>
                          <a:pt x="1210937" y="1027909"/>
                          <a:pt x="1207291" y="1032376"/>
                          <a:pt x="1202277" y="1032886"/>
                        </a:cubicBezTo>
                        <a:cubicBezTo>
                          <a:pt x="1197391" y="1033378"/>
                          <a:pt x="1192505" y="1033852"/>
                          <a:pt x="1187619" y="1034290"/>
                        </a:cubicBezTo>
                        <a:cubicBezTo>
                          <a:pt x="1187346" y="1034308"/>
                          <a:pt x="1187072" y="1034327"/>
                          <a:pt x="1186799" y="1034327"/>
                        </a:cubicBezTo>
                        <a:close/>
                        <a:moveTo>
                          <a:pt x="924684" y="1026122"/>
                        </a:moveTo>
                        <a:cubicBezTo>
                          <a:pt x="924228" y="1026122"/>
                          <a:pt x="923754" y="1026086"/>
                          <a:pt x="923298" y="1026013"/>
                        </a:cubicBezTo>
                        <a:cubicBezTo>
                          <a:pt x="918430" y="1025266"/>
                          <a:pt x="913581" y="1024500"/>
                          <a:pt x="908749" y="1023679"/>
                        </a:cubicBezTo>
                        <a:cubicBezTo>
                          <a:pt x="903790" y="1022841"/>
                          <a:pt x="900436" y="1018155"/>
                          <a:pt x="901256" y="1013178"/>
                        </a:cubicBezTo>
                        <a:cubicBezTo>
                          <a:pt x="902095" y="1008219"/>
                          <a:pt x="906780" y="1004864"/>
                          <a:pt x="911757" y="1005685"/>
                        </a:cubicBezTo>
                        <a:cubicBezTo>
                          <a:pt x="916516" y="1006487"/>
                          <a:pt x="921274" y="1007234"/>
                          <a:pt x="926051" y="1007982"/>
                        </a:cubicBezTo>
                        <a:cubicBezTo>
                          <a:pt x="931028" y="1008748"/>
                          <a:pt x="934438" y="1013397"/>
                          <a:pt x="933690" y="1018374"/>
                        </a:cubicBezTo>
                        <a:cubicBezTo>
                          <a:pt x="932997" y="1022877"/>
                          <a:pt x="929114" y="1026122"/>
                          <a:pt x="924684" y="1026122"/>
                        </a:cubicBezTo>
                        <a:close/>
                        <a:moveTo>
                          <a:pt x="1255678" y="1025995"/>
                        </a:moveTo>
                        <a:cubicBezTo>
                          <a:pt x="1251247" y="1025995"/>
                          <a:pt x="1247364" y="1022768"/>
                          <a:pt x="1246671" y="1018264"/>
                        </a:cubicBezTo>
                        <a:cubicBezTo>
                          <a:pt x="1245905" y="1013287"/>
                          <a:pt x="1249315" y="1008638"/>
                          <a:pt x="1254292" y="1007873"/>
                        </a:cubicBezTo>
                        <a:cubicBezTo>
                          <a:pt x="1259069" y="1007143"/>
                          <a:pt x="1263845" y="1006377"/>
                          <a:pt x="1268604" y="1005575"/>
                        </a:cubicBezTo>
                        <a:cubicBezTo>
                          <a:pt x="1273581" y="1004737"/>
                          <a:pt x="1278266" y="1008092"/>
                          <a:pt x="1279105" y="1013050"/>
                        </a:cubicBezTo>
                        <a:cubicBezTo>
                          <a:pt x="1279944" y="1018009"/>
                          <a:pt x="1276589" y="1022713"/>
                          <a:pt x="1271630" y="1023552"/>
                        </a:cubicBezTo>
                        <a:cubicBezTo>
                          <a:pt x="1266799" y="1024372"/>
                          <a:pt x="1261949" y="1025138"/>
                          <a:pt x="1257081" y="1025885"/>
                        </a:cubicBezTo>
                        <a:cubicBezTo>
                          <a:pt x="1256607" y="1025958"/>
                          <a:pt x="1256152" y="1025995"/>
                          <a:pt x="1255678" y="1025995"/>
                        </a:cubicBezTo>
                        <a:close/>
                        <a:moveTo>
                          <a:pt x="856461" y="1013433"/>
                        </a:moveTo>
                        <a:cubicBezTo>
                          <a:pt x="855805" y="1013433"/>
                          <a:pt x="855149" y="1013360"/>
                          <a:pt x="854492" y="1013214"/>
                        </a:cubicBezTo>
                        <a:cubicBezTo>
                          <a:pt x="849697" y="1012157"/>
                          <a:pt x="844902" y="1011063"/>
                          <a:pt x="840126" y="1009951"/>
                        </a:cubicBezTo>
                        <a:cubicBezTo>
                          <a:pt x="835221" y="1008802"/>
                          <a:pt x="832177" y="1003898"/>
                          <a:pt x="833325" y="998994"/>
                        </a:cubicBezTo>
                        <a:cubicBezTo>
                          <a:pt x="834474" y="994089"/>
                          <a:pt x="839378" y="991045"/>
                          <a:pt x="844282" y="992193"/>
                        </a:cubicBezTo>
                        <a:cubicBezTo>
                          <a:pt x="848986" y="993287"/>
                          <a:pt x="853690" y="994363"/>
                          <a:pt x="858412" y="995402"/>
                        </a:cubicBezTo>
                        <a:cubicBezTo>
                          <a:pt x="863334" y="996478"/>
                          <a:pt x="866434" y="1001345"/>
                          <a:pt x="865358" y="1006268"/>
                        </a:cubicBezTo>
                        <a:cubicBezTo>
                          <a:pt x="864428" y="1010534"/>
                          <a:pt x="860654" y="1013433"/>
                          <a:pt x="856461" y="1013433"/>
                        </a:cubicBezTo>
                        <a:close/>
                        <a:moveTo>
                          <a:pt x="1323882" y="1013251"/>
                        </a:moveTo>
                        <a:cubicBezTo>
                          <a:pt x="1319707" y="1013251"/>
                          <a:pt x="1315933" y="1010352"/>
                          <a:pt x="1314985" y="1006104"/>
                        </a:cubicBezTo>
                        <a:cubicBezTo>
                          <a:pt x="1313891" y="1001182"/>
                          <a:pt x="1317008" y="996314"/>
                          <a:pt x="1321931" y="995238"/>
                        </a:cubicBezTo>
                        <a:cubicBezTo>
                          <a:pt x="1326653" y="994199"/>
                          <a:pt x="1331357" y="993123"/>
                          <a:pt x="1336060" y="992029"/>
                        </a:cubicBezTo>
                        <a:cubicBezTo>
                          <a:pt x="1340965" y="990881"/>
                          <a:pt x="1345869" y="993926"/>
                          <a:pt x="1347018" y="998811"/>
                        </a:cubicBezTo>
                        <a:cubicBezTo>
                          <a:pt x="1348166" y="1003716"/>
                          <a:pt x="1345122" y="1008620"/>
                          <a:pt x="1340236" y="1009769"/>
                        </a:cubicBezTo>
                        <a:cubicBezTo>
                          <a:pt x="1335459" y="1010899"/>
                          <a:pt x="1330664" y="1011975"/>
                          <a:pt x="1325869" y="1013050"/>
                        </a:cubicBezTo>
                        <a:cubicBezTo>
                          <a:pt x="1325213" y="1013196"/>
                          <a:pt x="1324538" y="1013269"/>
                          <a:pt x="1323900" y="1013269"/>
                        </a:cubicBezTo>
                        <a:close/>
                        <a:moveTo>
                          <a:pt x="789205" y="996368"/>
                        </a:moveTo>
                        <a:cubicBezTo>
                          <a:pt x="788366" y="996368"/>
                          <a:pt x="787509" y="996259"/>
                          <a:pt x="786671" y="996004"/>
                        </a:cubicBezTo>
                        <a:cubicBezTo>
                          <a:pt x="781949" y="994636"/>
                          <a:pt x="777245" y="993251"/>
                          <a:pt x="772541" y="991829"/>
                        </a:cubicBezTo>
                        <a:cubicBezTo>
                          <a:pt x="767728" y="990370"/>
                          <a:pt x="764993" y="985284"/>
                          <a:pt x="766470" y="980452"/>
                        </a:cubicBezTo>
                        <a:cubicBezTo>
                          <a:pt x="767929" y="975639"/>
                          <a:pt x="773015" y="972923"/>
                          <a:pt x="777847" y="974381"/>
                        </a:cubicBezTo>
                        <a:cubicBezTo>
                          <a:pt x="782459" y="975785"/>
                          <a:pt x="787090" y="977152"/>
                          <a:pt x="791739" y="978483"/>
                        </a:cubicBezTo>
                        <a:cubicBezTo>
                          <a:pt x="796571" y="979887"/>
                          <a:pt x="799360" y="984937"/>
                          <a:pt x="797974" y="989769"/>
                        </a:cubicBezTo>
                        <a:cubicBezTo>
                          <a:pt x="796826" y="993761"/>
                          <a:pt x="793179" y="996368"/>
                          <a:pt x="789223" y="996368"/>
                        </a:cubicBezTo>
                        <a:close/>
                        <a:moveTo>
                          <a:pt x="1391120" y="996150"/>
                        </a:moveTo>
                        <a:cubicBezTo>
                          <a:pt x="1387164" y="996150"/>
                          <a:pt x="1383517" y="993561"/>
                          <a:pt x="1382369" y="989568"/>
                        </a:cubicBezTo>
                        <a:cubicBezTo>
                          <a:pt x="1380965" y="984737"/>
                          <a:pt x="1383754" y="979687"/>
                          <a:pt x="1388586" y="978283"/>
                        </a:cubicBezTo>
                        <a:cubicBezTo>
                          <a:pt x="1393235" y="976934"/>
                          <a:pt x="1397865" y="975566"/>
                          <a:pt x="1402478" y="974162"/>
                        </a:cubicBezTo>
                        <a:cubicBezTo>
                          <a:pt x="1407309" y="972704"/>
                          <a:pt x="1412396" y="975420"/>
                          <a:pt x="1413854" y="980234"/>
                        </a:cubicBezTo>
                        <a:cubicBezTo>
                          <a:pt x="1415313" y="985047"/>
                          <a:pt x="1412597" y="990133"/>
                          <a:pt x="1407783" y="991610"/>
                        </a:cubicBezTo>
                        <a:cubicBezTo>
                          <a:pt x="1403080" y="993032"/>
                          <a:pt x="1398376" y="994436"/>
                          <a:pt x="1393654" y="995803"/>
                        </a:cubicBezTo>
                        <a:cubicBezTo>
                          <a:pt x="1392815" y="996040"/>
                          <a:pt x="1391958" y="996168"/>
                          <a:pt x="1391120" y="996168"/>
                        </a:cubicBezTo>
                        <a:close/>
                        <a:moveTo>
                          <a:pt x="723079" y="974946"/>
                        </a:moveTo>
                        <a:cubicBezTo>
                          <a:pt x="722058" y="974946"/>
                          <a:pt x="721019" y="974782"/>
                          <a:pt x="719998" y="974399"/>
                        </a:cubicBezTo>
                        <a:cubicBezTo>
                          <a:pt x="715349" y="972722"/>
                          <a:pt x="710736" y="971027"/>
                          <a:pt x="706124" y="969295"/>
                        </a:cubicBezTo>
                        <a:cubicBezTo>
                          <a:pt x="701402" y="967526"/>
                          <a:pt x="699032" y="962275"/>
                          <a:pt x="700800" y="957553"/>
                        </a:cubicBezTo>
                        <a:cubicBezTo>
                          <a:pt x="702569" y="952832"/>
                          <a:pt x="707819" y="950443"/>
                          <a:pt x="712541" y="952230"/>
                        </a:cubicBezTo>
                        <a:cubicBezTo>
                          <a:pt x="717081" y="953925"/>
                          <a:pt x="721621" y="955603"/>
                          <a:pt x="726179" y="957243"/>
                        </a:cubicBezTo>
                        <a:cubicBezTo>
                          <a:pt x="730919" y="958957"/>
                          <a:pt x="733380" y="964172"/>
                          <a:pt x="731666" y="968911"/>
                        </a:cubicBezTo>
                        <a:cubicBezTo>
                          <a:pt x="730335" y="972631"/>
                          <a:pt x="726817" y="974946"/>
                          <a:pt x="723079" y="974946"/>
                        </a:cubicBezTo>
                        <a:close/>
                        <a:moveTo>
                          <a:pt x="1457100" y="974728"/>
                        </a:moveTo>
                        <a:cubicBezTo>
                          <a:pt x="1453362" y="974728"/>
                          <a:pt x="1449862" y="972412"/>
                          <a:pt x="1448531" y="968711"/>
                        </a:cubicBezTo>
                        <a:cubicBezTo>
                          <a:pt x="1446817" y="963971"/>
                          <a:pt x="1449278" y="958757"/>
                          <a:pt x="1454019" y="957043"/>
                        </a:cubicBezTo>
                        <a:cubicBezTo>
                          <a:pt x="1458558" y="955402"/>
                          <a:pt x="1463098" y="953725"/>
                          <a:pt x="1467619" y="952029"/>
                        </a:cubicBezTo>
                        <a:cubicBezTo>
                          <a:pt x="1472341" y="950242"/>
                          <a:pt x="1477592" y="952649"/>
                          <a:pt x="1479361" y="957353"/>
                        </a:cubicBezTo>
                        <a:cubicBezTo>
                          <a:pt x="1481129" y="962057"/>
                          <a:pt x="1478741" y="967326"/>
                          <a:pt x="1474037" y="969094"/>
                        </a:cubicBezTo>
                        <a:cubicBezTo>
                          <a:pt x="1469442" y="970826"/>
                          <a:pt x="1464830" y="972522"/>
                          <a:pt x="1460217" y="974181"/>
                        </a:cubicBezTo>
                        <a:cubicBezTo>
                          <a:pt x="1459196" y="974545"/>
                          <a:pt x="1458157" y="974728"/>
                          <a:pt x="1457118" y="974728"/>
                        </a:cubicBezTo>
                        <a:close/>
                        <a:moveTo>
                          <a:pt x="658448" y="949295"/>
                        </a:moveTo>
                        <a:cubicBezTo>
                          <a:pt x="657227" y="949295"/>
                          <a:pt x="656005" y="949058"/>
                          <a:pt x="654820" y="948529"/>
                        </a:cubicBezTo>
                        <a:cubicBezTo>
                          <a:pt x="650299" y="946560"/>
                          <a:pt x="645796" y="944573"/>
                          <a:pt x="641311" y="942549"/>
                        </a:cubicBezTo>
                        <a:cubicBezTo>
                          <a:pt x="636716" y="940471"/>
                          <a:pt x="634674" y="935074"/>
                          <a:pt x="636753" y="930498"/>
                        </a:cubicBezTo>
                        <a:cubicBezTo>
                          <a:pt x="638831" y="925904"/>
                          <a:pt x="644228" y="923861"/>
                          <a:pt x="648804" y="925940"/>
                        </a:cubicBezTo>
                        <a:cubicBezTo>
                          <a:pt x="653216" y="927927"/>
                          <a:pt x="657646" y="929896"/>
                          <a:pt x="662095" y="931829"/>
                        </a:cubicBezTo>
                        <a:cubicBezTo>
                          <a:pt x="666707" y="933834"/>
                          <a:pt x="668822" y="939213"/>
                          <a:pt x="666816" y="943825"/>
                        </a:cubicBezTo>
                        <a:cubicBezTo>
                          <a:pt x="665322" y="947253"/>
                          <a:pt x="661967" y="949313"/>
                          <a:pt x="658448" y="949313"/>
                        </a:cubicBezTo>
                        <a:close/>
                        <a:moveTo>
                          <a:pt x="1521475" y="949131"/>
                        </a:moveTo>
                        <a:cubicBezTo>
                          <a:pt x="1517957" y="949131"/>
                          <a:pt x="1514602" y="947088"/>
                          <a:pt x="1513107" y="943643"/>
                        </a:cubicBezTo>
                        <a:cubicBezTo>
                          <a:pt x="1511102" y="939030"/>
                          <a:pt x="1513216" y="933652"/>
                          <a:pt x="1517829" y="931646"/>
                        </a:cubicBezTo>
                        <a:cubicBezTo>
                          <a:pt x="1522241" y="929732"/>
                          <a:pt x="1526635" y="927781"/>
                          <a:pt x="1531029" y="925794"/>
                        </a:cubicBezTo>
                        <a:cubicBezTo>
                          <a:pt x="1535605" y="923716"/>
                          <a:pt x="1541020" y="925758"/>
                          <a:pt x="1543080" y="930352"/>
                        </a:cubicBezTo>
                        <a:cubicBezTo>
                          <a:pt x="1545158" y="934946"/>
                          <a:pt x="1543116" y="940343"/>
                          <a:pt x="1538522" y="942403"/>
                        </a:cubicBezTo>
                        <a:cubicBezTo>
                          <a:pt x="1534073" y="944408"/>
                          <a:pt x="1529588" y="946396"/>
                          <a:pt x="1525103" y="948347"/>
                        </a:cubicBezTo>
                        <a:cubicBezTo>
                          <a:pt x="1523918" y="948857"/>
                          <a:pt x="1522679" y="949112"/>
                          <a:pt x="1521475" y="949112"/>
                        </a:cubicBezTo>
                        <a:close/>
                        <a:moveTo>
                          <a:pt x="595640" y="919522"/>
                        </a:moveTo>
                        <a:cubicBezTo>
                          <a:pt x="594237" y="919522"/>
                          <a:pt x="592815" y="919194"/>
                          <a:pt x="591484" y="918520"/>
                        </a:cubicBezTo>
                        <a:cubicBezTo>
                          <a:pt x="587108" y="916259"/>
                          <a:pt x="582751" y="913980"/>
                          <a:pt x="578393" y="911683"/>
                        </a:cubicBezTo>
                        <a:cubicBezTo>
                          <a:pt x="573945" y="909331"/>
                          <a:pt x="572249" y="903807"/>
                          <a:pt x="574620" y="899358"/>
                        </a:cubicBezTo>
                        <a:cubicBezTo>
                          <a:pt x="576990" y="894910"/>
                          <a:pt x="582496" y="893214"/>
                          <a:pt x="586944" y="895584"/>
                        </a:cubicBezTo>
                        <a:cubicBezTo>
                          <a:pt x="591210" y="897845"/>
                          <a:pt x="595513" y="900087"/>
                          <a:pt x="599815" y="902312"/>
                        </a:cubicBezTo>
                        <a:cubicBezTo>
                          <a:pt x="604300" y="904609"/>
                          <a:pt x="606051" y="910115"/>
                          <a:pt x="603754" y="914582"/>
                        </a:cubicBezTo>
                        <a:cubicBezTo>
                          <a:pt x="602131" y="917718"/>
                          <a:pt x="598940" y="919522"/>
                          <a:pt x="595640" y="919522"/>
                        </a:cubicBezTo>
                        <a:close/>
                        <a:moveTo>
                          <a:pt x="1584046" y="919468"/>
                        </a:moveTo>
                        <a:cubicBezTo>
                          <a:pt x="1580746" y="919468"/>
                          <a:pt x="1577556" y="917663"/>
                          <a:pt x="1575933" y="914527"/>
                        </a:cubicBezTo>
                        <a:cubicBezTo>
                          <a:pt x="1573636" y="910042"/>
                          <a:pt x="1575386" y="904554"/>
                          <a:pt x="1579871" y="902257"/>
                        </a:cubicBezTo>
                        <a:cubicBezTo>
                          <a:pt x="1584155" y="900051"/>
                          <a:pt x="1588422" y="897827"/>
                          <a:pt x="1592670" y="895566"/>
                        </a:cubicBezTo>
                        <a:cubicBezTo>
                          <a:pt x="1597118" y="893196"/>
                          <a:pt x="1602642" y="894892"/>
                          <a:pt x="1604994" y="899340"/>
                        </a:cubicBezTo>
                        <a:cubicBezTo>
                          <a:pt x="1607364" y="903788"/>
                          <a:pt x="1605669" y="909313"/>
                          <a:pt x="1601220" y="911665"/>
                        </a:cubicBezTo>
                        <a:cubicBezTo>
                          <a:pt x="1596899" y="913962"/>
                          <a:pt x="1592560" y="916222"/>
                          <a:pt x="1588203" y="918465"/>
                        </a:cubicBezTo>
                        <a:cubicBezTo>
                          <a:pt x="1586872" y="919158"/>
                          <a:pt x="1585450" y="919468"/>
                          <a:pt x="1584046" y="919468"/>
                        </a:cubicBezTo>
                        <a:close/>
                        <a:moveTo>
                          <a:pt x="1644611" y="885831"/>
                        </a:moveTo>
                        <a:cubicBezTo>
                          <a:pt x="1641512" y="885831"/>
                          <a:pt x="1638486" y="884244"/>
                          <a:pt x="1636772" y="881400"/>
                        </a:cubicBezTo>
                        <a:cubicBezTo>
                          <a:pt x="1634183" y="877079"/>
                          <a:pt x="1635605" y="871482"/>
                          <a:pt x="1639926" y="868893"/>
                        </a:cubicBezTo>
                        <a:cubicBezTo>
                          <a:pt x="1644064" y="866414"/>
                          <a:pt x="1648185" y="863916"/>
                          <a:pt x="1652287" y="861382"/>
                        </a:cubicBezTo>
                        <a:cubicBezTo>
                          <a:pt x="1656571" y="858738"/>
                          <a:pt x="1662187" y="860069"/>
                          <a:pt x="1664830" y="864354"/>
                        </a:cubicBezTo>
                        <a:cubicBezTo>
                          <a:pt x="1667474" y="868638"/>
                          <a:pt x="1666143" y="874253"/>
                          <a:pt x="1661858" y="876897"/>
                        </a:cubicBezTo>
                        <a:cubicBezTo>
                          <a:pt x="1657683" y="879468"/>
                          <a:pt x="1653490" y="882020"/>
                          <a:pt x="1649297" y="884536"/>
                        </a:cubicBezTo>
                        <a:cubicBezTo>
                          <a:pt x="1647838" y="885411"/>
                          <a:pt x="1646216" y="885831"/>
                          <a:pt x="1644630" y="885831"/>
                        </a:cubicBezTo>
                        <a:close/>
                        <a:moveTo>
                          <a:pt x="534893" y="885794"/>
                        </a:moveTo>
                        <a:cubicBezTo>
                          <a:pt x="533307" y="885794"/>
                          <a:pt x="531684" y="885375"/>
                          <a:pt x="530226" y="884500"/>
                        </a:cubicBezTo>
                        <a:cubicBezTo>
                          <a:pt x="525996" y="881965"/>
                          <a:pt x="521803" y="879413"/>
                          <a:pt x="517609" y="876842"/>
                        </a:cubicBezTo>
                        <a:cubicBezTo>
                          <a:pt x="513325" y="874199"/>
                          <a:pt x="511994" y="868584"/>
                          <a:pt x="514638" y="864299"/>
                        </a:cubicBezTo>
                        <a:cubicBezTo>
                          <a:pt x="517281" y="860014"/>
                          <a:pt x="522897" y="858684"/>
                          <a:pt x="527181" y="861327"/>
                        </a:cubicBezTo>
                        <a:cubicBezTo>
                          <a:pt x="531301" y="863861"/>
                          <a:pt x="535422" y="866377"/>
                          <a:pt x="539578" y="868857"/>
                        </a:cubicBezTo>
                        <a:cubicBezTo>
                          <a:pt x="543899" y="871446"/>
                          <a:pt x="545303" y="877043"/>
                          <a:pt x="542714" y="881364"/>
                        </a:cubicBezTo>
                        <a:cubicBezTo>
                          <a:pt x="541001" y="884226"/>
                          <a:pt x="537974" y="885794"/>
                          <a:pt x="534875" y="885794"/>
                        </a:cubicBezTo>
                        <a:close/>
                        <a:moveTo>
                          <a:pt x="1702916" y="848365"/>
                        </a:moveTo>
                        <a:cubicBezTo>
                          <a:pt x="1700017" y="848365"/>
                          <a:pt x="1697173" y="846979"/>
                          <a:pt x="1695404" y="844409"/>
                        </a:cubicBezTo>
                        <a:cubicBezTo>
                          <a:pt x="1692542" y="840270"/>
                          <a:pt x="1693600" y="834582"/>
                          <a:pt x="1697738" y="831737"/>
                        </a:cubicBezTo>
                        <a:cubicBezTo>
                          <a:pt x="1701713" y="829003"/>
                          <a:pt x="1705669" y="826250"/>
                          <a:pt x="1709607" y="823461"/>
                        </a:cubicBezTo>
                        <a:cubicBezTo>
                          <a:pt x="1713709" y="820543"/>
                          <a:pt x="1719397" y="821528"/>
                          <a:pt x="1722314" y="825630"/>
                        </a:cubicBezTo>
                        <a:cubicBezTo>
                          <a:pt x="1725231" y="829732"/>
                          <a:pt x="1724247" y="835420"/>
                          <a:pt x="1720145" y="838337"/>
                        </a:cubicBezTo>
                        <a:cubicBezTo>
                          <a:pt x="1716152" y="841163"/>
                          <a:pt x="1712123" y="843971"/>
                          <a:pt x="1708094" y="846760"/>
                        </a:cubicBezTo>
                        <a:cubicBezTo>
                          <a:pt x="1706507" y="847854"/>
                          <a:pt x="1704721" y="848365"/>
                          <a:pt x="1702934" y="848365"/>
                        </a:cubicBezTo>
                        <a:close/>
                        <a:moveTo>
                          <a:pt x="476461" y="848255"/>
                        </a:moveTo>
                        <a:cubicBezTo>
                          <a:pt x="474674" y="848255"/>
                          <a:pt x="472869" y="847726"/>
                          <a:pt x="471301" y="846651"/>
                        </a:cubicBezTo>
                        <a:cubicBezTo>
                          <a:pt x="467254" y="843862"/>
                          <a:pt x="463225" y="841054"/>
                          <a:pt x="459214" y="838210"/>
                        </a:cubicBezTo>
                        <a:cubicBezTo>
                          <a:pt x="455112" y="835293"/>
                          <a:pt x="454127" y="829604"/>
                          <a:pt x="457044" y="825502"/>
                        </a:cubicBezTo>
                        <a:cubicBezTo>
                          <a:pt x="459961" y="821400"/>
                          <a:pt x="465650" y="820434"/>
                          <a:pt x="469752" y="823333"/>
                        </a:cubicBezTo>
                        <a:cubicBezTo>
                          <a:pt x="473690" y="826122"/>
                          <a:pt x="477664" y="828893"/>
                          <a:pt x="481639" y="831646"/>
                        </a:cubicBezTo>
                        <a:cubicBezTo>
                          <a:pt x="485777" y="834509"/>
                          <a:pt x="486835" y="840179"/>
                          <a:pt x="483972" y="844317"/>
                        </a:cubicBezTo>
                        <a:cubicBezTo>
                          <a:pt x="482204" y="846888"/>
                          <a:pt x="479360" y="848255"/>
                          <a:pt x="476461" y="848255"/>
                        </a:cubicBezTo>
                        <a:close/>
                        <a:moveTo>
                          <a:pt x="1758723" y="807252"/>
                        </a:moveTo>
                        <a:cubicBezTo>
                          <a:pt x="1756024" y="807252"/>
                          <a:pt x="1753344" y="806068"/>
                          <a:pt x="1751558" y="803770"/>
                        </a:cubicBezTo>
                        <a:cubicBezTo>
                          <a:pt x="1748440" y="799814"/>
                          <a:pt x="1749133" y="794089"/>
                          <a:pt x="1753071" y="790972"/>
                        </a:cubicBezTo>
                        <a:cubicBezTo>
                          <a:pt x="1756863" y="787982"/>
                          <a:pt x="1760637" y="784974"/>
                          <a:pt x="1764393" y="781947"/>
                        </a:cubicBezTo>
                        <a:cubicBezTo>
                          <a:pt x="1768312" y="778775"/>
                          <a:pt x="1774037" y="779395"/>
                          <a:pt x="1777209" y="783296"/>
                        </a:cubicBezTo>
                        <a:cubicBezTo>
                          <a:pt x="1780382" y="787216"/>
                          <a:pt x="1779762" y="792941"/>
                          <a:pt x="1775860" y="796113"/>
                        </a:cubicBezTo>
                        <a:cubicBezTo>
                          <a:pt x="1772050" y="799194"/>
                          <a:pt x="1768221" y="802257"/>
                          <a:pt x="1764356" y="805283"/>
                        </a:cubicBezTo>
                        <a:cubicBezTo>
                          <a:pt x="1762679" y="806596"/>
                          <a:pt x="1760692" y="807234"/>
                          <a:pt x="1758723" y="807234"/>
                        </a:cubicBezTo>
                        <a:close/>
                        <a:moveTo>
                          <a:pt x="420581" y="807052"/>
                        </a:moveTo>
                        <a:cubicBezTo>
                          <a:pt x="418612" y="807052"/>
                          <a:pt x="416625" y="806414"/>
                          <a:pt x="414948" y="805101"/>
                        </a:cubicBezTo>
                        <a:cubicBezTo>
                          <a:pt x="411082" y="802057"/>
                          <a:pt x="407254" y="798993"/>
                          <a:pt x="403425" y="795912"/>
                        </a:cubicBezTo>
                        <a:cubicBezTo>
                          <a:pt x="399505" y="792740"/>
                          <a:pt x="398904" y="786997"/>
                          <a:pt x="402076" y="783096"/>
                        </a:cubicBezTo>
                        <a:cubicBezTo>
                          <a:pt x="405248" y="779176"/>
                          <a:pt x="410991" y="778574"/>
                          <a:pt x="414893" y="781746"/>
                        </a:cubicBezTo>
                        <a:cubicBezTo>
                          <a:pt x="418649" y="784791"/>
                          <a:pt x="422423" y="787799"/>
                          <a:pt x="426233" y="790789"/>
                        </a:cubicBezTo>
                        <a:cubicBezTo>
                          <a:pt x="430189" y="793907"/>
                          <a:pt x="430864" y="799632"/>
                          <a:pt x="427746" y="803588"/>
                        </a:cubicBezTo>
                        <a:cubicBezTo>
                          <a:pt x="425941" y="805867"/>
                          <a:pt x="423279" y="807070"/>
                          <a:pt x="420581" y="807070"/>
                        </a:cubicBezTo>
                        <a:close/>
                        <a:moveTo>
                          <a:pt x="1811831" y="762658"/>
                        </a:moveTo>
                        <a:cubicBezTo>
                          <a:pt x="1809333" y="762658"/>
                          <a:pt x="1806836" y="761637"/>
                          <a:pt x="1805031" y="759632"/>
                        </a:cubicBezTo>
                        <a:cubicBezTo>
                          <a:pt x="1801676" y="755876"/>
                          <a:pt x="1801986" y="750115"/>
                          <a:pt x="1805742" y="746760"/>
                        </a:cubicBezTo>
                        <a:cubicBezTo>
                          <a:pt x="1809333" y="743533"/>
                          <a:pt x="1812907" y="740288"/>
                          <a:pt x="1816462" y="737024"/>
                        </a:cubicBezTo>
                        <a:cubicBezTo>
                          <a:pt x="1820163" y="733615"/>
                          <a:pt x="1825942" y="733852"/>
                          <a:pt x="1829333" y="737553"/>
                        </a:cubicBezTo>
                        <a:cubicBezTo>
                          <a:pt x="1832743" y="741254"/>
                          <a:pt x="1832506" y="747034"/>
                          <a:pt x="1828805" y="750443"/>
                        </a:cubicBezTo>
                        <a:cubicBezTo>
                          <a:pt x="1825195" y="753761"/>
                          <a:pt x="1821567" y="757061"/>
                          <a:pt x="1817902" y="760343"/>
                        </a:cubicBezTo>
                        <a:cubicBezTo>
                          <a:pt x="1816170" y="761911"/>
                          <a:pt x="1813982" y="762676"/>
                          <a:pt x="1811813" y="762676"/>
                        </a:cubicBezTo>
                        <a:close/>
                        <a:moveTo>
                          <a:pt x="367454" y="762385"/>
                        </a:moveTo>
                        <a:cubicBezTo>
                          <a:pt x="365285" y="762385"/>
                          <a:pt x="363115" y="761619"/>
                          <a:pt x="361365" y="760051"/>
                        </a:cubicBezTo>
                        <a:cubicBezTo>
                          <a:pt x="357700" y="756769"/>
                          <a:pt x="354072" y="753469"/>
                          <a:pt x="350463" y="750133"/>
                        </a:cubicBezTo>
                        <a:cubicBezTo>
                          <a:pt x="346762" y="746724"/>
                          <a:pt x="346525" y="740963"/>
                          <a:pt x="349934" y="737243"/>
                        </a:cubicBezTo>
                        <a:cubicBezTo>
                          <a:pt x="353343" y="733542"/>
                          <a:pt x="359104" y="733305"/>
                          <a:pt x="362824" y="736715"/>
                        </a:cubicBezTo>
                        <a:cubicBezTo>
                          <a:pt x="366379" y="739978"/>
                          <a:pt x="369952" y="743242"/>
                          <a:pt x="373544" y="746469"/>
                        </a:cubicBezTo>
                        <a:cubicBezTo>
                          <a:pt x="377299" y="749823"/>
                          <a:pt x="377609" y="755584"/>
                          <a:pt x="374255" y="759340"/>
                        </a:cubicBezTo>
                        <a:cubicBezTo>
                          <a:pt x="372450" y="761345"/>
                          <a:pt x="369970" y="762367"/>
                          <a:pt x="367473" y="762367"/>
                        </a:cubicBezTo>
                        <a:close/>
                        <a:moveTo>
                          <a:pt x="1861986" y="714727"/>
                        </a:moveTo>
                        <a:cubicBezTo>
                          <a:pt x="1859671" y="714727"/>
                          <a:pt x="1857374" y="713852"/>
                          <a:pt x="1855605" y="712120"/>
                        </a:cubicBezTo>
                        <a:cubicBezTo>
                          <a:pt x="1852014" y="708583"/>
                          <a:pt x="1851959" y="702822"/>
                          <a:pt x="1855496" y="699230"/>
                        </a:cubicBezTo>
                        <a:cubicBezTo>
                          <a:pt x="1858887" y="695785"/>
                          <a:pt x="1862241" y="692321"/>
                          <a:pt x="1865578" y="688820"/>
                        </a:cubicBezTo>
                        <a:cubicBezTo>
                          <a:pt x="1869060" y="685192"/>
                          <a:pt x="1874821" y="685046"/>
                          <a:pt x="1878468" y="688529"/>
                        </a:cubicBezTo>
                        <a:cubicBezTo>
                          <a:pt x="1882114" y="692011"/>
                          <a:pt x="1882241" y="697772"/>
                          <a:pt x="1878759" y="701418"/>
                        </a:cubicBezTo>
                        <a:cubicBezTo>
                          <a:pt x="1875368" y="704974"/>
                          <a:pt x="1871941" y="708492"/>
                          <a:pt x="1868513" y="711993"/>
                        </a:cubicBezTo>
                        <a:cubicBezTo>
                          <a:pt x="1866726" y="713816"/>
                          <a:pt x="1864374" y="714727"/>
                          <a:pt x="1862004" y="714727"/>
                        </a:cubicBezTo>
                        <a:close/>
                        <a:moveTo>
                          <a:pt x="317281" y="714454"/>
                        </a:moveTo>
                        <a:cubicBezTo>
                          <a:pt x="314911" y="714454"/>
                          <a:pt x="312559" y="713542"/>
                          <a:pt x="310772" y="711719"/>
                        </a:cubicBezTo>
                        <a:cubicBezTo>
                          <a:pt x="307327" y="708218"/>
                          <a:pt x="303917" y="704682"/>
                          <a:pt x="300526" y="701145"/>
                        </a:cubicBezTo>
                        <a:cubicBezTo>
                          <a:pt x="297044" y="697499"/>
                          <a:pt x="297172" y="691738"/>
                          <a:pt x="300818" y="688255"/>
                        </a:cubicBezTo>
                        <a:cubicBezTo>
                          <a:pt x="304464" y="684773"/>
                          <a:pt x="310226" y="684901"/>
                          <a:pt x="313708" y="688547"/>
                        </a:cubicBezTo>
                        <a:cubicBezTo>
                          <a:pt x="317044" y="692029"/>
                          <a:pt x="320399" y="695511"/>
                          <a:pt x="323790" y="698957"/>
                        </a:cubicBezTo>
                        <a:cubicBezTo>
                          <a:pt x="327308" y="702549"/>
                          <a:pt x="327272" y="708328"/>
                          <a:pt x="323680" y="711847"/>
                        </a:cubicBezTo>
                        <a:cubicBezTo>
                          <a:pt x="321912" y="713597"/>
                          <a:pt x="319596" y="714454"/>
                          <a:pt x="317299" y="714454"/>
                        </a:cubicBezTo>
                        <a:close/>
                        <a:moveTo>
                          <a:pt x="1909023" y="663715"/>
                        </a:moveTo>
                        <a:cubicBezTo>
                          <a:pt x="1906909" y="663715"/>
                          <a:pt x="1904794" y="662986"/>
                          <a:pt x="1903062" y="661491"/>
                        </a:cubicBezTo>
                        <a:cubicBezTo>
                          <a:pt x="1899251" y="658191"/>
                          <a:pt x="1898832" y="652448"/>
                          <a:pt x="1902132" y="648638"/>
                        </a:cubicBezTo>
                        <a:cubicBezTo>
                          <a:pt x="1905286" y="644992"/>
                          <a:pt x="1908422" y="641309"/>
                          <a:pt x="1911539" y="637608"/>
                        </a:cubicBezTo>
                        <a:cubicBezTo>
                          <a:pt x="1914785" y="633761"/>
                          <a:pt x="1920528" y="633251"/>
                          <a:pt x="1924393" y="636496"/>
                        </a:cubicBezTo>
                        <a:cubicBezTo>
                          <a:pt x="1928240" y="639741"/>
                          <a:pt x="1928750" y="645484"/>
                          <a:pt x="1925505" y="649331"/>
                        </a:cubicBezTo>
                        <a:cubicBezTo>
                          <a:pt x="1922351" y="653086"/>
                          <a:pt x="1919160" y="656824"/>
                          <a:pt x="1915952" y="660543"/>
                        </a:cubicBezTo>
                        <a:cubicBezTo>
                          <a:pt x="1914147" y="662621"/>
                          <a:pt x="1911612" y="663697"/>
                          <a:pt x="1909042" y="663697"/>
                        </a:cubicBezTo>
                        <a:close/>
                        <a:moveTo>
                          <a:pt x="270298" y="663424"/>
                        </a:moveTo>
                        <a:cubicBezTo>
                          <a:pt x="267746" y="663424"/>
                          <a:pt x="265194" y="662348"/>
                          <a:pt x="263389" y="660270"/>
                        </a:cubicBezTo>
                        <a:cubicBezTo>
                          <a:pt x="260180" y="656551"/>
                          <a:pt x="257008" y="652813"/>
                          <a:pt x="253835" y="649057"/>
                        </a:cubicBezTo>
                        <a:cubicBezTo>
                          <a:pt x="250590" y="645211"/>
                          <a:pt x="251101" y="639449"/>
                          <a:pt x="254947" y="636222"/>
                        </a:cubicBezTo>
                        <a:cubicBezTo>
                          <a:pt x="258794" y="632977"/>
                          <a:pt x="264555" y="633487"/>
                          <a:pt x="267782" y="637334"/>
                        </a:cubicBezTo>
                        <a:cubicBezTo>
                          <a:pt x="270882" y="641035"/>
                          <a:pt x="274018" y="644700"/>
                          <a:pt x="277172" y="648346"/>
                        </a:cubicBezTo>
                        <a:cubicBezTo>
                          <a:pt x="280472" y="652156"/>
                          <a:pt x="280034" y="657918"/>
                          <a:pt x="276224" y="661200"/>
                        </a:cubicBezTo>
                        <a:cubicBezTo>
                          <a:pt x="274510" y="662694"/>
                          <a:pt x="272377" y="663424"/>
                          <a:pt x="270262" y="663424"/>
                        </a:cubicBezTo>
                        <a:close/>
                        <a:moveTo>
                          <a:pt x="1952706" y="609768"/>
                        </a:moveTo>
                        <a:cubicBezTo>
                          <a:pt x="1950792" y="609768"/>
                          <a:pt x="1948860" y="609167"/>
                          <a:pt x="1947200" y="607909"/>
                        </a:cubicBezTo>
                        <a:cubicBezTo>
                          <a:pt x="1943190" y="604864"/>
                          <a:pt x="1942406" y="599139"/>
                          <a:pt x="1945450" y="595129"/>
                        </a:cubicBezTo>
                        <a:cubicBezTo>
                          <a:pt x="1948367" y="591281"/>
                          <a:pt x="1951266" y="587416"/>
                          <a:pt x="1954129" y="583515"/>
                        </a:cubicBezTo>
                        <a:cubicBezTo>
                          <a:pt x="1957118" y="579467"/>
                          <a:pt x="1962825" y="578592"/>
                          <a:pt x="1966872" y="581582"/>
                        </a:cubicBezTo>
                        <a:cubicBezTo>
                          <a:pt x="1970920" y="584572"/>
                          <a:pt x="1971795" y="590279"/>
                          <a:pt x="1968805" y="594326"/>
                        </a:cubicBezTo>
                        <a:cubicBezTo>
                          <a:pt x="1965888" y="598283"/>
                          <a:pt x="1962934" y="602220"/>
                          <a:pt x="1959981" y="606140"/>
                        </a:cubicBezTo>
                        <a:cubicBezTo>
                          <a:pt x="1958194" y="608510"/>
                          <a:pt x="1955459" y="609750"/>
                          <a:pt x="1952706" y="609750"/>
                        </a:cubicBezTo>
                        <a:close/>
                        <a:moveTo>
                          <a:pt x="226670" y="609531"/>
                        </a:moveTo>
                        <a:cubicBezTo>
                          <a:pt x="223917" y="609531"/>
                          <a:pt x="221201" y="608292"/>
                          <a:pt x="219396" y="605921"/>
                        </a:cubicBezTo>
                        <a:cubicBezTo>
                          <a:pt x="216442" y="602020"/>
                          <a:pt x="213489" y="598082"/>
                          <a:pt x="210590" y="594144"/>
                        </a:cubicBezTo>
                        <a:cubicBezTo>
                          <a:pt x="207600" y="590097"/>
                          <a:pt x="208457" y="584390"/>
                          <a:pt x="212523" y="581400"/>
                        </a:cubicBezTo>
                        <a:cubicBezTo>
                          <a:pt x="216570" y="578410"/>
                          <a:pt x="222276" y="579267"/>
                          <a:pt x="225266" y="583332"/>
                        </a:cubicBezTo>
                        <a:cubicBezTo>
                          <a:pt x="228129" y="587216"/>
                          <a:pt x="231009" y="591081"/>
                          <a:pt x="233926" y="594928"/>
                        </a:cubicBezTo>
                        <a:cubicBezTo>
                          <a:pt x="236971" y="598939"/>
                          <a:pt x="236187" y="604664"/>
                          <a:pt x="232176" y="607708"/>
                        </a:cubicBezTo>
                        <a:cubicBezTo>
                          <a:pt x="230535" y="608948"/>
                          <a:pt x="228603" y="609568"/>
                          <a:pt x="226670" y="609568"/>
                        </a:cubicBezTo>
                        <a:close/>
                        <a:moveTo>
                          <a:pt x="1992871" y="553141"/>
                        </a:moveTo>
                        <a:cubicBezTo>
                          <a:pt x="1991138" y="553141"/>
                          <a:pt x="1989388" y="552649"/>
                          <a:pt x="1987839" y="551628"/>
                        </a:cubicBezTo>
                        <a:cubicBezTo>
                          <a:pt x="1983645" y="548857"/>
                          <a:pt x="1982497" y="543187"/>
                          <a:pt x="1985268" y="538994"/>
                        </a:cubicBezTo>
                        <a:cubicBezTo>
                          <a:pt x="1987930" y="534964"/>
                          <a:pt x="1990573" y="530917"/>
                          <a:pt x="1993199" y="526851"/>
                        </a:cubicBezTo>
                        <a:cubicBezTo>
                          <a:pt x="1995915" y="522622"/>
                          <a:pt x="2001567" y="521400"/>
                          <a:pt x="2005797" y="524116"/>
                        </a:cubicBezTo>
                        <a:cubicBezTo>
                          <a:pt x="2010026" y="526833"/>
                          <a:pt x="2011248" y="532485"/>
                          <a:pt x="2008531" y="536715"/>
                        </a:cubicBezTo>
                        <a:cubicBezTo>
                          <a:pt x="2005869" y="540853"/>
                          <a:pt x="2003190" y="544974"/>
                          <a:pt x="2000473" y="549076"/>
                        </a:cubicBezTo>
                        <a:cubicBezTo>
                          <a:pt x="1998723" y="551719"/>
                          <a:pt x="1995824" y="553159"/>
                          <a:pt x="1992871" y="553159"/>
                        </a:cubicBezTo>
                        <a:close/>
                        <a:moveTo>
                          <a:pt x="186561" y="552977"/>
                        </a:moveTo>
                        <a:cubicBezTo>
                          <a:pt x="183607" y="552977"/>
                          <a:pt x="180709" y="551537"/>
                          <a:pt x="178958" y="548893"/>
                        </a:cubicBezTo>
                        <a:cubicBezTo>
                          <a:pt x="176260" y="544809"/>
                          <a:pt x="173580" y="540707"/>
                          <a:pt x="170918" y="536587"/>
                        </a:cubicBezTo>
                        <a:cubicBezTo>
                          <a:pt x="168202" y="532357"/>
                          <a:pt x="169423" y="526705"/>
                          <a:pt x="173653" y="523989"/>
                        </a:cubicBezTo>
                        <a:cubicBezTo>
                          <a:pt x="177883" y="521254"/>
                          <a:pt x="183534" y="522494"/>
                          <a:pt x="186251" y="526724"/>
                        </a:cubicBezTo>
                        <a:cubicBezTo>
                          <a:pt x="188858" y="530771"/>
                          <a:pt x="191502" y="534818"/>
                          <a:pt x="194145" y="538829"/>
                        </a:cubicBezTo>
                        <a:cubicBezTo>
                          <a:pt x="196916" y="543023"/>
                          <a:pt x="195768" y="548692"/>
                          <a:pt x="191574" y="551464"/>
                        </a:cubicBezTo>
                        <a:cubicBezTo>
                          <a:pt x="190025" y="552485"/>
                          <a:pt x="188275" y="552977"/>
                          <a:pt x="186561" y="552977"/>
                        </a:cubicBezTo>
                        <a:close/>
                        <a:moveTo>
                          <a:pt x="2029352" y="494034"/>
                        </a:moveTo>
                        <a:cubicBezTo>
                          <a:pt x="2027820" y="494034"/>
                          <a:pt x="2026252" y="493651"/>
                          <a:pt x="2024830" y="492831"/>
                        </a:cubicBezTo>
                        <a:cubicBezTo>
                          <a:pt x="2020455" y="490333"/>
                          <a:pt x="2018960" y="484755"/>
                          <a:pt x="2021458" y="480379"/>
                        </a:cubicBezTo>
                        <a:cubicBezTo>
                          <a:pt x="2023864" y="476186"/>
                          <a:pt x="2026234" y="471974"/>
                          <a:pt x="2028604" y="467744"/>
                        </a:cubicBezTo>
                        <a:cubicBezTo>
                          <a:pt x="2031047" y="463351"/>
                          <a:pt x="2036608" y="461764"/>
                          <a:pt x="2041002" y="464208"/>
                        </a:cubicBezTo>
                        <a:cubicBezTo>
                          <a:pt x="2045396" y="466650"/>
                          <a:pt x="2046982" y="472211"/>
                          <a:pt x="2044539" y="476605"/>
                        </a:cubicBezTo>
                        <a:cubicBezTo>
                          <a:pt x="2042150" y="480908"/>
                          <a:pt x="2039726" y="485192"/>
                          <a:pt x="2037283" y="489458"/>
                        </a:cubicBezTo>
                        <a:cubicBezTo>
                          <a:pt x="2035605" y="492394"/>
                          <a:pt x="2032524" y="494034"/>
                          <a:pt x="2029370" y="494034"/>
                        </a:cubicBezTo>
                        <a:close/>
                        <a:moveTo>
                          <a:pt x="150189" y="494016"/>
                        </a:moveTo>
                        <a:cubicBezTo>
                          <a:pt x="147035" y="494016"/>
                          <a:pt x="143954" y="492375"/>
                          <a:pt x="142276" y="489440"/>
                        </a:cubicBezTo>
                        <a:cubicBezTo>
                          <a:pt x="139833" y="485192"/>
                          <a:pt x="137427" y="480926"/>
                          <a:pt x="135057" y="476642"/>
                        </a:cubicBezTo>
                        <a:cubicBezTo>
                          <a:pt x="132614" y="472248"/>
                          <a:pt x="134200" y="466687"/>
                          <a:pt x="138594" y="464244"/>
                        </a:cubicBezTo>
                        <a:cubicBezTo>
                          <a:pt x="142987" y="461801"/>
                          <a:pt x="148548" y="463387"/>
                          <a:pt x="150991" y="467781"/>
                        </a:cubicBezTo>
                        <a:cubicBezTo>
                          <a:pt x="153325" y="471993"/>
                          <a:pt x="155695" y="476186"/>
                          <a:pt x="158101" y="480361"/>
                        </a:cubicBezTo>
                        <a:cubicBezTo>
                          <a:pt x="160599" y="484736"/>
                          <a:pt x="159104" y="490297"/>
                          <a:pt x="154729" y="492795"/>
                        </a:cubicBezTo>
                        <a:cubicBezTo>
                          <a:pt x="153306" y="493615"/>
                          <a:pt x="151739" y="493998"/>
                          <a:pt x="150207" y="493998"/>
                        </a:cubicBezTo>
                        <a:close/>
                        <a:moveTo>
                          <a:pt x="117664" y="432849"/>
                        </a:moveTo>
                        <a:cubicBezTo>
                          <a:pt x="114291" y="432849"/>
                          <a:pt x="111064" y="430972"/>
                          <a:pt x="109478" y="427745"/>
                        </a:cubicBezTo>
                        <a:cubicBezTo>
                          <a:pt x="107326" y="423350"/>
                          <a:pt x="105193" y="418939"/>
                          <a:pt x="103097" y="414527"/>
                        </a:cubicBezTo>
                        <a:cubicBezTo>
                          <a:pt x="100945" y="409987"/>
                          <a:pt x="102878" y="404536"/>
                          <a:pt x="107418" y="402384"/>
                        </a:cubicBezTo>
                        <a:cubicBezTo>
                          <a:pt x="111976" y="400215"/>
                          <a:pt x="117409" y="402166"/>
                          <a:pt x="119560" y="406705"/>
                        </a:cubicBezTo>
                        <a:cubicBezTo>
                          <a:pt x="121620" y="411062"/>
                          <a:pt x="123717" y="415383"/>
                          <a:pt x="125832" y="419704"/>
                        </a:cubicBezTo>
                        <a:cubicBezTo>
                          <a:pt x="128056" y="424226"/>
                          <a:pt x="126196" y="429677"/>
                          <a:pt x="121675" y="431901"/>
                        </a:cubicBezTo>
                        <a:cubicBezTo>
                          <a:pt x="120380" y="432539"/>
                          <a:pt x="119013" y="432831"/>
                          <a:pt x="117664" y="432831"/>
                        </a:cubicBezTo>
                        <a:close/>
                        <a:moveTo>
                          <a:pt x="2061968" y="432685"/>
                        </a:moveTo>
                        <a:cubicBezTo>
                          <a:pt x="2060619" y="432685"/>
                          <a:pt x="2059252" y="432394"/>
                          <a:pt x="2057957" y="431755"/>
                        </a:cubicBezTo>
                        <a:cubicBezTo>
                          <a:pt x="2053436" y="429531"/>
                          <a:pt x="2051576" y="424080"/>
                          <a:pt x="2053800" y="419559"/>
                        </a:cubicBezTo>
                        <a:cubicBezTo>
                          <a:pt x="2055933" y="415219"/>
                          <a:pt x="2058030" y="410862"/>
                          <a:pt x="2060108" y="406486"/>
                        </a:cubicBezTo>
                        <a:cubicBezTo>
                          <a:pt x="2062260" y="401928"/>
                          <a:pt x="2067693" y="399996"/>
                          <a:pt x="2072251" y="402147"/>
                        </a:cubicBezTo>
                        <a:cubicBezTo>
                          <a:pt x="2076809" y="404299"/>
                          <a:pt x="2078741" y="409731"/>
                          <a:pt x="2076590" y="414289"/>
                        </a:cubicBezTo>
                        <a:cubicBezTo>
                          <a:pt x="2074475" y="418738"/>
                          <a:pt x="2072342" y="423168"/>
                          <a:pt x="2070172" y="427599"/>
                        </a:cubicBezTo>
                        <a:cubicBezTo>
                          <a:pt x="2068586" y="430826"/>
                          <a:pt x="2065341" y="432703"/>
                          <a:pt x="2061986" y="432703"/>
                        </a:cubicBezTo>
                        <a:close/>
                        <a:moveTo>
                          <a:pt x="89150" y="369768"/>
                        </a:moveTo>
                        <a:cubicBezTo>
                          <a:pt x="85576" y="369768"/>
                          <a:pt x="82185" y="367653"/>
                          <a:pt x="80727" y="364135"/>
                        </a:cubicBezTo>
                        <a:cubicBezTo>
                          <a:pt x="78867" y="359613"/>
                          <a:pt x="77026" y="355092"/>
                          <a:pt x="75202" y="350534"/>
                        </a:cubicBezTo>
                        <a:cubicBezTo>
                          <a:pt x="73343" y="345848"/>
                          <a:pt x="75622" y="340561"/>
                          <a:pt x="80307" y="338683"/>
                        </a:cubicBezTo>
                        <a:cubicBezTo>
                          <a:pt x="84975" y="336824"/>
                          <a:pt x="90280" y="339103"/>
                          <a:pt x="92158" y="343788"/>
                        </a:cubicBezTo>
                        <a:cubicBezTo>
                          <a:pt x="93945" y="348255"/>
                          <a:pt x="95749" y="352722"/>
                          <a:pt x="97591" y="357152"/>
                        </a:cubicBezTo>
                        <a:cubicBezTo>
                          <a:pt x="99523" y="361801"/>
                          <a:pt x="97299" y="367143"/>
                          <a:pt x="92650" y="369057"/>
                        </a:cubicBezTo>
                        <a:cubicBezTo>
                          <a:pt x="91520" y="369531"/>
                          <a:pt x="90335" y="369750"/>
                          <a:pt x="89168" y="369750"/>
                        </a:cubicBezTo>
                        <a:close/>
                        <a:moveTo>
                          <a:pt x="2090592" y="369349"/>
                        </a:moveTo>
                        <a:cubicBezTo>
                          <a:pt x="2089425" y="369349"/>
                          <a:pt x="2088258" y="369130"/>
                          <a:pt x="2087109" y="368656"/>
                        </a:cubicBezTo>
                        <a:cubicBezTo>
                          <a:pt x="2082460" y="366742"/>
                          <a:pt x="2080236" y="361400"/>
                          <a:pt x="2082169" y="356751"/>
                        </a:cubicBezTo>
                        <a:cubicBezTo>
                          <a:pt x="2084010" y="352284"/>
                          <a:pt x="2085833" y="347781"/>
                          <a:pt x="2087620" y="343278"/>
                        </a:cubicBezTo>
                        <a:cubicBezTo>
                          <a:pt x="2089480" y="338592"/>
                          <a:pt x="2094785" y="336313"/>
                          <a:pt x="2099452" y="338173"/>
                        </a:cubicBezTo>
                        <a:cubicBezTo>
                          <a:pt x="2104138" y="340032"/>
                          <a:pt x="2106417" y="345338"/>
                          <a:pt x="2104557" y="350005"/>
                        </a:cubicBezTo>
                        <a:cubicBezTo>
                          <a:pt x="2102734" y="354581"/>
                          <a:pt x="2100893" y="359157"/>
                          <a:pt x="2098996" y="363697"/>
                        </a:cubicBezTo>
                        <a:cubicBezTo>
                          <a:pt x="2097538" y="367216"/>
                          <a:pt x="2094147" y="369331"/>
                          <a:pt x="2090573" y="369331"/>
                        </a:cubicBezTo>
                        <a:close/>
                        <a:moveTo>
                          <a:pt x="64719" y="304900"/>
                        </a:moveTo>
                        <a:cubicBezTo>
                          <a:pt x="60927" y="304900"/>
                          <a:pt x="57372" y="302512"/>
                          <a:pt x="56096" y="298720"/>
                        </a:cubicBezTo>
                        <a:cubicBezTo>
                          <a:pt x="54510" y="294071"/>
                          <a:pt x="52960" y="289422"/>
                          <a:pt x="51447" y="284736"/>
                        </a:cubicBezTo>
                        <a:cubicBezTo>
                          <a:pt x="49897" y="279941"/>
                          <a:pt x="52504" y="274800"/>
                          <a:pt x="57299" y="273250"/>
                        </a:cubicBezTo>
                        <a:cubicBezTo>
                          <a:pt x="62076" y="271682"/>
                          <a:pt x="67235" y="274308"/>
                          <a:pt x="68785" y="279103"/>
                        </a:cubicBezTo>
                        <a:cubicBezTo>
                          <a:pt x="70280" y="283697"/>
                          <a:pt x="71811" y="288291"/>
                          <a:pt x="73361" y="292849"/>
                        </a:cubicBezTo>
                        <a:cubicBezTo>
                          <a:pt x="74984" y="297608"/>
                          <a:pt x="72431" y="302785"/>
                          <a:pt x="67673" y="304408"/>
                        </a:cubicBezTo>
                        <a:cubicBezTo>
                          <a:pt x="66707" y="304736"/>
                          <a:pt x="65704" y="304900"/>
                          <a:pt x="64738" y="304900"/>
                        </a:cubicBezTo>
                        <a:close/>
                        <a:moveTo>
                          <a:pt x="2115058" y="304244"/>
                        </a:moveTo>
                        <a:cubicBezTo>
                          <a:pt x="2114092" y="304244"/>
                          <a:pt x="2113108" y="304080"/>
                          <a:pt x="2112123" y="303752"/>
                        </a:cubicBezTo>
                        <a:cubicBezTo>
                          <a:pt x="2107346" y="302129"/>
                          <a:pt x="2104794" y="296951"/>
                          <a:pt x="2106417" y="292193"/>
                        </a:cubicBezTo>
                        <a:cubicBezTo>
                          <a:pt x="2107966" y="287599"/>
                          <a:pt x="2109498" y="283004"/>
                          <a:pt x="2110993" y="278392"/>
                        </a:cubicBezTo>
                        <a:cubicBezTo>
                          <a:pt x="2112542" y="273597"/>
                          <a:pt x="2117684" y="270989"/>
                          <a:pt x="2122479" y="272539"/>
                        </a:cubicBezTo>
                        <a:cubicBezTo>
                          <a:pt x="2127274" y="274089"/>
                          <a:pt x="2129899" y="279230"/>
                          <a:pt x="2128331" y="284025"/>
                        </a:cubicBezTo>
                        <a:cubicBezTo>
                          <a:pt x="2126818" y="288711"/>
                          <a:pt x="2125250" y="293396"/>
                          <a:pt x="2123664" y="298063"/>
                        </a:cubicBezTo>
                        <a:cubicBezTo>
                          <a:pt x="2122369" y="301856"/>
                          <a:pt x="2118832" y="304244"/>
                          <a:pt x="2115040" y="304244"/>
                        </a:cubicBezTo>
                        <a:close/>
                        <a:moveTo>
                          <a:pt x="44501" y="238537"/>
                        </a:moveTo>
                        <a:cubicBezTo>
                          <a:pt x="40471" y="238537"/>
                          <a:pt x="36807" y="235857"/>
                          <a:pt x="35713" y="231792"/>
                        </a:cubicBezTo>
                        <a:cubicBezTo>
                          <a:pt x="34437" y="227051"/>
                          <a:pt x="33197" y="222311"/>
                          <a:pt x="31975" y="217535"/>
                        </a:cubicBezTo>
                        <a:cubicBezTo>
                          <a:pt x="30736" y="212648"/>
                          <a:pt x="33671" y="207689"/>
                          <a:pt x="38557" y="206450"/>
                        </a:cubicBezTo>
                        <a:cubicBezTo>
                          <a:pt x="43443" y="205210"/>
                          <a:pt x="48402" y="208145"/>
                          <a:pt x="49642" y="213031"/>
                        </a:cubicBezTo>
                        <a:cubicBezTo>
                          <a:pt x="50827" y="217717"/>
                          <a:pt x="52067" y="222384"/>
                          <a:pt x="53325" y="227051"/>
                        </a:cubicBezTo>
                        <a:cubicBezTo>
                          <a:pt x="54637" y="231919"/>
                          <a:pt x="51757" y="236915"/>
                          <a:pt x="46889" y="238227"/>
                        </a:cubicBezTo>
                        <a:cubicBezTo>
                          <a:pt x="46087" y="238446"/>
                          <a:pt x="45303" y="238537"/>
                          <a:pt x="44519" y="238537"/>
                        </a:cubicBezTo>
                        <a:close/>
                        <a:moveTo>
                          <a:pt x="2135241" y="237808"/>
                        </a:moveTo>
                        <a:cubicBezTo>
                          <a:pt x="2134457" y="237808"/>
                          <a:pt x="2133655" y="237699"/>
                          <a:pt x="2132871" y="237498"/>
                        </a:cubicBezTo>
                        <a:cubicBezTo>
                          <a:pt x="2128003" y="236185"/>
                          <a:pt x="2125122" y="231190"/>
                          <a:pt x="2126435" y="226322"/>
                        </a:cubicBezTo>
                        <a:cubicBezTo>
                          <a:pt x="2127693" y="221655"/>
                          <a:pt x="2128915" y="216988"/>
                          <a:pt x="2130099" y="212302"/>
                        </a:cubicBezTo>
                        <a:cubicBezTo>
                          <a:pt x="2131339" y="207416"/>
                          <a:pt x="2136298" y="204462"/>
                          <a:pt x="2141184" y="205721"/>
                        </a:cubicBezTo>
                        <a:cubicBezTo>
                          <a:pt x="2146070" y="206960"/>
                          <a:pt x="2149006" y="211919"/>
                          <a:pt x="2147766" y="216805"/>
                        </a:cubicBezTo>
                        <a:cubicBezTo>
                          <a:pt x="2146563" y="221564"/>
                          <a:pt x="2145305" y="226322"/>
                          <a:pt x="2144047" y="231062"/>
                        </a:cubicBezTo>
                        <a:cubicBezTo>
                          <a:pt x="2142953" y="235128"/>
                          <a:pt x="2139270" y="237808"/>
                          <a:pt x="2135241" y="237808"/>
                        </a:cubicBezTo>
                        <a:close/>
                        <a:moveTo>
                          <a:pt x="28621" y="170989"/>
                        </a:moveTo>
                        <a:cubicBezTo>
                          <a:pt x="24373" y="170989"/>
                          <a:pt x="20563" y="167999"/>
                          <a:pt x="19687" y="163678"/>
                        </a:cubicBezTo>
                        <a:cubicBezTo>
                          <a:pt x="18721" y="158865"/>
                          <a:pt x="17773" y="154052"/>
                          <a:pt x="16880" y="149221"/>
                        </a:cubicBezTo>
                        <a:cubicBezTo>
                          <a:pt x="15950" y="144280"/>
                          <a:pt x="19213" y="139503"/>
                          <a:pt x="24154" y="138574"/>
                        </a:cubicBezTo>
                        <a:cubicBezTo>
                          <a:pt x="29113" y="137644"/>
                          <a:pt x="33872" y="140907"/>
                          <a:pt x="34783" y="145848"/>
                        </a:cubicBezTo>
                        <a:cubicBezTo>
                          <a:pt x="35676" y="150607"/>
                          <a:pt x="36588" y="155347"/>
                          <a:pt x="37554" y="160069"/>
                        </a:cubicBezTo>
                        <a:cubicBezTo>
                          <a:pt x="38539" y="165009"/>
                          <a:pt x="35348" y="169804"/>
                          <a:pt x="30426" y="170807"/>
                        </a:cubicBezTo>
                        <a:cubicBezTo>
                          <a:pt x="29824" y="170935"/>
                          <a:pt x="29204" y="170989"/>
                          <a:pt x="28621" y="170989"/>
                        </a:cubicBezTo>
                        <a:close/>
                        <a:moveTo>
                          <a:pt x="2151084" y="170260"/>
                        </a:moveTo>
                        <a:cubicBezTo>
                          <a:pt x="2150482" y="170260"/>
                          <a:pt x="2149881" y="170206"/>
                          <a:pt x="2149279" y="170078"/>
                        </a:cubicBezTo>
                        <a:cubicBezTo>
                          <a:pt x="2144338" y="169093"/>
                          <a:pt x="2141148" y="164280"/>
                          <a:pt x="2142132" y="159339"/>
                        </a:cubicBezTo>
                        <a:cubicBezTo>
                          <a:pt x="2143080" y="154617"/>
                          <a:pt x="2143992" y="149877"/>
                          <a:pt x="2144885" y="145119"/>
                        </a:cubicBezTo>
                        <a:cubicBezTo>
                          <a:pt x="2145815" y="140178"/>
                          <a:pt x="2150574" y="136896"/>
                          <a:pt x="2155514" y="137826"/>
                        </a:cubicBezTo>
                        <a:cubicBezTo>
                          <a:pt x="2160455" y="138756"/>
                          <a:pt x="2163719" y="143514"/>
                          <a:pt x="2162807" y="148455"/>
                        </a:cubicBezTo>
                        <a:cubicBezTo>
                          <a:pt x="2161914" y="153287"/>
                          <a:pt x="2160966" y="158118"/>
                          <a:pt x="2159999" y="162931"/>
                        </a:cubicBezTo>
                        <a:cubicBezTo>
                          <a:pt x="2159124" y="167270"/>
                          <a:pt x="2155332" y="170260"/>
                          <a:pt x="2151066" y="170260"/>
                        </a:cubicBezTo>
                        <a:close/>
                        <a:moveTo>
                          <a:pt x="17117" y="102566"/>
                        </a:moveTo>
                        <a:cubicBezTo>
                          <a:pt x="12632" y="102566"/>
                          <a:pt x="8712" y="99248"/>
                          <a:pt x="8092" y="94672"/>
                        </a:cubicBezTo>
                        <a:cubicBezTo>
                          <a:pt x="7436" y="89804"/>
                          <a:pt x="6816" y="84936"/>
                          <a:pt x="6214" y="80050"/>
                        </a:cubicBezTo>
                        <a:cubicBezTo>
                          <a:pt x="5613" y="75055"/>
                          <a:pt x="9168" y="70515"/>
                          <a:pt x="14163" y="69895"/>
                        </a:cubicBezTo>
                        <a:cubicBezTo>
                          <a:pt x="19159" y="69276"/>
                          <a:pt x="23698" y="72849"/>
                          <a:pt x="24318" y="77844"/>
                        </a:cubicBezTo>
                        <a:cubicBezTo>
                          <a:pt x="24902" y="82639"/>
                          <a:pt x="25522" y="87434"/>
                          <a:pt x="26160" y="92211"/>
                        </a:cubicBezTo>
                        <a:cubicBezTo>
                          <a:pt x="26834" y="97206"/>
                          <a:pt x="23334" y="101782"/>
                          <a:pt x="18338" y="102457"/>
                        </a:cubicBezTo>
                        <a:cubicBezTo>
                          <a:pt x="17919" y="102512"/>
                          <a:pt x="17518" y="102548"/>
                          <a:pt x="17099" y="102548"/>
                        </a:cubicBezTo>
                        <a:close/>
                        <a:moveTo>
                          <a:pt x="2162533" y="101837"/>
                        </a:moveTo>
                        <a:cubicBezTo>
                          <a:pt x="2162132" y="101837"/>
                          <a:pt x="2161713" y="101819"/>
                          <a:pt x="2161312" y="101764"/>
                        </a:cubicBezTo>
                        <a:cubicBezTo>
                          <a:pt x="2156316" y="101090"/>
                          <a:pt x="2152816" y="96495"/>
                          <a:pt x="2153491" y="91518"/>
                        </a:cubicBezTo>
                        <a:cubicBezTo>
                          <a:pt x="2154129" y="86741"/>
                          <a:pt x="2154748" y="81946"/>
                          <a:pt x="2155332" y="77152"/>
                        </a:cubicBezTo>
                        <a:cubicBezTo>
                          <a:pt x="2155934" y="72156"/>
                          <a:pt x="2160473" y="68583"/>
                          <a:pt x="2165469" y="69203"/>
                        </a:cubicBezTo>
                        <a:cubicBezTo>
                          <a:pt x="2170464" y="69804"/>
                          <a:pt x="2174038" y="74344"/>
                          <a:pt x="2173418" y="79339"/>
                        </a:cubicBezTo>
                        <a:cubicBezTo>
                          <a:pt x="2172834" y="84225"/>
                          <a:pt x="2172214" y="89093"/>
                          <a:pt x="2171558" y="93961"/>
                        </a:cubicBezTo>
                        <a:cubicBezTo>
                          <a:pt x="2170938" y="98537"/>
                          <a:pt x="2167037" y="101855"/>
                          <a:pt x="2162533" y="101855"/>
                        </a:cubicBezTo>
                        <a:close/>
                        <a:moveTo>
                          <a:pt x="10025" y="33560"/>
                        </a:moveTo>
                        <a:cubicBezTo>
                          <a:pt x="5284" y="33560"/>
                          <a:pt x="1274" y="29895"/>
                          <a:pt x="945" y="25082"/>
                        </a:cubicBezTo>
                        <a:cubicBezTo>
                          <a:pt x="599" y="20196"/>
                          <a:pt x="289" y="15310"/>
                          <a:pt x="16" y="10424"/>
                        </a:cubicBezTo>
                        <a:cubicBezTo>
                          <a:pt x="-276" y="5392"/>
                          <a:pt x="3571" y="1090"/>
                          <a:pt x="8603" y="798"/>
                        </a:cubicBezTo>
                        <a:cubicBezTo>
                          <a:pt x="13635" y="506"/>
                          <a:pt x="17937" y="4353"/>
                          <a:pt x="18229" y="9385"/>
                        </a:cubicBezTo>
                        <a:cubicBezTo>
                          <a:pt x="18502" y="14198"/>
                          <a:pt x="18812" y="19011"/>
                          <a:pt x="19159" y="23806"/>
                        </a:cubicBezTo>
                        <a:cubicBezTo>
                          <a:pt x="19505" y="28820"/>
                          <a:pt x="15731" y="33195"/>
                          <a:pt x="10699" y="33542"/>
                        </a:cubicBezTo>
                        <a:cubicBezTo>
                          <a:pt x="10480" y="33542"/>
                          <a:pt x="10262" y="33560"/>
                          <a:pt x="10043" y="33560"/>
                        </a:cubicBezTo>
                        <a:close/>
                        <a:moveTo>
                          <a:pt x="2169571" y="32813"/>
                        </a:moveTo>
                        <a:cubicBezTo>
                          <a:pt x="2169352" y="32813"/>
                          <a:pt x="2169151" y="32813"/>
                          <a:pt x="2168933" y="32794"/>
                        </a:cubicBezTo>
                        <a:cubicBezTo>
                          <a:pt x="2163919" y="32448"/>
                          <a:pt x="2160127" y="28090"/>
                          <a:pt x="2160473" y="23058"/>
                        </a:cubicBezTo>
                        <a:cubicBezTo>
                          <a:pt x="2160801" y="18245"/>
                          <a:pt x="2161111" y="13432"/>
                          <a:pt x="2161385" y="8601"/>
                        </a:cubicBezTo>
                        <a:cubicBezTo>
                          <a:pt x="2161677" y="3569"/>
                          <a:pt x="2165979" y="-260"/>
                          <a:pt x="2170993" y="14"/>
                        </a:cubicBezTo>
                        <a:cubicBezTo>
                          <a:pt x="2176025" y="306"/>
                          <a:pt x="2179872" y="4608"/>
                          <a:pt x="2179580" y="9622"/>
                        </a:cubicBezTo>
                        <a:cubicBezTo>
                          <a:pt x="2179306" y="14526"/>
                          <a:pt x="2178997" y="19430"/>
                          <a:pt x="2178650" y="24317"/>
                        </a:cubicBezTo>
                        <a:cubicBezTo>
                          <a:pt x="2178322" y="29130"/>
                          <a:pt x="2174311" y="32794"/>
                          <a:pt x="2169571" y="3279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 cap="flat" cmpd="sng" w="9525">
                    <a:solidFill>
                      <a:srgbClr val="3D8241"/>
                    </a:solidFill>
                    <a:prstDash val="solid"/>
                    <a:miter lim="8000"/>
                    <a:headEnd len="sm" w="sm" type="none"/>
                    <a:tailEnd len="sm" w="sm" type="none"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87" name="Google Shape;587;p23"/>
                  <p:cNvSpPr/>
                  <p:nvPr/>
                </p:nvSpPr>
                <p:spPr>
                  <a:xfrm>
                    <a:off x="1000491" y="3920880"/>
                    <a:ext cx="18250" cy="25524"/>
                  </a:xfrm>
                  <a:custGeom>
                    <a:rect b="b" l="l" r="r" t="t"/>
                    <a:pathLst>
                      <a:path extrusionOk="0" h="25524" w="18250">
                        <a:moveTo>
                          <a:pt x="9134" y="25524"/>
                        </a:moveTo>
                        <a:cubicBezTo>
                          <a:pt x="4120" y="25524"/>
                          <a:pt x="55" y="21477"/>
                          <a:pt x="18" y="16463"/>
                        </a:cubicBezTo>
                        <a:cubicBezTo>
                          <a:pt x="18" y="14020"/>
                          <a:pt x="0" y="11559"/>
                          <a:pt x="0" y="9116"/>
                        </a:cubicBezTo>
                        <a:cubicBezTo>
                          <a:pt x="0" y="4084"/>
                          <a:pt x="4084" y="0"/>
                          <a:pt x="9116" y="0"/>
                        </a:cubicBezTo>
                        <a:cubicBezTo>
                          <a:pt x="14148" y="0"/>
                          <a:pt x="18232" y="4084"/>
                          <a:pt x="18232" y="9116"/>
                        </a:cubicBezTo>
                        <a:cubicBezTo>
                          <a:pt x="18232" y="11522"/>
                          <a:pt x="18232" y="13947"/>
                          <a:pt x="18250" y="16354"/>
                        </a:cubicBezTo>
                        <a:cubicBezTo>
                          <a:pt x="18286" y="21386"/>
                          <a:pt x="14221" y="25488"/>
                          <a:pt x="9189" y="25524"/>
                        </a:cubicBezTo>
                        <a:lnTo>
                          <a:pt x="9134" y="25524"/>
                        </a:ln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588" name="Google Shape;588;p23"/>
            <p:cNvGrpSpPr/>
            <p:nvPr/>
          </p:nvGrpSpPr>
          <p:grpSpPr>
            <a:xfrm>
              <a:off x="937272" y="5308842"/>
              <a:ext cx="657494" cy="665210"/>
              <a:chOff x="7190753" y="5365577"/>
              <a:chExt cx="745522" cy="754272"/>
            </a:xfrm>
          </p:grpSpPr>
          <p:sp>
            <p:nvSpPr>
              <p:cNvPr id="589" name="Google Shape;589;p23"/>
              <p:cNvSpPr/>
              <p:nvPr/>
            </p:nvSpPr>
            <p:spPr>
              <a:xfrm>
                <a:off x="7304327" y="6055729"/>
                <a:ext cx="49268" cy="63218"/>
              </a:xfrm>
              <a:custGeom>
                <a:rect b="b" l="l" r="r" t="t"/>
                <a:pathLst>
                  <a:path extrusionOk="0" h="63218" w="49268">
                    <a:moveTo>
                      <a:pt x="46314" y="38828"/>
                    </a:moveTo>
                    <a:lnTo>
                      <a:pt x="24634" y="6309"/>
                    </a:lnTo>
                    <a:cubicBezTo>
                      <a:pt x="19214" y="-14"/>
                      <a:pt x="11084" y="-2725"/>
                      <a:pt x="5664" y="3599"/>
                    </a:cubicBezTo>
                    <a:cubicBezTo>
                      <a:pt x="244" y="9922"/>
                      <a:pt x="-2466" y="18052"/>
                      <a:pt x="2955" y="24375"/>
                    </a:cubicBezTo>
                    <a:lnTo>
                      <a:pt x="24634" y="56894"/>
                    </a:lnTo>
                    <a:cubicBezTo>
                      <a:pt x="27344" y="59605"/>
                      <a:pt x="32764" y="63218"/>
                      <a:pt x="35474" y="63218"/>
                    </a:cubicBezTo>
                    <a:cubicBezTo>
                      <a:pt x="38184" y="63218"/>
                      <a:pt x="40894" y="63218"/>
                      <a:pt x="43604" y="60508"/>
                    </a:cubicBezTo>
                    <a:cubicBezTo>
                      <a:pt x="49024" y="53282"/>
                      <a:pt x="51734" y="44249"/>
                      <a:pt x="46314" y="38828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0" name="Google Shape;590;p23"/>
              <p:cNvSpPr/>
              <p:nvPr/>
            </p:nvSpPr>
            <p:spPr>
              <a:xfrm>
                <a:off x="7190753" y="5591308"/>
                <a:ext cx="332214" cy="524928"/>
              </a:xfrm>
              <a:custGeom>
                <a:rect b="b" l="l" r="r" t="t"/>
                <a:pathLst>
                  <a:path extrusionOk="0" h="524928" w="332214">
                    <a:moveTo>
                      <a:pt x="331519" y="506862"/>
                    </a:moveTo>
                    <a:lnTo>
                      <a:pt x="308032" y="392141"/>
                    </a:lnTo>
                    <a:cubicBezTo>
                      <a:pt x="296289" y="337942"/>
                      <a:pt x="264673" y="289162"/>
                      <a:pt x="214990" y="257546"/>
                    </a:cubicBezTo>
                    <a:lnTo>
                      <a:pt x="162598" y="223219"/>
                    </a:lnTo>
                    <a:cubicBezTo>
                      <a:pt x="141822" y="208766"/>
                      <a:pt x="112915" y="211477"/>
                      <a:pt x="95752" y="228640"/>
                    </a:cubicBezTo>
                    <a:lnTo>
                      <a:pt x="95752" y="49782"/>
                    </a:lnTo>
                    <a:cubicBezTo>
                      <a:pt x="95752" y="27199"/>
                      <a:pt x="78589" y="6422"/>
                      <a:pt x="57813" y="1002"/>
                    </a:cubicBezTo>
                    <a:cubicBezTo>
                      <a:pt x="43359" y="-1707"/>
                      <a:pt x="28906" y="1002"/>
                      <a:pt x="17163" y="10035"/>
                    </a:cubicBezTo>
                    <a:cubicBezTo>
                      <a:pt x="5420" y="19069"/>
                      <a:pt x="0" y="32619"/>
                      <a:pt x="0" y="47071"/>
                    </a:cubicBezTo>
                    <a:lnTo>
                      <a:pt x="0" y="273806"/>
                    </a:lnTo>
                    <a:cubicBezTo>
                      <a:pt x="0" y="302712"/>
                      <a:pt x="9033" y="331618"/>
                      <a:pt x="26197" y="356911"/>
                    </a:cubicBezTo>
                    <a:lnTo>
                      <a:pt x="52393" y="393947"/>
                    </a:lnTo>
                    <a:cubicBezTo>
                      <a:pt x="55102" y="396658"/>
                      <a:pt x="61426" y="399367"/>
                      <a:pt x="64136" y="399367"/>
                    </a:cubicBezTo>
                    <a:cubicBezTo>
                      <a:pt x="66846" y="399367"/>
                      <a:pt x="69556" y="399367"/>
                      <a:pt x="73169" y="396658"/>
                    </a:cubicBezTo>
                    <a:cubicBezTo>
                      <a:pt x="78589" y="391238"/>
                      <a:pt x="82202" y="382205"/>
                      <a:pt x="75879" y="376784"/>
                    </a:cubicBezTo>
                    <a:lnTo>
                      <a:pt x="49683" y="339748"/>
                    </a:lnTo>
                    <a:cubicBezTo>
                      <a:pt x="35230" y="319875"/>
                      <a:pt x="28906" y="296389"/>
                      <a:pt x="28906" y="273806"/>
                    </a:cubicBezTo>
                    <a:lnTo>
                      <a:pt x="28906" y="47071"/>
                    </a:lnTo>
                    <a:cubicBezTo>
                      <a:pt x="28906" y="41652"/>
                      <a:pt x="31616" y="35329"/>
                      <a:pt x="37940" y="32619"/>
                    </a:cubicBezTo>
                    <a:cubicBezTo>
                      <a:pt x="43359" y="29909"/>
                      <a:pt x="49683" y="27199"/>
                      <a:pt x="55102" y="29909"/>
                    </a:cubicBezTo>
                    <a:cubicBezTo>
                      <a:pt x="64136" y="32619"/>
                      <a:pt x="69556" y="38942"/>
                      <a:pt x="69556" y="49782"/>
                    </a:cubicBezTo>
                    <a:lnTo>
                      <a:pt x="69556" y="230446"/>
                    </a:lnTo>
                    <a:cubicBezTo>
                      <a:pt x="69556" y="256643"/>
                      <a:pt x="78589" y="279226"/>
                      <a:pt x="95752" y="299098"/>
                    </a:cubicBezTo>
                    <a:lnTo>
                      <a:pt x="98462" y="301809"/>
                    </a:lnTo>
                    <a:cubicBezTo>
                      <a:pt x="107495" y="313551"/>
                      <a:pt x="119239" y="324392"/>
                      <a:pt x="130079" y="336134"/>
                    </a:cubicBezTo>
                    <a:lnTo>
                      <a:pt x="144531" y="353298"/>
                    </a:lnTo>
                    <a:cubicBezTo>
                      <a:pt x="158984" y="367751"/>
                      <a:pt x="168018" y="375881"/>
                      <a:pt x="168018" y="375881"/>
                    </a:cubicBezTo>
                    <a:cubicBezTo>
                      <a:pt x="173438" y="381300"/>
                      <a:pt x="182471" y="381300"/>
                      <a:pt x="188794" y="375881"/>
                    </a:cubicBezTo>
                    <a:cubicBezTo>
                      <a:pt x="194214" y="370461"/>
                      <a:pt x="194214" y="361428"/>
                      <a:pt x="188794" y="356008"/>
                    </a:cubicBezTo>
                    <a:cubicBezTo>
                      <a:pt x="188794" y="356008"/>
                      <a:pt x="171631" y="338845"/>
                      <a:pt x="150855" y="315359"/>
                    </a:cubicBezTo>
                    <a:lnTo>
                      <a:pt x="115625" y="281032"/>
                    </a:lnTo>
                    <a:cubicBezTo>
                      <a:pt x="106592" y="271999"/>
                      <a:pt x="106592" y="258449"/>
                      <a:pt x="115625" y="249416"/>
                    </a:cubicBezTo>
                    <a:cubicBezTo>
                      <a:pt x="124658" y="240382"/>
                      <a:pt x="136401" y="240382"/>
                      <a:pt x="144531" y="246706"/>
                    </a:cubicBezTo>
                    <a:lnTo>
                      <a:pt x="196924" y="281032"/>
                    </a:lnTo>
                    <a:cubicBezTo>
                      <a:pt x="237573" y="309939"/>
                      <a:pt x="266480" y="349684"/>
                      <a:pt x="278223" y="398464"/>
                    </a:cubicBezTo>
                    <a:lnTo>
                      <a:pt x="301710" y="513186"/>
                    </a:lnTo>
                    <a:cubicBezTo>
                      <a:pt x="304419" y="518606"/>
                      <a:pt x="310743" y="524929"/>
                      <a:pt x="316163" y="524929"/>
                    </a:cubicBezTo>
                    <a:lnTo>
                      <a:pt x="318872" y="524929"/>
                    </a:lnTo>
                    <a:cubicBezTo>
                      <a:pt x="328809" y="521315"/>
                      <a:pt x="334229" y="512282"/>
                      <a:pt x="331519" y="506862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1" name="Google Shape;591;p23"/>
              <p:cNvSpPr/>
              <p:nvPr/>
            </p:nvSpPr>
            <p:spPr>
              <a:xfrm>
                <a:off x="7272067" y="6011466"/>
                <a:ext cx="31338" cy="31602"/>
              </a:xfrm>
              <a:custGeom>
                <a:rect b="b" l="l" r="r" t="t"/>
                <a:pathLst>
                  <a:path extrusionOk="0" h="31602" w="31338">
                    <a:moveTo>
                      <a:pt x="27988" y="6309"/>
                    </a:moveTo>
                    <a:lnTo>
                      <a:pt x="27988" y="6309"/>
                    </a:lnTo>
                    <a:cubicBezTo>
                      <a:pt x="21666" y="-14"/>
                      <a:pt x="12632" y="-2725"/>
                      <a:pt x="6309" y="3599"/>
                    </a:cubicBezTo>
                    <a:cubicBezTo>
                      <a:pt x="-14" y="9922"/>
                      <a:pt x="-2724" y="18955"/>
                      <a:pt x="3599" y="25279"/>
                    </a:cubicBezTo>
                    <a:cubicBezTo>
                      <a:pt x="6309" y="27989"/>
                      <a:pt x="12632" y="31602"/>
                      <a:pt x="16245" y="31602"/>
                    </a:cubicBezTo>
                    <a:cubicBezTo>
                      <a:pt x="18955" y="31602"/>
                      <a:pt x="22569" y="31602"/>
                      <a:pt x="25278" y="28892"/>
                    </a:cubicBezTo>
                    <a:cubicBezTo>
                      <a:pt x="30699" y="22569"/>
                      <a:pt x="34312" y="12633"/>
                      <a:pt x="27988" y="6309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23"/>
              <p:cNvSpPr/>
              <p:nvPr/>
            </p:nvSpPr>
            <p:spPr>
              <a:xfrm>
                <a:off x="7610098" y="5598136"/>
                <a:ext cx="326177" cy="521713"/>
              </a:xfrm>
              <a:custGeom>
                <a:rect b="b" l="l" r="r" t="t"/>
                <a:pathLst>
                  <a:path extrusionOk="0" h="521713" w="326177">
                    <a:moveTo>
                      <a:pt x="308732" y="9531"/>
                    </a:moveTo>
                    <a:cubicBezTo>
                      <a:pt x="296989" y="1401"/>
                      <a:pt x="283439" y="-2213"/>
                      <a:pt x="268987" y="1401"/>
                    </a:cubicBezTo>
                    <a:cubicBezTo>
                      <a:pt x="246404" y="6820"/>
                      <a:pt x="231950" y="26693"/>
                      <a:pt x="231950" y="50180"/>
                    </a:cubicBezTo>
                    <a:lnTo>
                      <a:pt x="231950" y="227231"/>
                    </a:lnTo>
                    <a:cubicBezTo>
                      <a:pt x="214787" y="210068"/>
                      <a:pt x="186784" y="207357"/>
                      <a:pt x="166008" y="221811"/>
                    </a:cubicBezTo>
                    <a:lnTo>
                      <a:pt x="114518" y="256137"/>
                    </a:lnTo>
                    <a:cubicBezTo>
                      <a:pt x="69352" y="287753"/>
                      <a:pt x="35026" y="335630"/>
                      <a:pt x="23283" y="390732"/>
                    </a:cubicBezTo>
                    <a:lnTo>
                      <a:pt x="700" y="504550"/>
                    </a:lnTo>
                    <a:cubicBezTo>
                      <a:pt x="-2010" y="512680"/>
                      <a:pt x="3410" y="519003"/>
                      <a:pt x="12443" y="521714"/>
                    </a:cubicBezTo>
                    <a:lnTo>
                      <a:pt x="15153" y="521714"/>
                    </a:lnTo>
                    <a:cubicBezTo>
                      <a:pt x="20573" y="521714"/>
                      <a:pt x="26897" y="516294"/>
                      <a:pt x="29606" y="509970"/>
                    </a:cubicBezTo>
                    <a:lnTo>
                      <a:pt x="52189" y="396152"/>
                    </a:lnTo>
                    <a:cubicBezTo>
                      <a:pt x="63932" y="347372"/>
                      <a:pt x="89225" y="307627"/>
                      <a:pt x="131682" y="278720"/>
                    </a:cubicBezTo>
                    <a:lnTo>
                      <a:pt x="183171" y="244394"/>
                    </a:lnTo>
                    <a:cubicBezTo>
                      <a:pt x="191301" y="238974"/>
                      <a:pt x="205754" y="238974"/>
                      <a:pt x="212077" y="247104"/>
                    </a:cubicBezTo>
                    <a:cubicBezTo>
                      <a:pt x="220207" y="255234"/>
                      <a:pt x="220207" y="269687"/>
                      <a:pt x="212077" y="278720"/>
                    </a:cubicBezTo>
                    <a:lnTo>
                      <a:pt x="140715" y="352793"/>
                    </a:lnTo>
                    <a:cubicBezTo>
                      <a:pt x="135295" y="358213"/>
                      <a:pt x="135295" y="367246"/>
                      <a:pt x="140715" y="372666"/>
                    </a:cubicBezTo>
                    <a:cubicBezTo>
                      <a:pt x="146135" y="378085"/>
                      <a:pt x="155168" y="378085"/>
                      <a:pt x="160588" y="372666"/>
                    </a:cubicBezTo>
                    <a:cubicBezTo>
                      <a:pt x="160588" y="372666"/>
                      <a:pt x="220207" y="309433"/>
                      <a:pt x="229240" y="298594"/>
                    </a:cubicBezTo>
                    <a:lnTo>
                      <a:pt x="231950" y="295883"/>
                    </a:lnTo>
                    <a:cubicBezTo>
                      <a:pt x="249113" y="276011"/>
                      <a:pt x="257243" y="253428"/>
                      <a:pt x="257243" y="227231"/>
                    </a:cubicBezTo>
                    <a:lnTo>
                      <a:pt x="257243" y="47470"/>
                    </a:lnTo>
                    <a:cubicBezTo>
                      <a:pt x="257243" y="39340"/>
                      <a:pt x="262663" y="30307"/>
                      <a:pt x="271696" y="27597"/>
                    </a:cubicBezTo>
                    <a:cubicBezTo>
                      <a:pt x="277116" y="27597"/>
                      <a:pt x="283439" y="27597"/>
                      <a:pt x="288860" y="30307"/>
                    </a:cubicBezTo>
                    <a:cubicBezTo>
                      <a:pt x="294279" y="33017"/>
                      <a:pt x="296989" y="38437"/>
                      <a:pt x="296989" y="44759"/>
                    </a:cubicBezTo>
                    <a:lnTo>
                      <a:pt x="296989" y="270590"/>
                    </a:lnTo>
                    <a:cubicBezTo>
                      <a:pt x="296989" y="293173"/>
                      <a:pt x="288860" y="316660"/>
                      <a:pt x="277116" y="336533"/>
                    </a:cubicBezTo>
                    <a:lnTo>
                      <a:pt x="166008" y="491001"/>
                    </a:lnTo>
                    <a:cubicBezTo>
                      <a:pt x="160588" y="496420"/>
                      <a:pt x="163298" y="505453"/>
                      <a:pt x="168718" y="510874"/>
                    </a:cubicBezTo>
                    <a:cubicBezTo>
                      <a:pt x="171428" y="513584"/>
                      <a:pt x="174138" y="513584"/>
                      <a:pt x="176848" y="513584"/>
                    </a:cubicBezTo>
                    <a:cubicBezTo>
                      <a:pt x="182267" y="513584"/>
                      <a:pt x="184978" y="510874"/>
                      <a:pt x="188591" y="508164"/>
                    </a:cubicBezTo>
                    <a:lnTo>
                      <a:pt x="299699" y="353696"/>
                    </a:lnTo>
                    <a:cubicBezTo>
                      <a:pt x="316862" y="331113"/>
                      <a:pt x="324993" y="302206"/>
                      <a:pt x="324993" y="270590"/>
                    </a:cubicBezTo>
                    <a:lnTo>
                      <a:pt x="324993" y="44759"/>
                    </a:lnTo>
                    <a:cubicBezTo>
                      <a:pt x="329509" y="32114"/>
                      <a:pt x="320476" y="17660"/>
                      <a:pt x="308732" y="9531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23"/>
              <p:cNvSpPr/>
              <p:nvPr/>
            </p:nvSpPr>
            <p:spPr>
              <a:xfrm>
                <a:off x="7328058" y="5441456"/>
                <a:ext cx="477856" cy="383008"/>
              </a:xfrm>
              <a:custGeom>
                <a:rect b="b" l="l" r="r" t="t"/>
                <a:pathLst>
                  <a:path extrusionOk="0" h="383008" w="477856">
                    <a:moveTo>
                      <a:pt x="448047" y="284546"/>
                    </a:moveTo>
                    <a:lnTo>
                      <a:pt x="387525" y="284546"/>
                    </a:lnTo>
                    <a:cubicBezTo>
                      <a:pt x="375782" y="259253"/>
                      <a:pt x="353198" y="238477"/>
                      <a:pt x="324292" y="233056"/>
                    </a:cubicBezTo>
                    <a:lnTo>
                      <a:pt x="315259" y="230347"/>
                    </a:lnTo>
                    <a:lnTo>
                      <a:pt x="337842" y="224927"/>
                    </a:lnTo>
                    <a:cubicBezTo>
                      <a:pt x="340552" y="224927"/>
                      <a:pt x="340552" y="224927"/>
                      <a:pt x="343262" y="222217"/>
                    </a:cubicBezTo>
                    <a:cubicBezTo>
                      <a:pt x="348682" y="219506"/>
                      <a:pt x="348682" y="214087"/>
                      <a:pt x="348682" y="210473"/>
                    </a:cubicBezTo>
                    <a:lnTo>
                      <a:pt x="348682" y="205054"/>
                    </a:lnTo>
                    <a:cubicBezTo>
                      <a:pt x="351392" y="205054"/>
                      <a:pt x="354102" y="205054"/>
                      <a:pt x="357715" y="205054"/>
                    </a:cubicBezTo>
                    <a:cubicBezTo>
                      <a:pt x="361329" y="205054"/>
                      <a:pt x="363135" y="205054"/>
                      <a:pt x="366748" y="205054"/>
                    </a:cubicBezTo>
                    <a:lnTo>
                      <a:pt x="366748" y="210473"/>
                    </a:lnTo>
                    <a:cubicBezTo>
                      <a:pt x="366748" y="215894"/>
                      <a:pt x="372169" y="222217"/>
                      <a:pt x="378491" y="224927"/>
                    </a:cubicBezTo>
                    <a:lnTo>
                      <a:pt x="415528" y="233056"/>
                    </a:lnTo>
                    <a:cubicBezTo>
                      <a:pt x="432691" y="235767"/>
                      <a:pt x="447144" y="252930"/>
                      <a:pt x="447144" y="270093"/>
                    </a:cubicBezTo>
                    <a:lnTo>
                      <a:pt x="447144" y="284546"/>
                    </a:lnTo>
                    <a:close/>
                    <a:moveTo>
                      <a:pt x="284546" y="207764"/>
                    </a:moveTo>
                    <a:lnTo>
                      <a:pt x="284546" y="207764"/>
                    </a:lnTo>
                    <a:cubicBezTo>
                      <a:pt x="296289" y="199634"/>
                      <a:pt x="304419" y="190601"/>
                      <a:pt x="310742" y="182471"/>
                    </a:cubicBezTo>
                    <a:cubicBezTo>
                      <a:pt x="313453" y="187890"/>
                      <a:pt x="319775" y="190601"/>
                      <a:pt x="322486" y="194214"/>
                    </a:cubicBezTo>
                    <a:lnTo>
                      <a:pt x="322486" y="199634"/>
                    </a:lnTo>
                    <a:lnTo>
                      <a:pt x="296289" y="205054"/>
                    </a:lnTo>
                    <a:cubicBezTo>
                      <a:pt x="293579" y="205054"/>
                      <a:pt x="287256" y="207764"/>
                      <a:pt x="284546" y="207764"/>
                    </a:cubicBezTo>
                    <a:close/>
                    <a:moveTo>
                      <a:pt x="238477" y="193311"/>
                    </a:moveTo>
                    <a:cubicBezTo>
                      <a:pt x="206860" y="193311"/>
                      <a:pt x="180664" y="168018"/>
                      <a:pt x="180664" y="136401"/>
                    </a:cubicBezTo>
                    <a:lnTo>
                      <a:pt x="180664" y="121948"/>
                    </a:lnTo>
                    <a:lnTo>
                      <a:pt x="200537" y="121948"/>
                    </a:lnTo>
                    <a:cubicBezTo>
                      <a:pt x="223121" y="121948"/>
                      <a:pt x="246607" y="113818"/>
                      <a:pt x="263770" y="99365"/>
                    </a:cubicBezTo>
                    <a:lnTo>
                      <a:pt x="295386" y="116529"/>
                    </a:lnTo>
                    <a:lnTo>
                      <a:pt x="295386" y="139112"/>
                    </a:lnTo>
                    <a:cubicBezTo>
                      <a:pt x="293579" y="168018"/>
                      <a:pt x="270093" y="193311"/>
                      <a:pt x="238477" y="193311"/>
                    </a:cubicBezTo>
                    <a:close/>
                    <a:moveTo>
                      <a:pt x="255640" y="230347"/>
                    </a:moveTo>
                    <a:lnTo>
                      <a:pt x="238477" y="270093"/>
                    </a:lnTo>
                    <a:lnTo>
                      <a:pt x="221314" y="230347"/>
                    </a:lnTo>
                    <a:lnTo>
                      <a:pt x="221314" y="218603"/>
                    </a:lnTo>
                    <a:cubicBezTo>
                      <a:pt x="226733" y="218603"/>
                      <a:pt x="233057" y="221314"/>
                      <a:pt x="238477" y="221314"/>
                    </a:cubicBezTo>
                    <a:cubicBezTo>
                      <a:pt x="243897" y="221314"/>
                      <a:pt x="250220" y="221314"/>
                      <a:pt x="255640" y="218603"/>
                    </a:cubicBezTo>
                    <a:lnTo>
                      <a:pt x="255640" y="230347"/>
                    </a:lnTo>
                    <a:close/>
                    <a:moveTo>
                      <a:pt x="193310" y="207764"/>
                    </a:moveTo>
                    <a:cubicBezTo>
                      <a:pt x="190601" y="205054"/>
                      <a:pt x="184277" y="205054"/>
                      <a:pt x="181567" y="205054"/>
                    </a:cubicBezTo>
                    <a:lnTo>
                      <a:pt x="155371" y="199634"/>
                    </a:lnTo>
                    <a:lnTo>
                      <a:pt x="155371" y="194214"/>
                    </a:lnTo>
                    <a:cubicBezTo>
                      <a:pt x="160791" y="191504"/>
                      <a:pt x="164405" y="186084"/>
                      <a:pt x="167114" y="182471"/>
                    </a:cubicBezTo>
                    <a:cubicBezTo>
                      <a:pt x="172534" y="193311"/>
                      <a:pt x="181567" y="202344"/>
                      <a:pt x="193310" y="207764"/>
                    </a:cubicBezTo>
                    <a:close/>
                    <a:moveTo>
                      <a:pt x="149951" y="230347"/>
                    </a:moveTo>
                    <a:cubicBezTo>
                      <a:pt x="121045" y="235767"/>
                      <a:pt x="98462" y="255639"/>
                      <a:pt x="86719" y="281836"/>
                    </a:cubicBezTo>
                    <a:lnTo>
                      <a:pt x="26196" y="281836"/>
                    </a:lnTo>
                    <a:lnTo>
                      <a:pt x="26196" y="270093"/>
                    </a:lnTo>
                    <a:cubicBezTo>
                      <a:pt x="26196" y="252930"/>
                      <a:pt x="37940" y="235767"/>
                      <a:pt x="57812" y="233056"/>
                    </a:cubicBezTo>
                    <a:lnTo>
                      <a:pt x="94849" y="224927"/>
                    </a:lnTo>
                    <a:cubicBezTo>
                      <a:pt x="100268" y="222217"/>
                      <a:pt x="106592" y="216797"/>
                      <a:pt x="106592" y="210473"/>
                    </a:cubicBezTo>
                    <a:lnTo>
                      <a:pt x="106592" y="205054"/>
                    </a:lnTo>
                    <a:cubicBezTo>
                      <a:pt x="109302" y="205054"/>
                      <a:pt x="112012" y="205054"/>
                      <a:pt x="115625" y="205054"/>
                    </a:cubicBezTo>
                    <a:cubicBezTo>
                      <a:pt x="118335" y="205054"/>
                      <a:pt x="121045" y="205054"/>
                      <a:pt x="124658" y="205054"/>
                    </a:cubicBezTo>
                    <a:lnTo>
                      <a:pt x="124658" y="207764"/>
                    </a:lnTo>
                    <a:cubicBezTo>
                      <a:pt x="124658" y="213184"/>
                      <a:pt x="127368" y="215894"/>
                      <a:pt x="130078" y="219506"/>
                    </a:cubicBezTo>
                    <a:cubicBezTo>
                      <a:pt x="132788" y="219506"/>
                      <a:pt x="132788" y="222217"/>
                      <a:pt x="135498" y="222217"/>
                    </a:cubicBezTo>
                    <a:lnTo>
                      <a:pt x="158081" y="227637"/>
                    </a:lnTo>
                    <a:lnTo>
                      <a:pt x="149951" y="230347"/>
                    </a:lnTo>
                    <a:close/>
                    <a:moveTo>
                      <a:pt x="81299" y="133691"/>
                    </a:moveTo>
                    <a:lnTo>
                      <a:pt x="101172" y="133691"/>
                    </a:lnTo>
                    <a:cubicBezTo>
                      <a:pt x="118335" y="133691"/>
                      <a:pt x="135498" y="130982"/>
                      <a:pt x="152661" y="121948"/>
                    </a:cubicBezTo>
                    <a:lnTo>
                      <a:pt x="152661" y="139112"/>
                    </a:lnTo>
                    <a:cubicBezTo>
                      <a:pt x="152661" y="158984"/>
                      <a:pt x="135498" y="176148"/>
                      <a:pt x="115625" y="176148"/>
                    </a:cubicBezTo>
                    <a:cubicBezTo>
                      <a:pt x="95752" y="176148"/>
                      <a:pt x="78589" y="158984"/>
                      <a:pt x="78589" y="139112"/>
                    </a:cubicBezTo>
                    <a:lnTo>
                      <a:pt x="78589" y="133691"/>
                    </a:lnTo>
                    <a:lnTo>
                      <a:pt x="81299" y="133691"/>
                    </a:lnTo>
                    <a:close/>
                    <a:moveTo>
                      <a:pt x="115625" y="70458"/>
                    </a:moveTo>
                    <a:cubicBezTo>
                      <a:pt x="130078" y="70458"/>
                      <a:pt x="144531" y="78589"/>
                      <a:pt x="149951" y="93041"/>
                    </a:cubicBezTo>
                    <a:cubicBezTo>
                      <a:pt x="135498" y="101172"/>
                      <a:pt x="118335" y="104785"/>
                      <a:pt x="101172" y="104785"/>
                    </a:cubicBezTo>
                    <a:lnTo>
                      <a:pt x="81299" y="104785"/>
                    </a:lnTo>
                    <a:cubicBezTo>
                      <a:pt x="81299" y="84912"/>
                      <a:pt x="98462" y="70458"/>
                      <a:pt x="115625" y="70458"/>
                    </a:cubicBezTo>
                    <a:close/>
                    <a:moveTo>
                      <a:pt x="181567" y="87622"/>
                    </a:moveTo>
                    <a:lnTo>
                      <a:pt x="181567" y="87622"/>
                    </a:lnTo>
                    <a:cubicBezTo>
                      <a:pt x="181567" y="56005"/>
                      <a:pt x="207764" y="30713"/>
                      <a:pt x="239380" y="30713"/>
                    </a:cubicBezTo>
                    <a:cubicBezTo>
                      <a:pt x="268287" y="30713"/>
                      <a:pt x="290870" y="50586"/>
                      <a:pt x="293579" y="79492"/>
                    </a:cubicBezTo>
                    <a:lnTo>
                      <a:pt x="267383" y="65039"/>
                    </a:lnTo>
                    <a:cubicBezTo>
                      <a:pt x="261963" y="62329"/>
                      <a:pt x="252930" y="62329"/>
                      <a:pt x="247510" y="67749"/>
                    </a:cubicBezTo>
                    <a:cubicBezTo>
                      <a:pt x="235767" y="82202"/>
                      <a:pt x="218604" y="90332"/>
                      <a:pt x="198731" y="90332"/>
                    </a:cubicBezTo>
                    <a:lnTo>
                      <a:pt x="181567" y="87622"/>
                    </a:lnTo>
                    <a:close/>
                    <a:moveTo>
                      <a:pt x="325196" y="139112"/>
                    </a:moveTo>
                    <a:cubicBezTo>
                      <a:pt x="325196" y="136401"/>
                      <a:pt x="325196" y="136401"/>
                      <a:pt x="325196" y="139112"/>
                    </a:cubicBezTo>
                    <a:lnTo>
                      <a:pt x="325196" y="124658"/>
                    </a:lnTo>
                    <a:cubicBezTo>
                      <a:pt x="342359" y="130079"/>
                      <a:pt x="359522" y="136401"/>
                      <a:pt x="376685" y="136401"/>
                    </a:cubicBezTo>
                    <a:lnTo>
                      <a:pt x="396558" y="136401"/>
                    </a:lnTo>
                    <a:lnTo>
                      <a:pt x="396558" y="141821"/>
                    </a:lnTo>
                    <a:cubicBezTo>
                      <a:pt x="396558" y="161695"/>
                      <a:pt x="379395" y="178857"/>
                      <a:pt x="359522" y="178857"/>
                    </a:cubicBezTo>
                    <a:cubicBezTo>
                      <a:pt x="339649" y="178857"/>
                      <a:pt x="325196" y="158984"/>
                      <a:pt x="325196" y="139112"/>
                    </a:cubicBezTo>
                    <a:close/>
                    <a:moveTo>
                      <a:pt x="359522" y="70458"/>
                    </a:moveTo>
                    <a:cubicBezTo>
                      <a:pt x="379395" y="70458"/>
                      <a:pt x="393848" y="84912"/>
                      <a:pt x="396558" y="104785"/>
                    </a:cubicBezTo>
                    <a:lnTo>
                      <a:pt x="376685" y="104785"/>
                    </a:lnTo>
                    <a:cubicBezTo>
                      <a:pt x="359522" y="104785"/>
                      <a:pt x="342359" y="102075"/>
                      <a:pt x="327906" y="93041"/>
                    </a:cubicBezTo>
                    <a:cubicBezTo>
                      <a:pt x="333325" y="79492"/>
                      <a:pt x="345069" y="70458"/>
                      <a:pt x="359522" y="70458"/>
                    </a:cubicBezTo>
                    <a:close/>
                    <a:moveTo>
                      <a:pt x="425464" y="205054"/>
                    </a:moveTo>
                    <a:lnTo>
                      <a:pt x="399268" y="199634"/>
                    </a:lnTo>
                    <a:lnTo>
                      <a:pt x="399268" y="194214"/>
                    </a:lnTo>
                    <a:cubicBezTo>
                      <a:pt x="416431" y="182471"/>
                      <a:pt x="428174" y="162598"/>
                      <a:pt x="428174" y="140015"/>
                    </a:cubicBezTo>
                    <a:lnTo>
                      <a:pt x="428174" y="105688"/>
                    </a:lnTo>
                    <a:cubicBezTo>
                      <a:pt x="428174" y="68652"/>
                      <a:pt x="399268" y="39746"/>
                      <a:pt x="362232" y="39746"/>
                    </a:cubicBezTo>
                    <a:cubicBezTo>
                      <a:pt x="345069" y="39746"/>
                      <a:pt x="330615" y="45166"/>
                      <a:pt x="318872" y="54199"/>
                    </a:cubicBezTo>
                    <a:cubicBezTo>
                      <a:pt x="307129" y="22583"/>
                      <a:pt x="275513" y="0"/>
                      <a:pt x="238477" y="0"/>
                    </a:cubicBezTo>
                    <a:cubicBezTo>
                      <a:pt x="204150" y="0"/>
                      <a:pt x="172534" y="22583"/>
                      <a:pt x="158081" y="54199"/>
                    </a:cubicBezTo>
                    <a:cubicBezTo>
                      <a:pt x="146338" y="46069"/>
                      <a:pt x="131885" y="37036"/>
                      <a:pt x="114722" y="37036"/>
                    </a:cubicBezTo>
                    <a:cubicBezTo>
                      <a:pt x="77685" y="37036"/>
                      <a:pt x="48779" y="65942"/>
                      <a:pt x="48779" y="102979"/>
                    </a:cubicBezTo>
                    <a:lnTo>
                      <a:pt x="48779" y="105688"/>
                    </a:lnTo>
                    <a:lnTo>
                      <a:pt x="48779" y="137304"/>
                    </a:lnTo>
                    <a:cubicBezTo>
                      <a:pt x="48779" y="159887"/>
                      <a:pt x="60523" y="179761"/>
                      <a:pt x="77685" y="191504"/>
                    </a:cubicBezTo>
                    <a:lnTo>
                      <a:pt x="77685" y="196923"/>
                    </a:lnTo>
                    <a:lnTo>
                      <a:pt x="51489" y="202344"/>
                    </a:lnTo>
                    <a:cubicBezTo>
                      <a:pt x="19873" y="210473"/>
                      <a:pt x="0" y="236670"/>
                      <a:pt x="0" y="268286"/>
                    </a:cubicBezTo>
                    <a:lnTo>
                      <a:pt x="0" y="297193"/>
                    </a:lnTo>
                    <a:cubicBezTo>
                      <a:pt x="0" y="305322"/>
                      <a:pt x="5420" y="311646"/>
                      <a:pt x="14453" y="311646"/>
                    </a:cubicBezTo>
                    <a:lnTo>
                      <a:pt x="80395" y="311646"/>
                    </a:lnTo>
                    <a:cubicBezTo>
                      <a:pt x="80395" y="314355"/>
                      <a:pt x="80395" y="314355"/>
                      <a:pt x="80395" y="317066"/>
                    </a:cubicBezTo>
                    <a:lnTo>
                      <a:pt x="80395" y="368555"/>
                    </a:lnTo>
                    <a:cubicBezTo>
                      <a:pt x="80395" y="376685"/>
                      <a:pt x="85816" y="383009"/>
                      <a:pt x="94849" y="383009"/>
                    </a:cubicBezTo>
                    <a:lnTo>
                      <a:pt x="184277" y="383009"/>
                    </a:lnTo>
                    <a:cubicBezTo>
                      <a:pt x="193310" y="383009"/>
                      <a:pt x="198731" y="377588"/>
                      <a:pt x="198731" y="368555"/>
                    </a:cubicBezTo>
                    <a:cubicBezTo>
                      <a:pt x="198731" y="360425"/>
                      <a:pt x="193310" y="354102"/>
                      <a:pt x="184277" y="354102"/>
                    </a:cubicBezTo>
                    <a:lnTo>
                      <a:pt x="169824" y="354102"/>
                    </a:lnTo>
                    <a:lnTo>
                      <a:pt x="169824" y="322485"/>
                    </a:lnTo>
                    <a:cubicBezTo>
                      <a:pt x="169824" y="314355"/>
                      <a:pt x="164405" y="308032"/>
                      <a:pt x="155371" y="308032"/>
                    </a:cubicBezTo>
                    <a:cubicBezTo>
                      <a:pt x="146338" y="308032"/>
                      <a:pt x="140918" y="313452"/>
                      <a:pt x="140918" y="322485"/>
                    </a:cubicBezTo>
                    <a:lnTo>
                      <a:pt x="140918" y="354102"/>
                    </a:lnTo>
                    <a:lnTo>
                      <a:pt x="112012" y="354102"/>
                    </a:lnTo>
                    <a:lnTo>
                      <a:pt x="112012" y="317066"/>
                    </a:lnTo>
                    <a:cubicBezTo>
                      <a:pt x="112012" y="288160"/>
                      <a:pt x="131885" y="265577"/>
                      <a:pt x="158081" y="257447"/>
                    </a:cubicBezTo>
                    <a:lnTo>
                      <a:pt x="197827" y="249317"/>
                    </a:lnTo>
                    <a:lnTo>
                      <a:pt x="224024" y="308936"/>
                    </a:lnTo>
                    <a:cubicBezTo>
                      <a:pt x="226733" y="314355"/>
                      <a:pt x="233057" y="317066"/>
                      <a:pt x="238477" y="317066"/>
                    </a:cubicBezTo>
                    <a:cubicBezTo>
                      <a:pt x="243897" y="317066"/>
                      <a:pt x="250220" y="314355"/>
                      <a:pt x="252930" y="308936"/>
                    </a:cubicBezTo>
                    <a:lnTo>
                      <a:pt x="279126" y="249317"/>
                    </a:lnTo>
                    <a:lnTo>
                      <a:pt x="319775" y="257447"/>
                    </a:lnTo>
                    <a:cubicBezTo>
                      <a:pt x="348682" y="262866"/>
                      <a:pt x="365845" y="289063"/>
                      <a:pt x="365845" y="317066"/>
                    </a:cubicBezTo>
                    <a:lnTo>
                      <a:pt x="365845" y="354102"/>
                    </a:lnTo>
                    <a:lnTo>
                      <a:pt x="336939" y="354102"/>
                    </a:lnTo>
                    <a:lnTo>
                      <a:pt x="336939" y="322485"/>
                    </a:lnTo>
                    <a:cubicBezTo>
                      <a:pt x="336939" y="314355"/>
                      <a:pt x="331519" y="308032"/>
                      <a:pt x="322486" y="308032"/>
                    </a:cubicBezTo>
                    <a:cubicBezTo>
                      <a:pt x="313453" y="308032"/>
                      <a:pt x="308032" y="313452"/>
                      <a:pt x="308032" y="322485"/>
                    </a:cubicBezTo>
                    <a:lnTo>
                      <a:pt x="308032" y="354102"/>
                    </a:lnTo>
                    <a:lnTo>
                      <a:pt x="290870" y="354102"/>
                    </a:lnTo>
                    <a:cubicBezTo>
                      <a:pt x="281836" y="354102"/>
                      <a:pt x="276416" y="359521"/>
                      <a:pt x="276416" y="368555"/>
                    </a:cubicBezTo>
                    <a:cubicBezTo>
                      <a:pt x="276416" y="376685"/>
                      <a:pt x="281836" y="383009"/>
                      <a:pt x="290870" y="383009"/>
                    </a:cubicBezTo>
                    <a:lnTo>
                      <a:pt x="380298" y="383009"/>
                    </a:lnTo>
                    <a:cubicBezTo>
                      <a:pt x="389331" y="383009"/>
                      <a:pt x="394752" y="377588"/>
                      <a:pt x="394752" y="368555"/>
                    </a:cubicBezTo>
                    <a:lnTo>
                      <a:pt x="394752" y="317066"/>
                    </a:lnTo>
                    <a:cubicBezTo>
                      <a:pt x="394752" y="314355"/>
                      <a:pt x="394752" y="314355"/>
                      <a:pt x="394752" y="311646"/>
                    </a:cubicBezTo>
                    <a:lnTo>
                      <a:pt x="463404" y="311646"/>
                    </a:lnTo>
                    <a:cubicBezTo>
                      <a:pt x="472437" y="311646"/>
                      <a:pt x="477857" y="306226"/>
                      <a:pt x="477857" y="297193"/>
                    </a:cubicBezTo>
                    <a:lnTo>
                      <a:pt x="477857" y="268286"/>
                    </a:lnTo>
                    <a:cubicBezTo>
                      <a:pt x="476954" y="239380"/>
                      <a:pt x="454371" y="213184"/>
                      <a:pt x="425464" y="205054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4" name="Google Shape;594;p23"/>
              <p:cNvSpPr/>
              <p:nvPr/>
            </p:nvSpPr>
            <p:spPr>
              <a:xfrm>
                <a:off x="7549372" y="5799171"/>
                <a:ext cx="30028" cy="30713"/>
              </a:xfrm>
              <a:custGeom>
                <a:rect b="b" l="l" r="r" t="t"/>
                <a:pathLst>
                  <a:path extrusionOk="0" h="30713" w="30028">
                    <a:moveTo>
                      <a:pt x="26196" y="2710"/>
                    </a:moveTo>
                    <a:cubicBezTo>
                      <a:pt x="23486" y="0"/>
                      <a:pt x="19873" y="0"/>
                      <a:pt x="14453" y="0"/>
                    </a:cubicBezTo>
                    <a:cubicBezTo>
                      <a:pt x="11743" y="0"/>
                      <a:pt x="5420" y="2710"/>
                      <a:pt x="2710" y="2710"/>
                    </a:cubicBezTo>
                    <a:cubicBezTo>
                      <a:pt x="0" y="5420"/>
                      <a:pt x="0" y="9033"/>
                      <a:pt x="0" y="15356"/>
                    </a:cubicBezTo>
                    <a:cubicBezTo>
                      <a:pt x="0" y="18066"/>
                      <a:pt x="2710" y="24389"/>
                      <a:pt x="2710" y="28003"/>
                    </a:cubicBezTo>
                    <a:cubicBezTo>
                      <a:pt x="5420" y="30713"/>
                      <a:pt x="9033" y="30713"/>
                      <a:pt x="14453" y="30713"/>
                    </a:cubicBezTo>
                    <a:cubicBezTo>
                      <a:pt x="17163" y="30713"/>
                      <a:pt x="23486" y="28003"/>
                      <a:pt x="26196" y="28003"/>
                    </a:cubicBezTo>
                    <a:cubicBezTo>
                      <a:pt x="28906" y="25293"/>
                      <a:pt x="28906" y="21680"/>
                      <a:pt x="28906" y="15356"/>
                    </a:cubicBezTo>
                    <a:cubicBezTo>
                      <a:pt x="31616" y="9033"/>
                      <a:pt x="28906" y="5420"/>
                      <a:pt x="26196" y="2710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5" name="Google Shape;595;p23"/>
              <p:cNvSpPr/>
              <p:nvPr/>
            </p:nvSpPr>
            <p:spPr>
              <a:xfrm>
                <a:off x="7553889" y="5365577"/>
                <a:ext cx="25292" cy="49682"/>
              </a:xfrm>
              <a:custGeom>
                <a:rect b="b" l="l" r="r" t="t"/>
                <a:pathLst>
                  <a:path extrusionOk="0" h="49682" w="25292">
                    <a:moveTo>
                      <a:pt x="12646" y="0"/>
                    </a:moveTo>
                    <a:cubicBezTo>
                      <a:pt x="5420" y="0"/>
                      <a:pt x="0" y="5420"/>
                      <a:pt x="0" y="13550"/>
                    </a:cubicBezTo>
                    <a:lnTo>
                      <a:pt x="0" y="36133"/>
                    </a:lnTo>
                    <a:cubicBezTo>
                      <a:pt x="0" y="44263"/>
                      <a:pt x="5420" y="49683"/>
                      <a:pt x="12646" y="49683"/>
                    </a:cubicBezTo>
                    <a:cubicBezTo>
                      <a:pt x="19873" y="49683"/>
                      <a:pt x="25293" y="44263"/>
                      <a:pt x="25293" y="36133"/>
                    </a:cubicBezTo>
                    <a:lnTo>
                      <a:pt x="25293" y="13550"/>
                    </a:lnTo>
                    <a:cubicBezTo>
                      <a:pt x="25293" y="5420"/>
                      <a:pt x="20776" y="0"/>
                      <a:pt x="12646" y="0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23"/>
              <p:cNvSpPr/>
              <p:nvPr/>
            </p:nvSpPr>
            <p:spPr>
              <a:xfrm>
                <a:off x="7473945" y="5390644"/>
                <a:ext cx="43084" cy="43585"/>
              </a:xfrm>
              <a:custGeom>
                <a:rect b="b" l="l" r="r" t="t"/>
                <a:pathLst>
                  <a:path extrusionOk="0" h="43585" w="43084">
                    <a:moveTo>
                      <a:pt x="38391" y="20099"/>
                    </a:moveTo>
                    <a:lnTo>
                      <a:pt x="23938" y="4743"/>
                    </a:lnTo>
                    <a:cubicBezTo>
                      <a:pt x="18518" y="-1581"/>
                      <a:pt x="9485" y="-1581"/>
                      <a:pt x="4065" y="4743"/>
                    </a:cubicBezTo>
                    <a:cubicBezTo>
                      <a:pt x="-1355" y="11066"/>
                      <a:pt x="-1355" y="20099"/>
                      <a:pt x="4065" y="25519"/>
                    </a:cubicBezTo>
                    <a:lnTo>
                      <a:pt x="18518" y="40875"/>
                    </a:lnTo>
                    <a:cubicBezTo>
                      <a:pt x="21228" y="43585"/>
                      <a:pt x="23938" y="43585"/>
                      <a:pt x="30261" y="43585"/>
                    </a:cubicBezTo>
                    <a:cubicBezTo>
                      <a:pt x="32971" y="43585"/>
                      <a:pt x="39295" y="40875"/>
                      <a:pt x="42004" y="40875"/>
                    </a:cubicBezTo>
                    <a:cubicBezTo>
                      <a:pt x="43811" y="34552"/>
                      <a:pt x="43811" y="25519"/>
                      <a:pt x="38391" y="20099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597;p23"/>
              <p:cNvSpPr/>
              <p:nvPr/>
            </p:nvSpPr>
            <p:spPr>
              <a:xfrm>
                <a:off x="7617572" y="5390644"/>
                <a:ext cx="43724" cy="43585"/>
              </a:xfrm>
              <a:custGeom>
                <a:rect b="b" l="l" r="r" t="t"/>
                <a:pathLst>
                  <a:path extrusionOk="0" h="43585" w="43724">
                    <a:moveTo>
                      <a:pt x="38391" y="4743"/>
                    </a:moveTo>
                    <a:cubicBezTo>
                      <a:pt x="32972" y="-1581"/>
                      <a:pt x="23938" y="-1581"/>
                      <a:pt x="18518" y="4743"/>
                    </a:cubicBezTo>
                    <a:lnTo>
                      <a:pt x="4065" y="20099"/>
                    </a:lnTo>
                    <a:cubicBezTo>
                      <a:pt x="-1355" y="26422"/>
                      <a:pt x="-1355" y="35456"/>
                      <a:pt x="4065" y="40875"/>
                    </a:cubicBezTo>
                    <a:cubicBezTo>
                      <a:pt x="6775" y="43585"/>
                      <a:pt x="9485" y="43585"/>
                      <a:pt x="15808" y="43585"/>
                    </a:cubicBezTo>
                    <a:cubicBezTo>
                      <a:pt x="18518" y="43585"/>
                      <a:pt x="24841" y="43585"/>
                      <a:pt x="27551" y="40875"/>
                    </a:cubicBezTo>
                    <a:lnTo>
                      <a:pt x="42005" y="25519"/>
                    </a:lnTo>
                    <a:cubicBezTo>
                      <a:pt x="44715" y="22809"/>
                      <a:pt x="44715" y="11066"/>
                      <a:pt x="38391" y="4743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98" name="Google Shape;598;p23"/>
          <p:cNvSpPr txBox="1"/>
          <p:nvPr/>
        </p:nvSpPr>
        <p:spPr>
          <a:xfrm>
            <a:off x="417550" y="442393"/>
            <a:ext cx="2573100" cy="3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Factores clave que están transformando las pymes del sector hotelero</a:t>
            </a:r>
            <a:endParaRPr sz="30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9" name="Google Shape;599;p23"/>
          <p:cNvCxnSpPr/>
          <p:nvPr/>
        </p:nvCxnSpPr>
        <p:spPr>
          <a:xfrm>
            <a:off x="0" y="2382639"/>
            <a:ext cx="2990705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pic>
        <p:nvPicPr>
          <p:cNvPr id="600" name="Google Shape;60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39304"/>
            <a:ext cx="6052976" cy="399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6" name="Google Shape;606;p24"/>
          <p:cNvCxnSpPr/>
          <p:nvPr/>
        </p:nvCxnSpPr>
        <p:spPr>
          <a:xfrm>
            <a:off x="770021" y="4500018"/>
            <a:ext cx="0" cy="1232419"/>
          </a:xfrm>
          <a:prstGeom prst="straightConnector1">
            <a:avLst/>
          </a:prstGeom>
          <a:noFill/>
          <a:ln cap="flat" cmpd="sng" w="25400">
            <a:solidFill>
              <a:srgbClr val="0289AE"/>
            </a:solidFill>
            <a:prstDash val="dot"/>
            <a:miter lim="8000"/>
            <a:headEnd len="sm" w="sm" type="none"/>
            <a:tailEnd len="sm" w="sm" type="none"/>
          </a:ln>
        </p:spPr>
      </p:cxnSp>
      <p:cxnSp>
        <p:nvCxnSpPr>
          <p:cNvPr id="607" name="Google Shape;607;p24"/>
          <p:cNvCxnSpPr>
            <a:endCxn id="608" idx="6"/>
          </p:cNvCxnSpPr>
          <p:nvPr/>
        </p:nvCxnSpPr>
        <p:spPr>
          <a:xfrm flipH="1">
            <a:off x="4307165" y="4755842"/>
            <a:ext cx="9600" cy="1144200"/>
          </a:xfrm>
          <a:prstGeom prst="straightConnector1">
            <a:avLst/>
          </a:prstGeom>
          <a:noFill/>
          <a:ln cap="flat" cmpd="sng" w="25400">
            <a:solidFill>
              <a:srgbClr val="EABB22"/>
            </a:solidFill>
            <a:prstDash val="dot"/>
            <a:miter lim="8000"/>
            <a:headEnd len="sm" w="sm" type="none"/>
            <a:tailEnd len="sm" w="sm" type="none"/>
          </a:ln>
        </p:spPr>
      </p:cxnSp>
      <p:cxnSp>
        <p:nvCxnSpPr>
          <p:cNvPr id="609" name="Google Shape;609;p24"/>
          <p:cNvCxnSpPr/>
          <p:nvPr/>
        </p:nvCxnSpPr>
        <p:spPr>
          <a:xfrm>
            <a:off x="7805440" y="4755957"/>
            <a:ext cx="0" cy="1144085"/>
          </a:xfrm>
          <a:prstGeom prst="straightConnector1">
            <a:avLst/>
          </a:prstGeom>
          <a:noFill/>
          <a:ln cap="flat" cmpd="sng" w="25400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610" name="Google Shape;610;p24"/>
          <p:cNvSpPr txBox="1"/>
          <p:nvPr/>
        </p:nvSpPr>
        <p:spPr>
          <a:xfrm>
            <a:off x="921705" y="6020884"/>
            <a:ext cx="2515184" cy="788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actualizaciones, asesoramiento y formación </a:t>
            </a:r>
            <a:endParaRPr/>
          </a:p>
          <a:p>
            <a:pPr indent="-171450" lvl="0" marL="28575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24"/>
          <p:cNvSpPr txBox="1"/>
          <p:nvPr/>
        </p:nvSpPr>
        <p:spPr>
          <a:xfrm>
            <a:off x="887763" y="5646701"/>
            <a:ext cx="2789319" cy="3653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Presupuestos limitados</a:t>
            </a:r>
            <a:endParaRPr/>
          </a:p>
        </p:txBody>
      </p:sp>
      <p:grpSp>
        <p:nvGrpSpPr>
          <p:cNvPr id="612" name="Google Shape;612;p24"/>
          <p:cNvGrpSpPr/>
          <p:nvPr/>
        </p:nvGrpSpPr>
        <p:grpSpPr>
          <a:xfrm>
            <a:off x="610195" y="3431429"/>
            <a:ext cx="10717798" cy="1956809"/>
            <a:chOff x="429116" y="2174281"/>
            <a:chExt cx="10717798" cy="2295377"/>
          </a:xfrm>
        </p:grpSpPr>
        <p:grpSp>
          <p:nvGrpSpPr>
            <p:cNvPr id="613" name="Google Shape;613;p24"/>
            <p:cNvGrpSpPr/>
            <p:nvPr/>
          </p:nvGrpSpPr>
          <p:grpSpPr>
            <a:xfrm rot="-5400000">
              <a:off x="2051088" y="552309"/>
              <a:ext cx="2295377" cy="5539321"/>
              <a:chOff x="9515475" y="838200"/>
              <a:chExt cx="4584700" cy="12065000"/>
            </a:xfrm>
          </p:grpSpPr>
          <p:sp>
            <p:nvSpPr>
              <p:cNvPr id="614" name="Google Shape;614;p24"/>
              <p:cNvSpPr/>
              <p:nvPr/>
            </p:nvSpPr>
            <p:spPr>
              <a:xfrm flipH="1">
                <a:off x="9515475" y="4578350"/>
                <a:ext cx="4564063" cy="4564063"/>
              </a:xfrm>
              <a:prstGeom prst="ellipse">
                <a:avLst/>
              </a:prstGeom>
              <a:solidFill>
                <a:srgbClr val="62A844">
                  <a:alpha val="71372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5" name="Google Shape;615;p24"/>
              <p:cNvSpPr/>
              <p:nvPr/>
            </p:nvSpPr>
            <p:spPr>
              <a:xfrm>
                <a:off x="9536113" y="8340725"/>
                <a:ext cx="4564062" cy="4562475"/>
              </a:xfrm>
              <a:prstGeom prst="ellipse">
                <a:avLst/>
              </a:prstGeom>
              <a:solidFill>
                <a:srgbClr val="EABB22">
                  <a:alpha val="4274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24"/>
              <p:cNvSpPr/>
              <p:nvPr/>
            </p:nvSpPr>
            <p:spPr>
              <a:xfrm>
                <a:off x="9536113" y="838200"/>
                <a:ext cx="4564062" cy="4564063"/>
              </a:xfrm>
              <a:prstGeom prst="ellipse">
                <a:avLst/>
              </a:prstGeom>
              <a:solidFill>
                <a:srgbClr val="0289AE">
                  <a:alpha val="58039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7" name="Google Shape;617;p24"/>
              <p:cNvSpPr/>
              <p:nvPr/>
            </p:nvSpPr>
            <p:spPr>
              <a:xfrm>
                <a:off x="9536113" y="838200"/>
                <a:ext cx="2271712" cy="4562475"/>
              </a:xfrm>
              <a:custGeom>
                <a:rect b="b" l="l" r="r" t="t"/>
                <a:pathLst>
                  <a:path extrusionOk="0" h="3599152" w="1791607">
                    <a:moveTo>
                      <a:pt x="1791607" y="0"/>
                    </a:moveTo>
                    <a:lnTo>
                      <a:pt x="1791607" y="3599152"/>
                    </a:lnTo>
                    <a:lnTo>
                      <a:pt x="1615960" y="3590283"/>
                    </a:lnTo>
                    <a:cubicBezTo>
                      <a:pt x="708299" y="3498105"/>
                      <a:pt x="0" y="2731557"/>
                      <a:pt x="0" y="1799576"/>
                    </a:cubicBezTo>
                    <a:cubicBezTo>
                      <a:pt x="0" y="867595"/>
                      <a:pt x="708299" y="101047"/>
                      <a:pt x="1615960" y="8869"/>
                    </a:cubicBez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8" name="Google Shape;618;p24"/>
              <p:cNvSpPr/>
              <p:nvPr/>
            </p:nvSpPr>
            <p:spPr>
              <a:xfrm flipH="1">
                <a:off x="11807825" y="4578350"/>
                <a:ext cx="2271713" cy="4562475"/>
              </a:xfrm>
              <a:custGeom>
                <a:rect b="b" l="l" r="r" t="t"/>
                <a:pathLst>
                  <a:path extrusionOk="0" h="3599152" w="1791607">
                    <a:moveTo>
                      <a:pt x="1791607" y="0"/>
                    </a:moveTo>
                    <a:lnTo>
                      <a:pt x="1791607" y="3599152"/>
                    </a:lnTo>
                    <a:lnTo>
                      <a:pt x="1615960" y="3590283"/>
                    </a:lnTo>
                    <a:cubicBezTo>
                      <a:pt x="708299" y="3498105"/>
                      <a:pt x="0" y="2731557"/>
                      <a:pt x="0" y="1799576"/>
                    </a:cubicBezTo>
                    <a:cubicBezTo>
                      <a:pt x="0" y="867595"/>
                      <a:pt x="708299" y="101047"/>
                      <a:pt x="1615960" y="8869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619;p24"/>
              <p:cNvSpPr/>
              <p:nvPr/>
            </p:nvSpPr>
            <p:spPr>
              <a:xfrm>
                <a:off x="10337800" y="1639888"/>
                <a:ext cx="2959100" cy="2959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469900" sx="102000" rotWithShape="0" algn="ctr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0" name="Google Shape;620;p24"/>
              <p:cNvSpPr/>
              <p:nvPr/>
            </p:nvSpPr>
            <p:spPr>
              <a:xfrm>
                <a:off x="9536113" y="8340725"/>
                <a:ext cx="2271712" cy="4562475"/>
              </a:xfrm>
              <a:custGeom>
                <a:rect b="b" l="l" r="r" t="t"/>
                <a:pathLst>
                  <a:path extrusionOk="0" h="3599152" w="1791607">
                    <a:moveTo>
                      <a:pt x="1791607" y="0"/>
                    </a:moveTo>
                    <a:lnTo>
                      <a:pt x="1791607" y="3599152"/>
                    </a:lnTo>
                    <a:lnTo>
                      <a:pt x="1615960" y="3590283"/>
                    </a:lnTo>
                    <a:cubicBezTo>
                      <a:pt x="708299" y="3498105"/>
                      <a:pt x="0" y="2731557"/>
                      <a:pt x="0" y="1799576"/>
                    </a:cubicBezTo>
                    <a:cubicBezTo>
                      <a:pt x="0" y="867595"/>
                      <a:pt x="708299" y="101047"/>
                      <a:pt x="1615960" y="8869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24"/>
              <p:cNvSpPr/>
              <p:nvPr/>
            </p:nvSpPr>
            <p:spPr>
              <a:xfrm>
                <a:off x="10337800" y="9142413"/>
                <a:ext cx="2959100" cy="2959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469900" sx="102000" rotWithShape="0" algn="ctr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24"/>
              <p:cNvSpPr/>
              <p:nvPr/>
            </p:nvSpPr>
            <p:spPr>
              <a:xfrm flipH="1">
                <a:off x="10337800" y="5381625"/>
                <a:ext cx="2959100" cy="2959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469900" sx="102000" rotWithShape="0" algn="ctr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3" name="Google Shape;623;p24"/>
            <p:cNvGrpSpPr/>
            <p:nvPr/>
          </p:nvGrpSpPr>
          <p:grpSpPr>
            <a:xfrm flipH="1" rot="-5400000">
              <a:off x="7229565" y="552309"/>
              <a:ext cx="2295377" cy="5539321"/>
              <a:chOff x="9515475" y="838200"/>
              <a:chExt cx="4584700" cy="12065000"/>
            </a:xfrm>
          </p:grpSpPr>
          <p:sp>
            <p:nvSpPr>
              <p:cNvPr id="624" name="Google Shape;624;p24"/>
              <p:cNvSpPr/>
              <p:nvPr/>
            </p:nvSpPr>
            <p:spPr>
              <a:xfrm flipH="1">
                <a:off x="9515475" y="4578350"/>
                <a:ext cx="4564063" cy="4564063"/>
              </a:xfrm>
              <a:prstGeom prst="ellipse">
                <a:avLst/>
              </a:prstGeom>
              <a:solidFill>
                <a:srgbClr val="62A844">
                  <a:alpha val="71372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24"/>
              <p:cNvSpPr/>
              <p:nvPr/>
            </p:nvSpPr>
            <p:spPr>
              <a:xfrm>
                <a:off x="9536113" y="8340725"/>
                <a:ext cx="4564062" cy="4562475"/>
              </a:xfrm>
              <a:prstGeom prst="ellipse">
                <a:avLst/>
              </a:prstGeom>
              <a:solidFill>
                <a:srgbClr val="EABB22">
                  <a:alpha val="42745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6" name="Google Shape;626;p24"/>
              <p:cNvSpPr/>
              <p:nvPr/>
            </p:nvSpPr>
            <p:spPr>
              <a:xfrm>
                <a:off x="9536113" y="838200"/>
                <a:ext cx="4564062" cy="4564063"/>
              </a:xfrm>
              <a:prstGeom prst="ellipse">
                <a:avLst/>
              </a:prstGeom>
              <a:solidFill>
                <a:srgbClr val="0289AE">
                  <a:alpha val="58039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7" name="Google Shape;627;p24"/>
              <p:cNvSpPr/>
              <p:nvPr/>
            </p:nvSpPr>
            <p:spPr>
              <a:xfrm>
                <a:off x="9536113" y="838200"/>
                <a:ext cx="2271712" cy="4562475"/>
              </a:xfrm>
              <a:custGeom>
                <a:rect b="b" l="l" r="r" t="t"/>
                <a:pathLst>
                  <a:path extrusionOk="0" h="3599152" w="1791607">
                    <a:moveTo>
                      <a:pt x="1791607" y="0"/>
                    </a:moveTo>
                    <a:lnTo>
                      <a:pt x="1791607" y="3599152"/>
                    </a:lnTo>
                    <a:lnTo>
                      <a:pt x="1615960" y="3590283"/>
                    </a:lnTo>
                    <a:cubicBezTo>
                      <a:pt x="708299" y="3498105"/>
                      <a:pt x="0" y="2731557"/>
                      <a:pt x="0" y="1799576"/>
                    </a:cubicBezTo>
                    <a:cubicBezTo>
                      <a:pt x="0" y="867595"/>
                      <a:pt x="708299" y="101047"/>
                      <a:pt x="1615960" y="8869"/>
                    </a:cubicBez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8" name="Google Shape;628;p24"/>
              <p:cNvSpPr/>
              <p:nvPr/>
            </p:nvSpPr>
            <p:spPr>
              <a:xfrm flipH="1">
                <a:off x="11807825" y="4578350"/>
                <a:ext cx="2271713" cy="4562475"/>
              </a:xfrm>
              <a:custGeom>
                <a:rect b="b" l="l" r="r" t="t"/>
                <a:pathLst>
                  <a:path extrusionOk="0" h="3599152" w="1791607">
                    <a:moveTo>
                      <a:pt x="1791607" y="0"/>
                    </a:moveTo>
                    <a:lnTo>
                      <a:pt x="1791607" y="3599152"/>
                    </a:lnTo>
                    <a:lnTo>
                      <a:pt x="1615960" y="3590283"/>
                    </a:lnTo>
                    <a:cubicBezTo>
                      <a:pt x="708299" y="3498105"/>
                      <a:pt x="0" y="2731557"/>
                      <a:pt x="0" y="1799576"/>
                    </a:cubicBezTo>
                    <a:cubicBezTo>
                      <a:pt x="0" y="867595"/>
                      <a:pt x="708299" y="101047"/>
                      <a:pt x="1615960" y="8869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9" name="Google Shape;629;p24"/>
              <p:cNvSpPr/>
              <p:nvPr/>
            </p:nvSpPr>
            <p:spPr>
              <a:xfrm>
                <a:off x="10337800" y="1639888"/>
                <a:ext cx="2959100" cy="2959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469900" sx="102000" rotWithShape="0" algn="ctr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0" name="Google Shape;630;p24"/>
              <p:cNvSpPr/>
              <p:nvPr/>
            </p:nvSpPr>
            <p:spPr>
              <a:xfrm>
                <a:off x="9536113" y="8340725"/>
                <a:ext cx="2271712" cy="4562475"/>
              </a:xfrm>
              <a:custGeom>
                <a:rect b="b" l="l" r="r" t="t"/>
                <a:pathLst>
                  <a:path extrusionOk="0" h="3599152" w="1791607">
                    <a:moveTo>
                      <a:pt x="1791607" y="0"/>
                    </a:moveTo>
                    <a:lnTo>
                      <a:pt x="1791607" y="3599152"/>
                    </a:lnTo>
                    <a:lnTo>
                      <a:pt x="1615960" y="3590283"/>
                    </a:lnTo>
                    <a:cubicBezTo>
                      <a:pt x="708299" y="3498105"/>
                      <a:pt x="0" y="2731557"/>
                      <a:pt x="0" y="1799576"/>
                    </a:cubicBezTo>
                    <a:cubicBezTo>
                      <a:pt x="0" y="867595"/>
                      <a:pt x="708299" y="101047"/>
                      <a:pt x="1615960" y="8869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24"/>
              <p:cNvSpPr/>
              <p:nvPr/>
            </p:nvSpPr>
            <p:spPr>
              <a:xfrm>
                <a:off x="10337800" y="9142413"/>
                <a:ext cx="2959100" cy="2959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469900" sx="102000" rotWithShape="0" algn="ctr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2" name="Google Shape;632;p24"/>
              <p:cNvSpPr/>
              <p:nvPr/>
            </p:nvSpPr>
            <p:spPr>
              <a:xfrm flipH="1">
                <a:off x="10337800" y="5381625"/>
                <a:ext cx="2959100" cy="2959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469900" sx="102000" rotWithShape="0" algn="ctr" sy="1020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33" name="Google Shape;633;p24"/>
          <p:cNvSpPr txBox="1"/>
          <p:nvPr/>
        </p:nvSpPr>
        <p:spPr>
          <a:xfrm>
            <a:off x="4421355" y="5646701"/>
            <a:ext cx="2309619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EABB22"/>
                </a:solidFill>
                <a:latin typeface="Calibri"/>
                <a:ea typeface="Calibri"/>
                <a:cs typeface="Calibri"/>
                <a:sym typeface="Calibri"/>
              </a:rPr>
              <a:t>Incertidumbre</a:t>
            </a:r>
            <a:endParaRPr/>
          </a:p>
          <a:p>
            <a:pPr indent="0" lvl="0" marL="0" marR="0" rtl="0" algn="l">
              <a:lnSpc>
                <a:spcPct val="117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24"/>
          <p:cNvSpPr txBox="1"/>
          <p:nvPr/>
        </p:nvSpPr>
        <p:spPr>
          <a:xfrm>
            <a:off x="9599325" y="2552742"/>
            <a:ext cx="28398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Por las opciones digitales </a:t>
            </a:r>
            <a:endParaRPr/>
          </a:p>
          <a:p>
            <a:pPr indent="0" lvl="0" marL="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demasiadas herramientas, beneficios poco claros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24"/>
          <p:cNvSpPr txBox="1"/>
          <p:nvPr/>
        </p:nvSpPr>
        <p:spPr>
          <a:xfrm>
            <a:off x="7886091" y="5646701"/>
            <a:ext cx="3085253" cy="6346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Comprensión</a:t>
            </a:r>
            <a:endParaRPr/>
          </a:p>
          <a:p>
            <a:pPr indent="0" lvl="0" marL="0" marR="0" rtl="0" algn="l">
              <a:lnSpc>
                <a:spcPct val="100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62A8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36" name="Google Shape;636;p24"/>
          <p:cNvCxnSpPr/>
          <p:nvPr/>
        </p:nvCxnSpPr>
        <p:spPr>
          <a:xfrm>
            <a:off x="2632782" y="2513425"/>
            <a:ext cx="0" cy="1256598"/>
          </a:xfrm>
          <a:prstGeom prst="straightConnector1">
            <a:avLst/>
          </a:prstGeom>
          <a:noFill/>
          <a:ln cap="flat" cmpd="sng" w="25400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cxnSp>
        <p:nvCxnSpPr>
          <p:cNvPr id="637" name="Google Shape;637;p24"/>
          <p:cNvCxnSpPr/>
          <p:nvPr/>
        </p:nvCxnSpPr>
        <p:spPr>
          <a:xfrm>
            <a:off x="6070086" y="2525785"/>
            <a:ext cx="0" cy="1244238"/>
          </a:xfrm>
          <a:prstGeom prst="straightConnector1">
            <a:avLst/>
          </a:prstGeom>
          <a:noFill/>
          <a:ln cap="flat" cmpd="sng" w="25400">
            <a:solidFill>
              <a:srgbClr val="0289AE"/>
            </a:solidFill>
            <a:prstDash val="dot"/>
            <a:miter lim="8000"/>
            <a:headEnd len="sm" w="sm" type="none"/>
            <a:tailEnd len="sm" w="sm" type="none"/>
          </a:ln>
        </p:spPr>
      </p:cxnSp>
      <p:cxnSp>
        <p:nvCxnSpPr>
          <p:cNvPr id="638" name="Google Shape;638;p24"/>
          <p:cNvCxnSpPr/>
          <p:nvPr/>
        </p:nvCxnSpPr>
        <p:spPr>
          <a:xfrm>
            <a:off x="9539164" y="2513425"/>
            <a:ext cx="0" cy="1256598"/>
          </a:xfrm>
          <a:prstGeom prst="straightConnector1">
            <a:avLst/>
          </a:prstGeom>
          <a:noFill/>
          <a:ln cap="flat" cmpd="sng" w="25400">
            <a:solidFill>
              <a:srgbClr val="EABB22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639" name="Google Shape;639;p24"/>
          <p:cNvSpPr txBox="1"/>
          <p:nvPr/>
        </p:nvSpPr>
        <p:spPr>
          <a:xfrm>
            <a:off x="6172608" y="2201398"/>
            <a:ext cx="3170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Resistencia del personal</a:t>
            </a:r>
            <a:endParaRPr/>
          </a:p>
        </p:txBody>
      </p:sp>
      <p:sp>
        <p:nvSpPr>
          <p:cNvPr id="640" name="Google Shape;640;p24"/>
          <p:cNvSpPr txBox="1"/>
          <p:nvPr/>
        </p:nvSpPr>
        <p:spPr>
          <a:xfrm>
            <a:off x="9599324" y="2183045"/>
            <a:ext cx="2586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Agobio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41" name="Google Shape;641;p24"/>
          <p:cNvSpPr txBox="1"/>
          <p:nvPr/>
        </p:nvSpPr>
        <p:spPr>
          <a:xfrm>
            <a:off x="6207501" y="2607800"/>
            <a:ext cx="2868300" cy="9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ante el cambio y los nuevos procesos o tecnologías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24"/>
          <p:cNvSpPr txBox="1"/>
          <p:nvPr/>
        </p:nvSpPr>
        <p:spPr>
          <a:xfrm>
            <a:off x="300925" y="299900"/>
            <a:ext cx="4896300" cy="16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2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retos a los que se enfrentan las pymes en la transformación</a:t>
            </a:r>
            <a:endParaRPr sz="2800"/>
          </a:p>
        </p:txBody>
      </p:sp>
      <p:sp>
        <p:nvSpPr>
          <p:cNvPr id="643" name="Google Shape;643;p24"/>
          <p:cNvSpPr/>
          <p:nvPr/>
        </p:nvSpPr>
        <p:spPr>
          <a:xfrm rot="1911015">
            <a:off x="1367646" y="1729554"/>
            <a:ext cx="966162" cy="549272"/>
          </a:xfrm>
          <a:custGeom>
            <a:rect b="b" l="l" r="r" t="t"/>
            <a:pathLst>
              <a:path extrusionOk="0" h="589562" w="1037030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24"/>
          <p:cNvSpPr/>
          <p:nvPr/>
        </p:nvSpPr>
        <p:spPr>
          <a:xfrm flipH="1" rot="-5400000">
            <a:off x="2548058" y="2333425"/>
            <a:ext cx="180000" cy="180000"/>
          </a:xfrm>
          <a:prstGeom prst="ellipse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24"/>
          <p:cNvSpPr/>
          <p:nvPr/>
        </p:nvSpPr>
        <p:spPr>
          <a:xfrm flipH="1" rot="-5400000">
            <a:off x="7715440" y="5725602"/>
            <a:ext cx="180000" cy="180000"/>
          </a:xfrm>
          <a:prstGeom prst="ellipse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24"/>
          <p:cNvSpPr/>
          <p:nvPr/>
        </p:nvSpPr>
        <p:spPr>
          <a:xfrm flipH="1" rot="-5400000">
            <a:off x="5985490" y="2333425"/>
            <a:ext cx="180000" cy="180000"/>
          </a:xfrm>
          <a:prstGeom prst="ellipse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24"/>
          <p:cNvSpPr/>
          <p:nvPr/>
        </p:nvSpPr>
        <p:spPr>
          <a:xfrm flipH="1" rot="-5400000">
            <a:off x="671905" y="5725601"/>
            <a:ext cx="180000" cy="180000"/>
          </a:xfrm>
          <a:prstGeom prst="ellipse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24"/>
          <p:cNvSpPr/>
          <p:nvPr/>
        </p:nvSpPr>
        <p:spPr>
          <a:xfrm flipH="1" rot="-5400000">
            <a:off x="4217165" y="5720042"/>
            <a:ext cx="180000" cy="180000"/>
          </a:xfrm>
          <a:prstGeom prst="ellipse">
            <a:avLst/>
          </a:prstGeom>
          <a:solidFill>
            <a:srgbClr val="EABB2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24"/>
          <p:cNvSpPr/>
          <p:nvPr/>
        </p:nvSpPr>
        <p:spPr>
          <a:xfrm flipH="1" rot="-5400000">
            <a:off x="9443149" y="2333425"/>
            <a:ext cx="180000" cy="180000"/>
          </a:xfrm>
          <a:prstGeom prst="ellipse">
            <a:avLst/>
          </a:prstGeom>
          <a:solidFill>
            <a:srgbClr val="EABB2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24"/>
          <p:cNvSpPr txBox="1"/>
          <p:nvPr/>
        </p:nvSpPr>
        <p:spPr>
          <a:xfrm>
            <a:off x="4454924" y="6020875"/>
            <a:ext cx="28398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Sobre qué soluciones ofrecen realmente un retorno de la inversión</a:t>
            </a:r>
            <a:endParaRPr/>
          </a:p>
          <a:p>
            <a:pPr indent="-171450" lvl="0" marL="28575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0" name="Google Shape;650;p24"/>
          <p:cNvGrpSpPr/>
          <p:nvPr/>
        </p:nvGrpSpPr>
        <p:grpSpPr>
          <a:xfrm>
            <a:off x="1227581" y="4000556"/>
            <a:ext cx="783708" cy="804016"/>
            <a:chOff x="6481412" y="352859"/>
            <a:chExt cx="1093018" cy="1091619"/>
          </a:xfrm>
        </p:grpSpPr>
        <p:sp>
          <p:nvSpPr>
            <p:cNvPr id="651" name="Google Shape;651;p24"/>
            <p:cNvSpPr/>
            <p:nvPr/>
          </p:nvSpPr>
          <p:spPr>
            <a:xfrm>
              <a:off x="6481412" y="352859"/>
              <a:ext cx="1093018" cy="1091619"/>
            </a:xfrm>
            <a:custGeom>
              <a:rect b="b" l="l" r="r" t="t"/>
              <a:pathLst>
                <a:path extrusionOk="0" h="1091619" w="1093018">
                  <a:moveTo>
                    <a:pt x="1073819" y="655520"/>
                  </a:moveTo>
                  <a:lnTo>
                    <a:pt x="1054620" y="655520"/>
                  </a:lnTo>
                  <a:lnTo>
                    <a:pt x="1054620" y="600665"/>
                  </a:lnTo>
                  <a:cubicBezTo>
                    <a:pt x="1054620" y="589694"/>
                    <a:pt x="1046391" y="581466"/>
                    <a:pt x="1035420" y="581466"/>
                  </a:cubicBezTo>
                  <a:lnTo>
                    <a:pt x="1016221" y="581466"/>
                  </a:lnTo>
                  <a:lnTo>
                    <a:pt x="1016221" y="526610"/>
                  </a:lnTo>
                  <a:cubicBezTo>
                    <a:pt x="1016221" y="515639"/>
                    <a:pt x="1007993" y="507411"/>
                    <a:pt x="997022" y="507411"/>
                  </a:cubicBezTo>
                  <a:lnTo>
                    <a:pt x="377156" y="507411"/>
                  </a:lnTo>
                  <a:cubicBezTo>
                    <a:pt x="379899" y="501925"/>
                    <a:pt x="379899" y="496440"/>
                    <a:pt x="379899" y="488212"/>
                  </a:cubicBezTo>
                  <a:cubicBezTo>
                    <a:pt x="379899" y="474498"/>
                    <a:pt x="374413" y="460784"/>
                    <a:pt x="366185" y="452556"/>
                  </a:cubicBezTo>
                  <a:cubicBezTo>
                    <a:pt x="374413" y="441585"/>
                    <a:pt x="379899" y="430614"/>
                    <a:pt x="379899" y="416900"/>
                  </a:cubicBezTo>
                  <a:cubicBezTo>
                    <a:pt x="379899" y="386729"/>
                    <a:pt x="355214" y="362045"/>
                    <a:pt x="325044" y="362045"/>
                  </a:cubicBezTo>
                  <a:lnTo>
                    <a:pt x="311330" y="362045"/>
                  </a:lnTo>
                  <a:cubicBezTo>
                    <a:pt x="382642" y="312675"/>
                    <a:pt x="412812" y="222164"/>
                    <a:pt x="388127" y="139881"/>
                  </a:cubicBezTo>
                  <a:cubicBezTo>
                    <a:pt x="360699" y="57598"/>
                    <a:pt x="283902" y="0"/>
                    <a:pt x="198876" y="0"/>
                  </a:cubicBezTo>
                  <a:cubicBezTo>
                    <a:pt x="111107" y="0"/>
                    <a:pt x="34310" y="57598"/>
                    <a:pt x="9625" y="139881"/>
                  </a:cubicBezTo>
                  <a:cubicBezTo>
                    <a:pt x="-17802" y="222164"/>
                    <a:pt x="15110" y="312675"/>
                    <a:pt x="86423" y="362045"/>
                  </a:cubicBezTo>
                  <a:lnTo>
                    <a:pt x="72709" y="362045"/>
                  </a:lnTo>
                  <a:cubicBezTo>
                    <a:pt x="42538" y="362045"/>
                    <a:pt x="17853" y="386729"/>
                    <a:pt x="17853" y="416900"/>
                  </a:cubicBezTo>
                  <a:cubicBezTo>
                    <a:pt x="17853" y="430614"/>
                    <a:pt x="23339" y="444327"/>
                    <a:pt x="31567" y="452556"/>
                  </a:cubicBezTo>
                  <a:cubicBezTo>
                    <a:pt x="12368" y="471755"/>
                    <a:pt x="12368" y="504668"/>
                    <a:pt x="31567" y="523868"/>
                  </a:cubicBezTo>
                  <a:cubicBezTo>
                    <a:pt x="23339" y="534839"/>
                    <a:pt x="17853" y="545810"/>
                    <a:pt x="17853" y="559524"/>
                  </a:cubicBezTo>
                  <a:cubicBezTo>
                    <a:pt x="17853" y="589694"/>
                    <a:pt x="42538" y="614379"/>
                    <a:pt x="72709" y="614379"/>
                  </a:cubicBezTo>
                  <a:lnTo>
                    <a:pt x="108365" y="614379"/>
                  </a:lnTo>
                  <a:lnTo>
                    <a:pt x="108365" y="995623"/>
                  </a:lnTo>
                  <a:cubicBezTo>
                    <a:pt x="108365" y="1006594"/>
                    <a:pt x="116593" y="1014822"/>
                    <a:pt x="127564" y="1014822"/>
                  </a:cubicBezTo>
                  <a:lnTo>
                    <a:pt x="182419" y="1014822"/>
                  </a:lnTo>
                  <a:lnTo>
                    <a:pt x="182419" y="1034021"/>
                  </a:lnTo>
                  <a:cubicBezTo>
                    <a:pt x="182419" y="1044992"/>
                    <a:pt x="190648" y="1053221"/>
                    <a:pt x="201619" y="1053221"/>
                  </a:cubicBezTo>
                  <a:lnTo>
                    <a:pt x="256474" y="1053221"/>
                  </a:lnTo>
                  <a:lnTo>
                    <a:pt x="256474" y="1072420"/>
                  </a:lnTo>
                  <a:cubicBezTo>
                    <a:pt x="256474" y="1083391"/>
                    <a:pt x="264702" y="1091619"/>
                    <a:pt x="275673" y="1091619"/>
                  </a:cubicBezTo>
                  <a:lnTo>
                    <a:pt x="1073819" y="1091619"/>
                  </a:lnTo>
                  <a:cubicBezTo>
                    <a:pt x="1084790" y="1091619"/>
                    <a:pt x="1093019" y="1083391"/>
                    <a:pt x="1093019" y="1072420"/>
                  </a:cubicBezTo>
                  <a:lnTo>
                    <a:pt x="1093019" y="674719"/>
                  </a:lnTo>
                  <a:cubicBezTo>
                    <a:pt x="1093019" y="663748"/>
                    <a:pt x="1084790" y="655520"/>
                    <a:pt x="1073819" y="655520"/>
                  </a:cubicBezTo>
                  <a:lnTo>
                    <a:pt x="1073819" y="655520"/>
                  </a:lnTo>
                  <a:close/>
                  <a:moveTo>
                    <a:pt x="379899" y="545810"/>
                  </a:moveTo>
                  <a:lnTo>
                    <a:pt x="980565" y="545810"/>
                  </a:lnTo>
                  <a:lnTo>
                    <a:pt x="980565" y="581466"/>
                  </a:lnTo>
                  <a:lnTo>
                    <a:pt x="379899" y="581466"/>
                  </a:lnTo>
                  <a:cubicBezTo>
                    <a:pt x="385384" y="570494"/>
                    <a:pt x="385384" y="559524"/>
                    <a:pt x="379899" y="545810"/>
                  </a:cubicBezTo>
                  <a:lnTo>
                    <a:pt x="379899" y="545810"/>
                  </a:lnTo>
                  <a:close/>
                  <a:moveTo>
                    <a:pt x="39796" y="202964"/>
                  </a:moveTo>
                  <a:cubicBezTo>
                    <a:pt x="39796" y="137138"/>
                    <a:pt x="80938" y="76797"/>
                    <a:pt x="141278" y="52113"/>
                  </a:cubicBezTo>
                  <a:cubicBezTo>
                    <a:pt x="201619" y="27428"/>
                    <a:pt x="272931" y="41141"/>
                    <a:pt x="319558" y="87768"/>
                  </a:cubicBezTo>
                  <a:cubicBezTo>
                    <a:pt x="366185" y="134395"/>
                    <a:pt x="379899" y="205707"/>
                    <a:pt x="355214" y="266048"/>
                  </a:cubicBezTo>
                  <a:cubicBezTo>
                    <a:pt x="330529" y="326389"/>
                    <a:pt x="270188" y="367530"/>
                    <a:pt x="204362" y="367530"/>
                  </a:cubicBezTo>
                  <a:cubicBezTo>
                    <a:pt x="113850" y="364787"/>
                    <a:pt x="39796" y="293475"/>
                    <a:pt x="39796" y="202964"/>
                  </a:cubicBezTo>
                  <a:lnTo>
                    <a:pt x="39796" y="202964"/>
                  </a:lnTo>
                  <a:close/>
                  <a:moveTo>
                    <a:pt x="75452" y="400443"/>
                  </a:moveTo>
                  <a:lnTo>
                    <a:pt x="330529" y="400443"/>
                  </a:lnTo>
                  <a:cubicBezTo>
                    <a:pt x="341500" y="400443"/>
                    <a:pt x="349728" y="408672"/>
                    <a:pt x="349728" y="419643"/>
                  </a:cubicBezTo>
                  <a:cubicBezTo>
                    <a:pt x="349728" y="430614"/>
                    <a:pt x="341500" y="438842"/>
                    <a:pt x="330529" y="438842"/>
                  </a:cubicBezTo>
                  <a:lnTo>
                    <a:pt x="75452" y="438842"/>
                  </a:lnTo>
                  <a:cubicBezTo>
                    <a:pt x="64481" y="438842"/>
                    <a:pt x="56252" y="430614"/>
                    <a:pt x="56252" y="419643"/>
                  </a:cubicBezTo>
                  <a:cubicBezTo>
                    <a:pt x="56252" y="408672"/>
                    <a:pt x="67224" y="400443"/>
                    <a:pt x="75452" y="400443"/>
                  </a:cubicBezTo>
                  <a:lnTo>
                    <a:pt x="75452" y="400443"/>
                  </a:lnTo>
                  <a:close/>
                  <a:moveTo>
                    <a:pt x="75452" y="474498"/>
                  </a:moveTo>
                  <a:lnTo>
                    <a:pt x="330529" y="474498"/>
                  </a:lnTo>
                  <a:cubicBezTo>
                    <a:pt x="341500" y="474498"/>
                    <a:pt x="349728" y="482726"/>
                    <a:pt x="349728" y="493697"/>
                  </a:cubicBezTo>
                  <a:cubicBezTo>
                    <a:pt x="349728" y="504668"/>
                    <a:pt x="341500" y="512896"/>
                    <a:pt x="330529" y="512896"/>
                  </a:cubicBezTo>
                  <a:lnTo>
                    <a:pt x="75452" y="512896"/>
                  </a:lnTo>
                  <a:cubicBezTo>
                    <a:pt x="64481" y="512896"/>
                    <a:pt x="56252" y="504668"/>
                    <a:pt x="56252" y="493697"/>
                  </a:cubicBezTo>
                  <a:cubicBezTo>
                    <a:pt x="56252" y="482726"/>
                    <a:pt x="67224" y="474498"/>
                    <a:pt x="75452" y="474498"/>
                  </a:cubicBezTo>
                  <a:lnTo>
                    <a:pt x="75452" y="474498"/>
                  </a:lnTo>
                  <a:close/>
                  <a:moveTo>
                    <a:pt x="185162" y="981909"/>
                  </a:moveTo>
                  <a:lnTo>
                    <a:pt x="149507" y="981909"/>
                  </a:lnTo>
                  <a:lnTo>
                    <a:pt x="149507" y="619864"/>
                  </a:lnTo>
                  <a:lnTo>
                    <a:pt x="185162" y="619864"/>
                  </a:lnTo>
                  <a:lnTo>
                    <a:pt x="185162" y="981909"/>
                  </a:lnTo>
                  <a:close/>
                  <a:moveTo>
                    <a:pt x="75452" y="584208"/>
                  </a:moveTo>
                  <a:cubicBezTo>
                    <a:pt x="64481" y="584208"/>
                    <a:pt x="56252" y="575980"/>
                    <a:pt x="56252" y="565009"/>
                  </a:cubicBezTo>
                  <a:cubicBezTo>
                    <a:pt x="56252" y="554038"/>
                    <a:pt x="64481" y="545810"/>
                    <a:pt x="75452" y="545810"/>
                  </a:cubicBezTo>
                  <a:lnTo>
                    <a:pt x="330529" y="545810"/>
                  </a:lnTo>
                  <a:cubicBezTo>
                    <a:pt x="341500" y="545810"/>
                    <a:pt x="349728" y="554038"/>
                    <a:pt x="349728" y="565009"/>
                  </a:cubicBezTo>
                  <a:cubicBezTo>
                    <a:pt x="349728" y="575980"/>
                    <a:pt x="341500" y="584208"/>
                    <a:pt x="330529" y="584208"/>
                  </a:cubicBezTo>
                  <a:lnTo>
                    <a:pt x="75452" y="584208"/>
                  </a:lnTo>
                  <a:close/>
                  <a:moveTo>
                    <a:pt x="256474" y="674719"/>
                  </a:moveTo>
                  <a:lnTo>
                    <a:pt x="256474" y="1020307"/>
                  </a:lnTo>
                  <a:lnTo>
                    <a:pt x="220818" y="1020307"/>
                  </a:lnTo>
                  <a:lnTo>
                    <a:pt x="220818" y="619864"/>
                  </a:lnTo>
                  <a:lnTo>
                    <a:pt x="1018964" y="619864"/>
                  </a:lnTo>
                  <a:lnTo>
                    <a:pt x="1018964" y="655520"/>
                  </a:lnTo>
                  <a:lnTo>
                    <a:pt x="275673" y="655520"/>
                  </a:lnTo>
                  <a:cubicBezTo>
                    <a:pt x="264702" y="655520"/>
                    <a:pt x="256474" y="663748"/>
                    <a:pt x="256474" y="674719"/>
                  </a:cubicBezTo>
                  <a:lnTo>
                    <a:pt x="256474" y="674719"/>
                  </a:lnTo>
                  <a:close/>
                  <a:moveTo>
                    <a:pt x="1054620" y="1055964"/>
                  </a:moveTo>
                  <a:lnTo>
                    <a:pt x="292130" y="1055964"/>
                  </a:lnTo>
                  <a:lnTo>
                    <a:pt x="292130" y="693919"/>
                  </a:lnTo>
                  <a:lnTo>
                    <a:pt x="1054620" y="693919"/>
                  </a:lnTo>
                  <a:lnTo>
                    <a:pt x="1054620" y="1055964"/>
                  </a:ln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24"/>
            <p:cNvSpPr/>
            <p:nvPr/>
          </p:nvSpPr>
          <p:spPr>
            <a:xfrm>
              <a:off x="6806456" y="1118090"/>
              <a:ext cx="112453" cy="112453"/>
            </a:xfrm>
            <a:custGeom>
              <a:rect b="b" l="l" r="r" t="t"/>
              <a:pathLst>
                <a:path extrusionOk="0" h="112453" w="112453">
                  <a:moveTo>
                    <a:pt x="41142" y="68569"/>
                  </a:moveTo>
                  <a:cubicBezTo>
                    <a:pt x="57598" y="63083"/>
                    <a:pt x="68569" y="52112"/>
                    <a:pt x="74054" y="35656"/>
                  </a:cubicBezTo>
                  <a:lnTo>
                    <a:pt x="112454" y="35656"/>
                  </a:lnTo>
                  <a:lnTo>
                    <a:pt x="112454" y="0"/>
                  </a:lnTo>
                  <a:lnTo>
                    <a:pt x="57598" y="0"/>
                  </a:lnTo>
                  <a:cubicBezTo>
                    <a:pt x="46627" y="0"/>
                    <a:pt x="38399" y="8228"/>
                    <a:pt x="38399" y="19199"/>
                  </a:cubicBezTo>
                  <a:cubicBezTo>
                    <a:pt x="38399" y="30170"/>
                    <a:pt x="30171" y="38399"/>
                    <a:pt x="19199" y="38399"/>
                  </a:cubicBezTo>
                  <a:cubicBezTo>
                    <a:pt x="8228" y="38399"/>
                    <a:pt x="0" y="46627"/>
                    <a:pt x="0" y="57598"/>
                  </a:cubicBezTo>
                  <a:lnTo>
                    <a:pt x="0" y="112453"/>
                  </a:lnTo>
                  <a:lnTo>
                    <a:pt x="35656" y="112453"/>
                  </a:lnTo>
                  <a:lnTo>
                    <a:pt x="35656" y="68569"/>
                  </a:ln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24"/>
            <p:cNvSpPr/>
            <p:nvPr/>
          </p:nvSpPr>
          <p:spPr>
            <a:xfrm>
              <a:off x="7387922" y="1112604"/>
              <a:ext cx="112453" cy="112453"/>
            </a:xfrm>
            <a:custGeom>
              <a:rect b="b" l="l" r="r" t="t"/>
              <a:pathLst>
                <a:path extrusionOk="0" h="112453" w="112453">
                  <a:moveTo>
                    <a:pt x="76798" y="74055"/>
                  </a:moveTo>
                  <a:lnTo>
                    <a:pt x="76798" y="112453"/>
                  </a:lnTo>
                  <a:lnTo>
                    <a:pt x="112454" y="112453"/>
                  </a:lnTo>
                  <a:lnTo>
                    <a:pt x="112454" y="57598"/>
                  </a:lnTo>
                  <a:cubicBezTo>
                    <a:pt x="112454" y="46627"/>
                    <a:pt x="104226" y="38399"/>
                    <a:pt x="93255" y="38399"/>
                  </a:cubicBezTo>
                  <a:cubicBezTo>
                    <a:pt x="82283" y="38399"/>
                    <a:pt x="74055" y="30170"/>
                    <a:pt x="74055" y="19199"/>
                  </a:cubicBezTo>
                  <a:cubicBezTo>
                    <a:pt x="74055" y="8228"/>
                    <a:pt x="65827" y="0"/>
                    <a:pt x="54855" y="0"/>
                  </a:cubicBezTo>
                  <a:lnTo>
                    <a:pt x="0" y="0"/>
                  </a:lnTo>
                  <a:lnTo>
                    <a:pt x="0" y="35656"/>
                  </a:lnTo>
                  <a:lnTo>
                    <a:pt x="38399" y="35656"/>
                  </a:lnTo>
                  <a:cubicBezTo>
                    <a:pt x="49370" y="57598"/>
                    <a:pt x="60341" y="68569"/>
                    <a:pt x="76798" y="74055"/>
                  </a:cubicBezTo>
                  <a:lnTo>
                    <a:pt x="76798" y="74055"/>
                  </a:ln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24"/>
            <p:cNvSpPr/>
            <p:nvPr/>
          </p:nvSpPr>
          <p:spPr>
            <a:xfrm>
              <a:off x="6814146" y="1266199"/>
              <a:ext cx="107505" cy="106967"/>
            </a:xfrm>
            <a:custGeom>
              <a:rect b="b" l="l" r="r" t="t"/>
              <a:pathLst>
                <a:path extrusionOk="0" h="106967" w="107505">
                  <a:moveTo>
                    <a:pt x="14252" y="68569"/>
                  </a:moveTo>
                  <a:cubicBezTo>
                    <a:pt x="25223" y="68569"/>
                    <a:pt x="33452" y="76797"/>
                    <a:pt x="33452" y="87769"/>
                  </a:cubicBezTo>
                  <a:cubicBezTo>
                    <a:pt x="33452" y="98740"/>
                    <a:pt x="41680" y="106968"/>
                    <a:pt x="52650" y="106968"/>
                  </a:cubicBezTo>
                  <a:lnTo>
                    <a:pt x="107506" y="106968"/>
                  </a:lnTo>
                  <a:lnTo>
                    <a:pt x="107506" y="71312"/>
                  </a:lnTo>
                  <a:lnTo>
                    <a:pt x="69107" y="71312"/>
                  </a:lnTo>
                  <a:cubicBezTo>
                    <a:pt x="63622" y="54855"/>
                    <a:pt x="52650" y="43884"/>
                    <a:pt x="36195" y="38399"/>
                  </a:cubicBezTo>
                  <a:lnTo>
                    <a:pt x="36195" y="0"/>
                  </a:lnTo>
                  <a:lnTo>
                    <a:pt x="538" y="0"/>
                  </a:lnTo>
                  <a:lnTo>
                    <a:pt x="538" y="54855"/>
                  </a:lnTo>
                  <a:cubicBezTo>
                    <a:pt x="-2205" y="60341"/>
                    <a:pt x="6024" y="68569"/>
                    <a:pt x="14252" y="68569"/>
                  </a:cubicBezTo>
                  <a:lnTo>
                    <a:pt x="14252" y="68569"/>
                  </a:ln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24"/>
            <p:cNvSpPr/>
            <p:nvPr/>
          </p:nvSpPr>
          <p:spPr>
            <a:xfrm>
              <a:off x="7396151" y="1260714"/>
              <a:ext cx="106967" cy="107505"/>
            </a:xfrm>
            <a:custGeom>
              <a:rect b="b" l="l" r="r" t="t"/>
              <a:pathLst>
                <a:path extrusionOk="0" h="107505" w="106967">
                  <a:moveTo>
                    <a:pt x="68569" y="93254"/>
                  </a:moveTo>
                  <a:cubicBezTo>
                    <a:pt x="68569" y="82283"/>
                    <a:pt x="76797" y="74054"/>
                    <a:pt x="87768" y="74054"/>
                  </a:cubicBezTo>
                  <a:cubicBezTo>
                    <a:pt x="98740" y="74054"/>
                    <a:pt x="106968" y="65826"/>
                    <a:pt x="106968" y="54855"/>
                  </a:cubicBezTo>
                  <a:lnTo>
                    <a:pt x="106968" y="0"/>
                  </a:lnTo>
                  <a:lnTo>
                    <a:pt x="71312" y="0"/>
                  </a:lnTo>
                  <a:lnTo>
                    <a:pt x="71312" y="38399"/>
                  </a:lnTo>
                  <a:cubicBezTo>
                    <a:pt x="54855" y="43884"/>
                    <a:pt x="43884" y="54855"/>
                    <a:pt x="38399" y="71312"/>
                  </a:cubicBezTo>
                  <a:lnTo>
                    <a:pt x="0" y="71312"/>
                  </a:lnTo>
                  <a:lnTo>
                    <a:pt x="0" y="106968"/>
                  </a:lnTo>
                  <a:lnTo>
                    <a:pt x="54855" y="106968"/>
                  </a:lnTo>
                  <a:cubicBezTo>
                    <a:pt x="60340" y="109710"/>
                    <a:pt x="68569" y="101482"/>
                    <a:pt x="68569" y="93254"/>
                  </a:cubicBezTo>
                  <a:lnTo>
                    <a:pt x="68569" y="93254"/>
                  </a:ln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24"/>
            <p:cNvSpPr/>
            <p:nvPr/>
          </p:nvSpPr>
          <p:spPr>
            <a:xfrm>
              <a:off x="7009421" y="1078369"/>
              <a:ext cx="290837" cy="292055"/>
            </a:xfrm>
            <a:custGeom>
              <a:rect b="b" l="l" r="r" t="t"/>
              <a:pathLst>
                <a:path extrusionOk="0" h="292055" w="290837">
                  <a:moveTo>
                    <a:pt x="145366" y="292055"/>
                  </a:moveTo>
                  <a:cubicBezTo>
                    <a:pt x="202965" y="292055"/>
                    <a:pt x="257820" y="256399"/>
                    <a:pt x="279763" y="201544"/>
                  </a:cubicBezTo>
                  <a:cubicBezTo>
                    <a:pt x="301704" y="146689"/>
                    <a:pt x="290734" y="83605"/>
                    <a:pt x="249592" y="42464"/>
                  </a:cubicBezTo>
                  <a:cubicBezTo>
                    <a:pt x="208450" y="1323"/>
                    <a:pt x="145366" y="-12391"/>
                    <a:pt x="90511" y="12294"/>
                  </a:cubicBezTo>
                  <a:cubicBezTo>
                    <a:pt x="35656" y="34236"/>
                    <a:pt x="0" y="86348"/>
                    <a:pt x="0" y="146689"/>
                  </a:cubicBezTo>
                  <a:cubicBezTo>
                    <a:pt x="2743" y="228972"/>
                    <a:pt x="65826" y="292055"/>
                    <a:pt x="145366" y="292055"/>
                  </a:cubicBezTo>
                  <a:lnTo>
                    <a:pt x="145366" y="292055"/>
                  </a:lnTo>
                  <a:close/>
                  <a:moveTo>
                    <a:pt x="145366" y="39721"/>
                  </a:moveTo>
                  <a:cubicBezTo>
                    <a:pt x="189251" y="39721"/>
                    <a:pt x="230392" y="67149"/>
                    <a:pt x="246849" y="105547"/>
                  </a:cubicBezTo>
                  <a:cubicBezTo>
                    <a:pt x="263306" y="146689"/>
                    <a:pt x="255077" y="193316"/>
                    <a:pt x="222164" y="223486"/>
                  </a:cubicBezTo>
                  <a:cubicBezTo>
                    <a:pt x="191994" y="253657"/>
                    <a:pt x="145366" y="264628"/>
                    <a:pt x="104225" y="248171"/>
                  </a:cubicBezTo>
                  <a:cubicBezTo>
                    <a:pt x="63083" y="231715"/>
                    <a:pt x="38399" y="190573"/>
                    <a:pt x="38399" y="146689"/>
                  </a:cubicBezTo>
                  <a:cubicBezTo>
                    <a:pt x="38399" y="86348"/>
                    <a:pt x="87769" y="39721"/>
                    <a:pt x="145366" y="39721"/>
                  </a:cubicBezTo>
                  <a:lnTo>
                    <a:pt x="145366" y="39721"/>
                  </a:ln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24"/>
            <p:cNvSpPr/>
            <p:nvPr/>
          </p:nvSpPr>
          <p:spPr>
            <a:xfrm>
              <a:off x="6584292" y="448856"/>
              <a:ext cx="170051" cy="233134"/>
            </a:xfrm>
            <a:custGeom>
              <a:rect b="b" l="l" r="r" t="t"/>
              <a:pathLst>
                <a:path extrusionOk="0" h="233134" w="170051">
                  <a:moveTo>
                    <a:pt x="0" y="87768"/>
                  </a:moveTo>
                  <a:lnTo>
                    <a:pt x="24685" y="85026"/>
                  </a:lnTo>
                  <a:lnTo>
                    <a:pt x="145366" y="85026"/>
                  </a:lnTo>
                  <a:lnTo>
                    <a:pt x="145366" y="106968"/>
                  </a:lnTo>
                  <a:lnTo>
                    <a:pt x="0" y="106968"/>
                  </a:lnTo>
                  <a:lnTo>
                    <a:pt x="0" y="87768"/>
                  </a:lnTo>
                  <a:close/>
                  <a:moveTo>
                    <a:pt x="0" y="128910"/>
                  </a:moveTo>
                  <a:lnTo>
                    <a:pt x="24685" y="126167"/>
                  </a:lnTo>
                  <a:lnTo>
                    <a:pt x="131653" y="126167"/>
                  </a:lnTo>
                  <a:lnTo>
                    <a:pt x="131653" y="148109"/>
                  </a:lnTo>
                  <a:lnTo>
                    <a:pt x="0" y="148109"/>
                  </a:lnTo>
                  <a:lnTo>
                    <a:pt x="0" y="128910"/>
                  </a:lnTo>
                  <a:close/>
                  <a:moveTo>
                    <a:pt x="19200" y="115196"/>
                  </a:moveTo>
                  <a:cubicBezTo>
                    <a:pt x="19200" y="41141"/>
                    <a:pt x="57598" y="0"/>
                    <a:pt x="112454" y="0"/>
                  </a:cubicBezTo>
                  <a:cubicBezTo>
                    <a:pt x="134395" y="0"/>
                    <a:pt x="153595" y="10971"/>
                    <a:pt x="167309" y="27428"/>
                  </a:cubicBezTo>
                  <a:lnTo>
                    <a:pt x="145366" y="49370"/>
                  </a:lnTo>
                  <a:cubicBezTo>
                    <a:pt x="137138" y="38399"/>
                    <a:pt x="126167" y="32913"/>
                    <a:pt x="112454" y="32913"/>
                  </a:cubicBezTo>
                  <a:cubicBezTo>
                    <a:pt x="79540" y="32913"/>
                    <a:pt x="63083" y="65826"/>
                    <a:pt x="63083" y="115196"/>
                  </a:cubicBezTo>
                  <a:cubicBezTo>
                    <a:pt x="63083" y="167308"/>
                    <a:pt x="82283" y="200222"/>
                    <a:pt x="112454" y="200222"/>
                  </a:cubicBezTo>
                  <a:cubicBezTo>
                    <a:pt x="128910" y="200222"/>
                    <a:pt x="139881" y="191993"/>
                    <a:pt x="148109" y="178280"/>
                  </a:cubicBezTo>
                  <a:lnTo>
                    <a:pt x="170052" y="200222"/>
                  </a:lnTo>
                  <a:cubicBezTo>
                    <a:pt x="153595" y="222164"/>
                    <a:pt x="134395" y="233135"/>
                    <a:pt x="106968" y="233135"/>
                  </a:cubicBezTo>
                  <a:cubicBezTo>
                    <a:pt x="57598" y="230392"/>
                    <a:pt x="19200" y="189251"/>
                    <a:pt x="19200" y="115196"/>
                  </a:cubicBez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8" name="Google Shape;658;p24"/>
          <p:cNvGrpSpPr/>
          <p:nvPr/>
        </p:nvGrpSpPr>
        <p:grpSpPr>
          <a:xfrm>
            <a:off x="2991447" y="4020112"/>
            <a:ext cx="734336" cy="779961"/>
            <a:chOff x="2899351" y="1724980"/>
            <a:chExt cx="3364829" cy="3409943"/>
          </a:xfrm>
        </p:grpSpPr>
        <p:sp>
          <p:nvSpPr>
            <p:cNvPr id="659" name="Google Shape;659;p24"/>
            <p:cNvSpPr/>
            <p:nvPr/>
          </p:nvSpPr>
          <p:spPr>
            <a:xfrm>
              <a:off x="4465966" y="4201996"/>
              <a:ext cx="209518" cy="502638"/>
            </a:xfrm>
            <a:custGeom>
              <a:rect b="b" l="l" r="r" t="t"/>
              <a:pathLst>
                <a:path extrusionOk="0" h="502638" w="209518">
                  <a:moveTo>
                    <a:pt x="105153" y="502638"/>
                  </a:moveTo>
                  <a:cubicBezTo>
                    <a:pt x="68035" y="415057"/>
                    <a:pt x="33772" y="337948"/>
                    <a:pt x="1412" y="258935"/>
                  </a:cubicBezTo>
                  <a:cubicBezTo>
                    <a:pt x="-1443" y="251319"/>
                    <a:pt x="461" y="239895"/>
                    <a:pt x="3316" y="232280"/>
                  </a:cubicBezTo>
                  <a:cubicBezTo>
                    <a:pt x="35675" y="156122"/>
                    <a:pt x="68035" y="79965"/>
                    <a:pt x="102297" y="0"/>
                  </a:cubicBezTo>
                  <a:cubicBezTo>
                    <a:pt x="108008" y="8568"/>
                    <a:pt x="112767" y="13327"/>
                    <a:pt x="114670" y="19039"/>
                  </a:cubicBezTo>
                  <a:cubicBezTo>
                    <a:pt x="145126" y="88533"/>
                    <a:pt x="174630" y="158026"/>
                    <a:pt x="204134" y="227520"/>
                  </a:cubicBezTo>
                  <a:cubicBezTo>
                    <a:pt x="207941" y="237040"/>
                    <a:pt x="211748" y="251319"/>
                    <a:pt x="207941" y="260839"/>
                  </a:cubicBezTo>
                  <a:cubicBezTo>
                    <a:pt x="176534" y="338900"/>
                    <a:pt x="143223" y="416009"/>
                    <a:pt x="105153" y="502638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60" name="Google Shape;660;p24"/>
            <p:cNvGrpSpPr/>
            <p:nvPr/>
          </p:nvGrpSpPr>
          <p:grpSpPr>
            <a:xfrm>
              <a:off x="2899351" y="1724980"/>
              <a:ext cx="3364829" cy="3409943"/>
              <a:chOff x="2899351" y="1724980"/>
              <a:chExt cx="3364829" cy="3409943"/>
            </a:xfrm>
          </p:grpSpPr>
          <p:sp>
            <p:nvSpPr>
              <p:cNvPr id="661" name="Google Shape;661;p24"/>
              <p:cNvSpPr/>
              <p:nvPr/>
            </p:nvSpPr>
            <p:spPr>
              <a:xfrm>
                <a:off x="3238658" y="2222541"/>
                <a:ext cx="2793401" cy="2672486"/>
              </a:xfrm>
              <a:custGeom>
                <a:rect b="b" l="l" r="r" t="t"/>
                <a:pathLst>
                  <a:path extrusionOk="0" h="2672486" w="2793401">
                    <a:moveTo>
                      <a:pt x="2662550" y="1257865"/>
                    </a:moveTo>
                    <a:cubicBezTo>
                      <a:pt x="2515029" y="1257865"/>
                      <a:pt x="2372267" y="1257865"/>
                      <a:pt x="2228554" y="1257865"/>
                    </a:cubicBezTo>
                    <a:cubicBezTo>
                      <a:pt x="2228554" y="1220738"/>
                      <a:pt x="2228554" y="1185515"/>
                      <a:pt x="2228554" y="1145533"/>
                    </a:cubicBezTo>
                    <a:cubicBezTo>
                      <a:pt x="2363701" y="1145533"/>
                      <a:pt x="2499801" y="1145533"/>
                      <a:pt x="2638756" y="1145533"/>
                    </a:cubicBezTo>
                    <a:cubicBezTo>
                      <a:pt x="2591169" y="959899"/>
                      <a:pt x="2509319" y="797113"/>
                      <a:pt x="2393206" y="646702"/>
                    </a:cubicBezTo>
                    <a:cubicBezTo>
                      <a:pt x="2348474" y="676213"/>
                      <a:pt x="2304693" y="704772"/>
                      <a:pt x="2258058" y="735235"/>
                    </a:cubicBezTo>
                    <a:cubicBezTo>
                      <a:pt x="2237119" y="703820"/>
                      <a:pt x="2217133" y="674309"/>
                      <a:pt x="2195243" y="640991"/>
                    </a:cubicBezTo>
                    <a:cubicBezTo>
                      <a:pt x="2236168" y="613384"/>
                      <a:pt x="2276141" y="585777"/>
                      <a:pt x="2315163" y="559121"/>
                    </a:cubicBezTo>
                    <a:cubicBezTo>
                      <a:pt x="2239023" y="458213"/>
                      <a:pt x="2013459" y="292571"/>
                      <a:pt x="1900201" y="253540"/>
                    </a:cubicBezTo>
                    <a:cubicBezTo>
                      <a:pt x="1873552" y="293523"/>
                      <a:pt x="1846903" y="333505"/>
                      <a:pt x="1817399" y="377296"/>
                    </a:cubicBezTo>
                    <a:cubicBezTo>
                      <a:pt x="1785992" y="356353"/>
                      <a:pt x="1755536" y="336361"/>
                      <a:pt x="1723177" y="314466"/>
                    </a:cubicBezTo>
                    <a:cubicBezTo>
                      <a:pt x="1746970" y="277339"/>
                      <a:pt x="1769812" y="243069"/>
                      <a:pt x="1794557" y="205942"/>
                    </a:cubicBezTo>
                    <a:cubicBezTo>
                      <a:pt x="1658458" y="152632"/>
                      <a:pt x="1519503" y="126929"/>
                      <a:pt x="1371982" y="119313"/>
                    </a:cubicBezTo>
                    <a:cubicBezTo>
                      <a:pt x="1371982" y="270676"/>
                      <a:pt x="1371982" y="420134"/>
                      <a:pt x="1371982" y="572449"/>
                    </a:cubicBezTo>
                    <a:cubicBezTo>
                      <a:pt x="1332009" y="572449"/>
                      <a:pt x="1297746" y="572449"/>
                      <a:pt x="1257773" y="572449"/>
                    </a:cubicBezTo>
                    <a:cubicBezTo>
                      <a:pt x="1257773" y="423942"/>
                      <a:pt x="1257773" y="274484"/>
                      <a:pt x="1257773" y="122169"/>
                    </a:cubicBezTo>
                    <a:cubicBezTo>
                      <a:pt x="1083603" y="129785"/>
                      <a:pt x="922758" y="172623"/>
                      <a:pt x="768575" y="251636"/>
                    </a:cubicBezTo>
                    <a:cubicBezTo>
                      <a:pt x="795224" y="292571"/>
                      <a:pt x="820921" y="330650"/>
                      <a:pt x="847570" y="371584"/>
                    </a:cubicBezTo>
                    <a:cubicBezTo>
                      <a:pt x="816163" y="392527"/>
                      <a:pt x="786659" y="412519"/>
                      <a:pt x="753348" y="434414"/>
                    </a:cubicBezTo>
                    <a:cubicBezTo>
                      <a:pt x="724795" y="392527"/>
                      <a:pt x="697194" y="352545"/>
                      <a:pt x="668642" y="308754"/>
                    </a:cubicBezTo>
                    <a:cubicBezTo>
                      <a:pt x="522073" y="402999"/>
                      <a:pt x="402153" y="522947"/>
                      <a:pt x="306979" y="670502"/>
                    </a:cubicBezTo>
                    <a:cubicBezTo>
                      <a:pt x="348856" y="699061"/>
                      <a:pt x="388829" y="725716"/>
                      <a:pt x="432609" y="755227"/>
                    </a:cubicBezTo>
                    <a:cubicBezTo>
                      <a:pt x="411671" y="786641"/>
                      <a:pt x="391684" y="817104"/>
                      <a:pt x="369794" y="850423"/>
                    </a:cubicBezTo>
                    <a:cubicBezTo>
                      <a:pt x="328869" y="823768"/>
                      <a:pt x="290799" y="798065"/>
                      <a:pt x="249874" y="771410"/>
                    </a:cubicBezTo>
                    <a:cubicBezTo>
                      <a:pt x="188010" y="889454"/>
                      <a:pt x="150892" y="1011306"/>
                      <a:pt x="129954" y="1143629"/>
                    </a:cubicBezTo>
                    <a:cubicBezTo>
                      <a:pt x="276523" y="1143629"/>
                      <a:pt x="422140" y="1143629"/>
                      <a:pt x="569661" y="1143629"/>
                    </a:cubicBezTo>
                    <a:cubicBezTo>
                      <a:pt x="569661" y="1183612"/>
                      <a:pt x="569661" y="1219786"/>
                      <a:pt x="569661" y="1258817"/>
                    </a:cubicBezTo>
                    <a:cubicBezTo>
                      <a:pt x="420236" y="1258817"/>
                      <a:pt x="271764" y="1258817"/>
                      <a:pt x="118533" y="1258817"/>
                    </a:cubicBezTo>
                    <a:cubicBezTo>
                      <a:pt x="109967" y="1386380"/>
                      <a:pt x="126147" y="1507280"/>
                      <a:pt x="157555" y="1630084"/>
                    </a:cubicBezTo>
                    <a:cubicBezTo>
                      <a:pt x="212756" y="1602477"/>
                      <a:pt x="264150" y="1577726"/>
                      <a:pt x="317448" y="1551071"/>
                    </a:cubicBezTo>
                    <a:cubicBezTo>
                      <a:pt x="334579" y="1584389"/>
                      <a:pt x="349807" y="1615804"/>
                      <a:pt x="367890" y="1651979"/>
                    </a:cubicBezTo>
                    <a:cubicBezTo>
                      <a:pt x="309834" y="1681490"/>
                      <a:pt x="253681" y="1710049"/>
                      <a:pt x="192769" y="1740512"/>
                    </a:cubicBezTo>
                    <a:cubicBezTo>
                      <a:pt x="267005" y="1938521"/>
                      <a:pt x="386925" y="2102259"/>
                      <a:pt x="549674" y="2240294"/>
                    </a:cubicBezTo>
                    <a:cubicBezTo>
                      <a:pt x="525880" y="2268853"/>
                      <a:pt x="502087" y="2297412"/>
                      <a:pt x="477341" y="2326923"/>
                    </a:cubicBezTo>
                    <a:cubicBezTo>
                      <a:pt x="379311" y="2246958"/>
                      <a:pt x="295558" y="2156521"/>
                      <a:pt x="227032" y="2052757"/>
                    </a:cubicBezTo>
                    <a:cubicBezTo>
                      <a:pt x="-245986" y="1344494"/>
                      <a:pt x="49055" y="399191"/>
                      <a:pt x="843763" y="91706"/>
                    </a:cubicBezTo>
                    <a:cubicBezTo>
                      <a:pt x="1200668" y="-46329"/>
                      <a:pt x="1558525" y="-24434"/>
                      <a:pt x="1904008" y="129785"/>
                    </a:cubicBezTo>
                    <a:cubicBezTo>
                      <a:pt x="2362750" y="335409"/>
                      <a:pt x="2659694" y="687637"/>
                      <a:pt x="2758676" y="1181707"/>
                    </a:cubicBezTo>
                    <a:cubicBezTo>
                      <a:pt x="2877644" y="1776686"/>
                      <a:pt x="2689199" y="2271709"/>
                      <a:pt x="2219988" y="2658207"/>
                    </a:cubicBezTo>
                    <a:cubicBezTo>
                      <a:pt x="2214277" y="2662967"/>
                      <a:pt x="2208567" y="2665823"/>
                      <a:pt x="2200953" y="2672487"/>
                    </a:cubicBezTo>
                    <a:cubicBezTo>
                      <a:pt x="2178111" y="2642024"/>
                      <a:pt x="2156221" y="2612513"/>
                      <a:pt x="2134331" y="2583954"/>
                    </a:cubicBezTo>
                    <a:cubicBezTo>
                      <a:pt x="2177159" y="2546827"/>
                      <a:pt x="2218084" y="2512557"/>
                      <a:pt x="2257106" y="2475430"/>
                    </a:cubicBezTo>
                    <a:cubicBezTo>
                      <a:pt x="2295176" y="2438303"/>
                      <a:pt x="2331342" y="2399272"/>
                      <a:pt x="2371316" y="2357386"/>
                    </a:cubicBezTo>
                    <a:cubicBezTo>
                      <a:pt x="2329439" y="2328827"/>
                      <a:pt x="2291369" y="2303124"/>
                      <a:pt x="2250444" y="2275517"/>
                    </a:cubicBezTo>
                    <a:cubicBezTo>
                      <a:pt x="2271382" y="2244102"/>
                      <a:pt x="2291369" y="2213639"/>
                      <a:pt x="2312307" y="2181272"/>
                    </a:cubicBezTo>
                    <a:cubicBezTo>
                      <a:pt x="2355136" y="2208879"/>
                      <a:pt x="2395109" y="2235534"/>
                      <a:pt x="2437938" y="2263141"/>
                    </a:cubicBezTo>
                    <a:cubicBezTo>
                      <a:pt x="2545485" y="2107971"/>
                      <a:pt x="2615914" y="1939473"/>
                      <a:pt x="2653032" y="1752887"/>
                    </a:cubicBezTo>
                    <a:cubicBezTo>
                      <a:pt x="2599735" y="1738608"/>
                      <a:pt x="2548340" y="1725280"/>
                      <a:pt x="2495043" y="1711953"/>
                    </a:cubicBezTo>
                    <a:cubicBezTo>
                      <a:pt x="2504560" y="1675778"/>
                      <a:pt x="2513126" y="1641507"/>
                      <a:pt x="2522643" y="1603429"/>
                    </a:cubicBezTo>
                    <a:cubicBezTo>
                      <a:pt x="2572134" y="1614852"/>
                      <a:pt x="2619721" y="1626276"/>
                      <a:pt x="2670164" y="1638651"/>
                    </a:cubicBezTo>
                    <a:cubicBezTo>
                      <a:pt x="2690150" y="1510136"/>
                      <a:pt x="2684440" y="1385428"/>
                      <a:pt x="2662550" y="1257865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24"/>
              <p:cNvSpPr/>
              <p:nvPr/>
            </p:nvSpPr>
            <p:spPr>
              <a:xfrm>
                <a:off x="3869758" y="3084114"/>
                <a:ext cx="1368081" cy="2050809"/>
              </a:xfrm>
              <a:custGeom>
                <a:rect b="b" l="l" r="r" t="t"/>
                <a:pathLst>
                  <a:path extrusionOk="0" h="2050809" w="1368081">
                    <a:moveTo>
                      <a:pt x="987383" y="927489"/>
                    </a:moveTo>
                    <a:cubicBezTo>
                      <a:pt x="1137759" y="974135"/>
                      <a:pt x="1248162" y="1063620"/>
                      <a:pt x="1316688" y="1201655"/>
                    </a:cubicBezTo>
                    <a:cubicBezTo>
                      <a:pt x="1349047" y="1266389"/>
                      <a:pt x="1366178" y="1334930"/>
                      <a:pt x="1367130" y="1407280"/>
                    </a:cubicBezTo>
                    <a:cubicBezTo>
                      <a:pt x="1368082" y="1599577"/>
                      <a:pt x="1368082" y="1791874"/>
                      <a:pt x="1368082" y="1984172"/>
                    </a:cubicBezTo>
                    <a:cubicBezTo>
                      <a:pt x="1368082" y="2029866"/>
                      <a:pt x="1346192" y="2050809"/>
                      <a:pt x="1299556" y="2050809"/>
                    </a:cubicBezTo>
                    <a:cubicBezTo>
                      <a:pt x="888402" y="2050809"/>
                      <a:pt x="478199" y="2050809"/>
                      <a:pt x="67045" y="2050809"/>
                    </a:cubicBezTo>
                    <a:cubicBezTo>
                      <a:pt x="19458" y="2050809"/>
                      <a:pt x="423" y="2028914"/>
                      <a:pt x="423" y="1979412"/>
                    </a:cubicBezTo>
                    <a:cubicBezTo>
                      <a:pt x="423" y="1796634"/>
                      <a:pt x="-529" y="1613856"/>
                      <a:pt x="423" y="1431079"/>
                    </a:cubicBezTo>
                    <a:cubicBezTo>
                      <a:pt x="1375" y="1199751"/>
                      <a:pt x="137474" y="1011262"/>
                      <a:pt x="358279" y="936057"/>
                    </a:cubicBezTo>
                    <a:cubicBezTo>
                      <a:pt x="364942" y="934153"/>
                      <a:pt x="370652" y="931297"/>
                      <a:pt x="378266" y="928441"/>
                    </a:cubicBezTo>
                    <a:cubicBezTo>
                      <a:pt x="66093" y="679026"/>
                      <a:pt x="153654" y="290623"/>
                      <a:pt x="344003" y="126885"/>
                    </a:cubicBezTo>
                    <a:cubicBezTo>
                      <a:pt x="552436" y="-53037"/>
                      <a:pt x="864608" y="-41613"/>
                      <a:pt x="1057813" y="161156"/>
                    </a:cubicBezTo>
                    <a:cubicBezTo>
                      <a:pt x="1247210" y="359165"/>
                      <a:pt x="1259583" y="711392"/>
                      <a:pt x="987383" y="927489"/>
                    </a:cubicBezTo>
                    <a:close/>
                    <a:moveTo>
                      <a:pt x="773241" y="1027445"/>
                    </a:moveTo>
                    <a:cubicBezTo>
                      <a:pt x="777999" y="1039821"/>
                      <a:pt x="782758" y="1052196"/>
                      <a:pt x="787517" y="1063620"/>
                    </a:cubicBezTo>
                    <a:cubicBezTo>
                      <a:pt x="825587" y="1152153"/>
                      <a:pt x="864608" y="1239734"/>
                      <a:pt x="899823" y="1329219"/>
                    </a:cubicBezTo>
                    <a:cubicBezTo>
                      <a:pt x="908389" y="1351114"/>
                      <a:pt x="909340" y="1381577"/>
                      <a:pt x="900775" y="1402520"/>
                    </a:cubicBezTo>
                    <a:cubicBezTo>
                      <a:pt x="850332" y="1528180"/>
                      <a:pt x="795131" y="1650983"/>
                      <a:pt x="742785" y="1775691"/>
                    </a:cubicBezTo>
                    <a:cubicBezTo>
                      <a:pt x="731364" y="1801394"/>
                      <a:pt x="717088" y="1821385"/>
                      <a:pt x="686632" y="1822337"/>
                    </a:cubicBezTo>
                    <a:cubicBezTo>
                      <a:pt x="654272" y="1823289"/>
                      <a:pt x="639044" y="1802346"/>
                      <a:pt x="626672" y="1775691"/>
                    </a:cubicBezTo>
                    <a:cubicBezTo>
                      <a:pt x="574326" y="1650983"/>
                      <a:pt x="521028" y="1527228"/>
                      <a:pt x="466779" y="1403472"/>
                    </a:cubicBezTo>
                    <a:cubicBezTo>
                      <a:pt x="455358" y="1377769"/>
                      <a:pt x="456309" y="1353970"/>
                      <a:pt x="467730" y="1328267"/>
                    </a:cubicBezTo>
                    <a:cubicBezTo>
                      <a:pt x="506752" y="1240686"/>
                      <a:pt x="543870" y="1152153"/>
                      <a:pt x="581940" y="1063620"/>
                    </a:cubicBezTo>
                    <a:cubicBezTo>
                      <a:pt x="586698" y="1052196"/>
                      <a:pt x="591457" y="1039821"/>
                      <a:pt x="597168" y="1024589"/>
                    </a:cubicBezTo>
                    <a:cubicBezTo>
                      <a:pt x="571471" y="1024589"/>
                      <a:pt x="550532" y="1024589"/>
                      <a:pt x="528642" y="1024589"/>
                    </a:cubicBezTo>
                    <a:cubicBezTo>
                      <a:pt x="287850" y="1025541"/>
                      <a:pt x="115584" y="1197847"/>
                      <a:pt x="114633" y="1436791"/>
                    </a:cubicBezTo>
                    <a:cubicBezTo>
                      <a:pt x="114633" y="1591009"/>
                      <a:pt x="114633" y="1745228"/>
                      <a:pt x="114633" y="1900398"/>
                    </a:cubicBezTo>
                    <a:cubicBezTo>
                      <a:pt x="114633" y="1911822"/>
                      <a:pt x="115584" y="1923246"/>
                      <a:pt x="116536" y="1934669"/>
                    </a:cubicBezTo>
                    <a:cubicBezTo>
                      <a:pt x="497234" y="1934669"/>
                      <a:pt x="875078" y="1934669"/>
                      <a:pt x="1253872" y="1934669"/>
                    </a:cubicBezTo>
                    <a:cubicBezTo>
                      <a:pt x="1253872" y="1751892"/>
                      <a:pt x="1256727" y="1571018"/>
                      <a:pt x="1251969" y="1391096"/>
                    </a:cubicBezTo>
                    <a:cubicBezTo>
                      <a:pt x="1251017" y="1345402"/>
                      <a:pt x="1234837" y="1296852"/>
                      <a:pt x="1215802" y="1254965"/>
                    </a:cubicBezTo>
                    <a:cubicBezTo>
                      <a:pt x="1139663" y="1090275"/>
                      <a:pt x="975962" y="1007454"/>
                      <a:pt x="773241" y="1027445"/>
                    </a:cubicBezTo>
                    <a:close/>
                    <a:moveTo>
                      <a:pt x="687584" y="351549"/>
                    </a:moveTo>
                    <a:cubicBezTo>
                      <a:pt x="554339" y="350597"/>
                      <a:pt x="431564" y="382012"/>
                      <a:pt x="315451" y="441034"/>
                    </a:cubicBezTo>
                    <a:cubicBezTo>
                      <a:pt x="293561" y="452457"/>
                      <a:pt x="285947" y="466737"/>
                      <a:pt x="284995" y="491488"/>
                    </a:cubicBezTo>
                    <a:cubicBezTo>
                      <a:pt x="275478" y="718056"/>
                      <a:pt x="455358" y="908450"/>
                      <a:pt x="680921" y="910353"/>
                    </a:cubicBezTo>
                    <a:cubicBezTo>
                      <a:pt x="908389" y="911305"/>
                      <a:pt x="1091124" y="721864"/>
                      <a:pt x="1082558" y="493392"/>
                    </a:cubicBezTo>
                    <a:cubicBezTo>
                      <a:pt x="1081606" y="465785"/>
                      <a:pt x="1071137" y="451506"/>
                      <a:pt x="1047343" y="439130"/>
                    </a:cubicBezTo>
                    <a:cubicBezTo>
                      <a:pt x="933134" y="381060"/>
                      <a:pt x="813214" y="351549"/>
                      <a:pt x="687584" y="351549"/>
                    </a:cubicBezTo>
                    <a:close/>
                    <a:moveTo>
                      <a:pt x="1014984" y="295383"/>
                    </a:moveTo>
                    <a:cubicBezTo>
                      <a:pt x="929327" y="168772"/>
                      <a:pt x="811310" y="104990"/>
                      <a:pt x="659031" y="113558"/>
                    </a:cubicBezTo>
                    <a:cubicBezTo>
                      <a:pt x="527690" y="121173"/>
                      <a:pt x="425853" y="184955"/>
                      <a:pt x="352569" y="295383"/>
                    </a:cubicBezTo>
                    <a:cubicBezTo>
                      <a:pt x="574326" y="216370"/>
                      <a:pt x="794179" y="217322"/>
                      <a:pt x="1014984" y="295383"/>
                    </a:cubicBezTo>
                    <a:close/>
                    <a:moveTo>
                      <a:pt x="683777" y="1620520"/>
                    </a:moveTo>
                    <a:cubicBezTo>
                      <a:pt x="720895" y="1532939"/>
                      <a:pt x="755158" y="1456782"/>
                      <a:pt x="786565" y="1378721"/>
                    </a:cubicBezTo>
                    <a:cubicBezTo>
                      <a:pt x="790372" y="1369201"/>
                      <a:pt x="787517" y="1355874"/>
                      <a:pt x="782758" y="1345402"/>
                    </a:cubicBezTo>
                    <a:cubicBezTo>
                      <a:pt x="753254" y="1275908"/>
                      <a:pt x="723750" y="1206415"/>
                      <a:pt x="693294" y="1136922"/>
                    </a:cubicBezTo>
                    <a:cubicBezTo>
                      <a:pt x="690439" y="1131210"/>
                      <a:pt x="686632" y="1126450"/>
                      <a:pt x="680921" y="1117882"/>
                    </a:cubicBezTo>
                    <a:cubicBezTo>
                      <a:pt x="646658" y="1197847"/>
                      <a:pt x="613347" y="1274005"/>
                      <a:pt x="581940" y="1350162"/>
                    </a:cubicBezTo>
                    <a:cubicBezTo>
                      <a:pt x="578133" y="1357778"/>
                      <a:pt x="576229" y="1369201"/>
                      <a:pt x="580036" y="1376817"/>
                    </a:cubicBezTo>
                    <a:cubicBezTo>
                      <a:pt x="612396" y="1455830"/>
                      <a:pt x="646658" y="1532939"/>
                      <a:pt x="683777" y="1620520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24"/>
              <p:cNvSpPr/>
              <p:nvPr/>
            </p:nvSpPr>
            <p:spPr>
              <a:xfrm>
                <a:off x="2899351" y="1724980"/>
                <a:ext cx="3364829" cy="3213838"/>
              </a:xfrm>
              <a:custGeom>
                <a:rect b="b" l="l" r="r" t="t"/>
                <a:pathLst>
                  <a:path extrusionOk="0" h="3213838" w="3364829">
                    <a:moveTo>
                      <a:pt x="3108452" y="209433"/>
                    </a:moveTo>
                    <a:cubicBezTo>
                      <a:pt x="3050395" y="170402"/>
                      <a:pt x="2993291" y="132323"/>
                      <a:pt x="2934283" y="92341"/>
                    </a:cubicBezTo>
                    <a:cubicBezTo>
                      <a:pt x="2956173" y="59974"/>
                      <a:pt x="2975207" y="30463"/>
                      <a:pt x="2996146" y="0"/>
                    </a:cubicBezTo>
                    <a:cubicBezTo>
                      <a:pt x="3004712" y="4760"/>
                      <a:pt x="3012326" y="7616"/>
                      <a:pt x="3018988" y="12376"/>
                    </a:cubicBezTo>
                    <a:cubicBezTo>
                      <a:pt x="3120825" y="79965"/>
                      <a:pt x="3222661" y="147555"/>
                      <a:pt x="3323547" y="216096"/>
                    </a:cubicBezTo>
                    <a:cubicBezTo>
                      <a:pt x="3378748" y="253223"/>
                      <a:pt x="3378748" y="295110"/>
                      <a:pt x="3322595" y="332236"/>
                    </a:cubicBezTo>
                    <a:cubicBezTo>
                      <a:pt x="3215048" y="403634"/>
                      <a:pt x="3107500" y="475983"/>
                      <a:pt x="2997098" y="549285"/>
                    </a:cubicBezTo>
                    <a:cubicBezTo>
                      <a:pt x="2975207" y="516918"/>
                      <a:pt x="2955221" y="486455"/>
                      <a:pt x="2934283" y="455040"/>
                    </a:cubicBezTo>
                    <a:cubicBezTo>
                      <a:pt x="2994242" y="415057"/>
                      <a:pt x="3051347" y="376027"/>
                      <a:pt x="3108452" y="337948"/>
                    </a:cubicBezTo>
                    <a:cubicBezTo>
                      <a:pt x="3107500" y="336044"/>
                      <a:pt x="3106549" y="334140"/>
                      <a:pt x="3106549" y="331284"/>
                    </a:cubicBezTo>
                    <a:cubicBezTo>
                      <a:pt x="3096079" y="331284"/>
                      <a:pt x="3086562" y="331284"/>
                      <a:pt x="3076093" y="331284"/>
                    </a:cubicBezTo>
                    <a:cubicBezTo>
                      <a:pt x="2585943" y="331284"/>
                      <a:pt x="2095794" y="330332"/>
                      <a:pt x="1604693" y="331284"/>
                    </a:cubicBezTo>
                    <a:cubicBezTo>
                      <a:pt x="957506" y="332236"/>
                      <a:pt x="398831" y="733966"/>
                      <a:pt x="191351" y="1344177"/>
                    </a:cubicBezTo>
                    <a:cubicBezTo>
                      <a:pt x="-32309" y="2003889"/>
                      <a:pt x="245600" y="2744519"/>
                      <a:pt x="848055" y="3093891"/>
                    </a:cubicBezTo>
                    <a:cubicBezTo>
                      <a:pt x="858525" y="3099603"/>
                      <a:pt x="868042" y="3106266"/>
                      <a:pt x="882318" y="3113882"/>
                    </a:cubicBezTo>
                    <a:cubicBezTo>
                      <a:pt x="864235" y="3146249"/>
                      <a:pt x="847104" y="3177664"/>
                      <a:pt x="827117" y="3213839"/>
                    </a:cubicBezTo>
                    <a:cubicBezTo>
                      <a:pt x="792854" y="3192895"/>
                      <a:pt x="760495" y="3174808"/>
                      <a:pt x="729087" y="3154817"/>
                    </a:cubicBezTo>
                    <a:cubicBezTo>
                      <a:pt x="310319" y="2873987"/>
                      <a:pt x="65720" y="2482728"/>
                      <a:pt x="9567" y="1981042"/>
                    </a:cubicBezTo>
                    <a:cubicBezTo>
                      <a:pt x="-69428" y="1270875"/>
                      <a:pt x="347437" y="590219"/>
                      <a:pt x="1012707" y="328428"/>
                    </a:cubicBezTo>
                    <a:cubicBezTo>
                      <a:pt x="1205912" y="252271"/>
                      <a:pt x="1406730" y="216096"/>
                      <a:pt x="1614211" y="217048"/>
                    </a:cubicBezTo>
                    <a:cubicBezTo>
                      <a:pt x="2098650" y="217048"/>
                      <a:pt x="2583088" y="217048"/>
                      <a:pt x="3067527" y="217048"/>
                    </a:cubicBezTo>
                    <a:cubicBezTo>
                      <a:pt x="3080851" y="217048"/>
                      <a:pt x="3093224" y="217048"/>
                      <a:pt x="3106549" y="217048"/>
                    </a:cubicBezTo>
                    <a:cubicBezTo>
                      <a:pt x="3107500" y="214192"/>
                      <a:pt x="3107500" y="212289"/>
                      <a:pt x="3108452" y="209433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24"/>
              <p:cNvSpPr/>
              <p:nvPr/>
            </p:nvSpPr>
            <p:spPr>
              <a:xfrm>
                <a:off x="4212810" y="3594642"/>
                <a:ext cx="281716" cy="142806"/>
              </a:xfrm>
              <a:custGeom>
                <a:rect b="b" l="l" r="r" t="t"/>
                <a:pathLst>
                  <a:path extrusionOk="0" h="142806" w="281716">
                    <a:moveTo>
                      <a:pt x="0" y="952"/>
                    </a:moveTo>
                    <a:cubicBezTo>
                      <a:pt x="33311" y="952"/>
                      <a:pt x="63767" y="0"/>
                      <a:pt x="94223" y="952"/>
                    </a:cubicBezTo>
                    <a:cubicBezTo>
                      <a:pt x="100885" y="952"/>
                      <a:pt x="110402" y="4760"/>
                      <a:pt x="114210" y="10472"/>
                    </a:cubicBezTo>
                    <a:cubicBezTo>
                      <a:pt x="132293" y="35223"/>
                      <a:pt x="148472" y="36175"/>
                      <a:pt x="167507" y="11424"/>
                    </a:cubicBezTo>
                    <a:cubicBezTo>
                      <a:pt x="171314" y="5712"/>
                      <a:pt x="179880" y="952"/>
                      <a:pt x="186542" y="952"/>
                    </a:cubicBezTo>
                    <a:cubicBezTo>
                      <a:pt x="217950" y="0"/>
                      <a:pt x="250309" y="0"/>
                      <a:pt x="281717" y="0"/>
                    </a:cubicBezTo>
                    <a:cubicBezTo>
                      <a:pt x="279813" y="81869"/>
                      <a:pt x="218902" y="141843"/>
                      <a:pt x="141810" y="142795"/>
                    </a:cubicBezTo>
                    <a:cubicBezTo>
                      <a:pt x="64719" y="143747"/>
                      <a:pt x="3807" y="84725"/>
                      <a:pt x="0" y="952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24"/>
              <p:cNvSpPr/>
              <p:nvPr/>
            </p:nvSpPr>
            <p:spPr>
              <a:xfrm>
                <a:off x="4612543" y="3594584"/>
                <a:ext cx="281716" cy="143804"/>
              </a:xfrm>
              <a:custGeom>
                <a:rect b="b" l="l" r="r" t="t"/>
                <a:pathLst>
                  <a:path extrusionOk="0" h="143804" w="281716">
                    <a:moveTo>
                      <a:pt x="0" y="1009"/>
                    </a:moveTo>
                    <a:cubicBezTo>
                      <a:pt x="33311" y="1009"/>
                      <a:pt x="63767" y="57"/>
                      <a:pt x="94223" y="1961"/>
                    </a:cubicBezTo>
                    <a:cubicBezTo>
                      <a:pt x="102789" y="2913"/>
                      <a:pt x="109451" y="13385"/>
                      <a:pt x="118017" y="16241"/>
                    </a:cubicBezTo>
                    <a:cubicBezTo>
                      <a:pt x="129437" y="21000"/>
                      <a:pt x="151328" y="27664"/>
                      <a:pt x="154183" y="23856"/>
                    </a:cubicBezTo>
                    <a:cubicBezTo>
                      <a:pt x="175121" y="-10415"/>
                      <a:pt x="207481" y="2913"/>
                      <a:pt x="236033" y="1009"/>
                    </a:cubicBezTo>
                    <a:cubicBezTo>
                      <a:pt x="251261" y="57"/>
                      <a:pt x="266489" y="1009"/>
                      <a:pt x="281717" y="1009"/>
                    </a:cubicBezTo>
                    <a:cubicBezTo>
                      <a:pt x="279814" y="82878"/>
                      <a:pt x="218902" y="142852"/>
                      <a:pt x="141810" y="143804"/>
                    </a:cubicBezTo>
                    <a:cubicBezTo>
                      <a:pt x="63767" y="143804"/>
                      <a:pt x="3807" y="84782"/>
                      <a:pt x="0" y="1009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66" name="Google Shape;666;p24"/>
          <p:cNvGrpSpPr/>
          <p:nvPr/>
        </p:nvGrpSpPr>
        <p:grpSpPr>
          <a:xfrm>
            <a:off x="4753497" y="4040250"/>
            <a:ext cx="748807" cy="724629"/>
            <a:chOff x="2477798" y="452519"/>
            <a:chExt cx="1221622" cy="1219140"/>
          </a:xfrm>
        </p:grpSpPr>
        <p:sp>
          <p:nvSpPr>
            <p:cNvPr id="667" name="Google Shape;667;p24"/>
            <p:cNvSpPr/>
            <p:nvPr/>
          </p:nvSpPr>
          <p:spPr>
            <a:xfrm>
              <a:off x="2644813" y="591928"/>
              <a:ext cx="1054607" cy="940554"/>
            </a:xfrm>
            <a:custGeom>
              <a:rect b="b" l="l" r="r" t="t"/>
              <a:pathLst>
                <a:path extrusionOk="0" h="940554" w="1054607">
                  <a:moveTo>
                    <a:pt x="1054607" y="880293"/>
                  </a:moveTo>
                  <a:cubicBezTo>
                    <a:pt x="1048685" y="901224"/>
                    <a:pt x="1038814" y="918996"/>
                    <a:pt x="1019467" y="930449"/>
                  </a:cubicBezTo>
                  <a:cubicBezTo>
                    <a:pt x="993408" y="945851"/>
                    <a:pt x="960241" y="943877"/>
                    <a:pt x="937341" y="922945"/>
                  </a:cubicBezTo>
                  <a:cubicBezTo>
                    <a:pt x="913651" y="901619"/>
                    <a:pt x="891935" y="878713"/>
                    <a:pt x="869429" y="856203"/>
                  </a:cubicBezTo>
                  <a:cubicBezTo>
                    <a:pt x="852056" y="839221"/>
                    <a:pt x="834683" y="822239"/>
                    <a:pt x="818100" y="804862"/>
                  </a:cubicBezTo>
                  <a:cubicBezTo>
                    <a:pt x="811783" y="798148"/>
                    <a:pt x="807045" y="797753"/>
                    <a:pt x="798753" y="801703"/>
                  </a:cubicBezTo>
                  <a:cubicBezTo>
                    <a:pt x="739133" y="831717"/>
                    <a:pt x="676749" y="837246"/>
                    <a:pt x="612391" y="820659"/>
                  </a:cubicBezTo>
                  <a:cubicBezTo>
                    <a:pt x="514471" y="795384"/>
                    <a:pt x="435504" y="706130"/>
                    <a:pt x="422475" y="605819"/>
                  </a:cubicBezTo>
                  <a:cubicBezTo>
                    <a:pt x="417737" y="568695"/>
                    <a:pt x="419711" y="532362"/>
                    <a:pt x="429977" y="494844"/>
                  </a:cubicBezTo>
                  <a:cubicBezTo>
                    <a:pt x="424054" y="494844"/>
                    <a:pt x="419711" y="494844"/>
                    <a:pt x="414973" y="494844"/>
                  </a:cubicBezTo>
                  <a:cubicBezTo>
                    <a:pt x="287836" y="494844"/>
                    <a:pt x="160698" y="494844"/>
                    <a:pt x="33166" y="494844"/>
                  </a:cubicBezTo>
                  <a:cubicBezTo>
                    <a:pt x="7107" y="494844"/>
                    <a:pt x="0" y="487340"/>
                    <a:pt x="0" y="461670"/>
                  </a:cubicBezTo>
                  <a:cubicBezTo>
                    <a:pt x="0" y="424152"/>
                    <a:pt x="0" y="386239"/>
                    <a:pt x="0" y="348721"/>
                  </a:cubicBezTo>
                  <a:cubicBezTo>
                    <a:pt x="0" y="328185"/>
                    <a:pt x="9081" y="319101"/>
                    <a:pt x="30008" y="319101"/>
                  </a:cubicBezTo>
                  <a:cubicBezTo>
                    <a:pt x="66333" y="319101"/>
                    <a:pt x="102263" y="319101"/>
                    <a:pt x="140167" y="319101"/>
                  </a:cubicBezTo>
                  <a:cubicBezTo>
                    <a:pt x="140167" y="313967"/>
                    <a:pt x="140167" y="310018"/>
                    <a:pt x="140167" y="305674"/>
                  </a:cubicBezTo>
                  <a:cubicBezTo>
                    <a:pt x="140167" y="270130"/>
                    <a:pt x="140167" y="234192"/>
                    <a:pt x="140167" y="198648"/>
                  </a:cubicBezTo>
                  <a:cubicBezTo>
                    <a:pt x="140167" y="174953"/>
                    <a:pt x="148458" y="166659"/>
                    <a:pt x="172543" y="166659"/>
                  </a:cubicBezTo>
                  <a:cubicBezTo>
                    <a:pt x="215581" y="166659"/>
                    <a:pt x="258223" y="166659"/>
                    <a:pt x="303234" y="166659"/>
                  </a:cubicBezTo>
                  <a:cubicBezTo>
                    <a:pt x="303234" y="161920"/>
                    <a:pt x="303234" y="157576"/>
                    <a:pt x="303234" y="153627"/>
                  </a:cubicBezTo>
                  <a:cubicBezTo>
                    <a:pt x="303234" y="112554"/>
                    <a:pt x="303234" y="71877"/>
                    <a:pt x="303234" y="30804"/>
                  </a:cubicBezTo>
                  <a:cubicBezTo>
                    <a:pt x="303234" y="8688"/>
                    <a:pt x="311920" y="0"/>
                    <a:pt x="334426" y="0"/>
                  </a:cubicBezTo>
                  <a:cubicBezTo>
                    <a:pt x="384176" y="0"/>
                    <a:pt x="433925" y="0"/>
                    <a:pt x="483674" y="0"/>
                  </a:cubicBezTo>
                  <a:cubicBezTo>
                    <a:pt x="505390" y="0"/>
                    <a:pt x="514077" y="8688"/>
                    <a:pt x="514077" y="30409"/>
                  </a:cubicBezTo>
                  <a:cubicBezTo>
                    <a:pt x="514077" y="66348"/>
                    <a:pt x="514077" y="102681"/>
                    <a:pt x="514077" y="138620"/>
                  </a:cubicBezTo>
                  <a:cubicBezTo>
                    <a:pt x="514077" y="142964"/>
                    <a:pt x="514077" y="147308"/>
                    <a:pt x="514077" y="152442"/>
                  </a:cubicBezTo>
                  <a:cubicBezTo>
                    <a:pt x="541320" y="152442"/>
                    <a:pt x="566985" y="152442"/>
                    <a:pt x="593044" y="152442"/>
                  </a:cubicBezTo>
                  <a:cubicBezTo>
                    <a:pt x="609627" y="152442"/>
                    <a:pt x="626605" y="152442"/>
                    <a:pt x="643188" y="152442"/>
                  </a:cubicBezTo>
                  <a:cubicBezTo>
                    <a:pt x="669642" y="152442"/>
                    <a:pt x="677539" y="159946"/>
                    <a:pt x="677539" y="186406"/>
                  </a:cubicBezTo>
                  <a:cubicBezTo>
                    <a:pt x="677539" y="221949"/>
                    <a:pt x="677539" y="257888"/>
                    <a:pt x="677539" y="293431"/>
                  </a:cubicBezTo>
                  <a:cubicBezTo>
                    <a:pt x="677539" y="297775"/>
                    <a:pt x="677539" y="302119"/>
                    <a:pt x="677539" y="304884"/>
                  </a:cubicBezTo>
                  <a:cubicBezTo>
                    <a:pt x="702808" y="308833"/>
                    <a:pt x="726893" y="311203"/>
                    <a:pt x="750188" y="317127"/>
                  </a:cubicBezTo>
                  <a:cubicBezTo>
                    <a:pt x="847713" y="341217"/>
                    <a:pt x="926285" y="429681"/>
                    <a:pt x="940499" y="528808"/>
                  </a:cubicBezTo>
                  <a:cubicBezTo>
                    <a:pt x="948396" y="583703"/>
                    <a:pt x="940894" y="636228"/>
                    <a:pt x="915625" y="685989"/>
                  </a:cubicBezTo>
                  <a:cubicBezTo>
                    <a:pt x="911676" y="693888"/>
                    <a:pt x="912071" y="698627"/>
                    <a:pt x="918389" y="705340"/>
                  </a:cubicBezTo>
                  <a:cubicBezTo>
                    <a:pt x="951160" y="737330"/>
                    <a:pt x="983142" y="770108"/>
                    <a:pt x="1015518" y="801703"/>
                  </a:cubicBezTo>
                  <a:cubicBezTo>
                    <a:pt x="1032101" y="817895"/>
                    <a:pt x="1047895" y="834482"/>
                    <a:pt x="1054212" y="857387"/>
                  </a:cubicBezTo>
                  <a:cubicBezTo>
                    <a:pt x="1054607" y="864101"/>
                    <a:pt x="1054607" y="872395"/>
                    <a:pt x="1054607" y="880293"/>
                  </a:cubicBezTo>
                  <a:close/>
                  <a:moveTo>
                    <a:pt x="895883" y="568695"/>
                  </a:moveTo>
                  <a:cubicBezTo>
                    <a:pt x="896278" y="451402"/>
                    <a:pt x="799148" y="354250"/>
                    <a:pt x="681487" y="354250"/>
                  </a:cubicBezTo>
                  <a:cubicBezTo>
                    <a:pt x="563826" y="354250"/>
                    <a:pt x="467881" y="449822"/>
                    <a:pt x="467091" y="567511"/>
                  </a:cubicBezTo>
                  <a:cubicBezTo>
                    <a:pt x="466301" y="685199"/>
                    <a:pt x="562641" y="781956"/>
                    <a:pt x="680697" y="782351"/>
                  </a:cubicBezTo>
                  <a:cubicBezTo>
                    <a:pt x="798753" y="782746"/>
                    <a:pt x="895488" y="686779"/>
                    <a:pt x="895883" y="568695"/>
                  </a:cubicBezTo>
                  <a:close/>
                  <a:moveTo>
                    <a:pt x="351404" y="47391"/>
                  </a:moveTo>
                  <a:cubicBezTo>
                    <a:pt x="351404" y="180877"/>
                    <a:pt x="351404" y="313572"/>
                    <a:pt x="351404" y="446663"/>
                  </a:cubicBezTo>
                  <a:cubicBezTo>
                    <a:pt x="373910" y="446663"/>
                    <a:pt x="396021" y="445478"/>
                    <a:pt x="417737" y="447058"/>
                  </a:cubicBezTo>
                  <a:cubicBezTo>
                    <a:pt x="439453" y="448638"/>
                    <a:pt x="456431" y="445478"/>
                    <a:pt x="463932" y="422177"/>
                  </a:cubicBezTo>
                  <a:cubicBezTo>
                    <a:pt x="464722" y="420203"/>
                    <a:pt x="466696" y="418228"/>
                    <a:pt x="467881" y="416253"/>
                  </a:cubicBezTo>
                  <a:cubicBezTo>
                    <a:pt x="505785" y="364123"/>
                    <a:pt x="555929" y="329764"/>
                    <a:pt x="618313" y="314362"/>
                  </a:cubicBezTo>
                  <a:cubicBezTo>
                    <a:pt x="627000" y="312388"/>
                    <a:pt x="629369" y="308833"/>
                    <a:pt x="629369" y="300145"/>
                  </a:cubicBezTo>
                  <a:cubicBezTo>
                    <a:pt x="628974" y="270920"/>
                    <a:pt x="628974" y="241301"/>
                    <a:pt x="628974" y="212076"/>
                  </a:cubicBezTo>
                  <a:cubicBezTo>
                    <a:pt x="628974" y="207732"/>
                    <a:pt x="628974" y="203783"/>
                    <a:pt x="628974" y="199833"/>
                  </a:cubicBezTo>
                  <a:cubicBezTo>
                    <a:pt x="589490" y="199833"/>
                    <a:pt x="551981" y="199833"/>
                    <a:pt x="513287" y="199833"/>
                  </a:cubicBezTo>
                  <a:cubicBezTo>
                    <a:pt x="513287" y="213656"/>
                    <a:pt x="513287" y="226688"/>
                    <a:pt x="513287" y="239721"/>
                  </a:cubicBezTo>
                  <a:cubicBezTo>
                    <a:pt x="513287" y="257888"/>
                    <a:pt x="513682" y="276054"/>
                    <a:pt x="512892" y="294616"/>
                  </a:cubicBezTo>
                  <a:cubicBezTo>
                    <a:pt x="512102" y="308438"/>
                    <a:pt x="502626" y="317522"/>
                    <a:pt x="490386" y="317917"/>
                  </a:cubicBezTo>
                  <a:cubicBezTo>
                    <a:pt x="477752" y="318312"/>
                    <a:pt x="467881" y="309228"/>
                    <a:pt x="466301" y="295011"/>
                  </a:cubicBezTo>
                  <a:cubicBezTo>
                    <a:pt x="465906" y="290667"/>
                    <a:pt x="465906" y="286322"/>
                    <a:pt x="465906" y="281978"/>
                  </a:cubicBezTo>
                  <a:cubicBezTo>
                    <a:pt x="465906" y="208522"/>
                    <a:pt x="465906" y="135065"/>
                    <a:pt x="465906" y="61609"/>
                  </a:cubicBezTo>
                  <a:cubicBezTo>
                    <a:pt x="465906" y="56870"/>
                    <a:pt x="465906" y="52525"/>
                    <a:pt x="465906" y="47391"/>
                  </a:cubicBezTo>
                  <a:cubicBezTo>
                    <a:pt x="427213" y="47391"/>
                    <a:pt x="390098" y="47391"/>
                    <a:pt x="351404" y="47391"/>
                  </a:cubicBezTo>
                  <a:close/>
                  <a:moveTo>
                    <a:pt x="302445" y="214446"/>
                  </a:moveTo>
                  <a:cubicBezTo>
                    <a:pt x="263751" y="214446"/>
                    <a:pt x="226241" y="214446"/>
                    <a:pt x="188732" y="214446"/>
                  </a:cubicBezTo>
                  <a:cubicBezTo>
                    <a:pt x="188732" y="292246"/>
                    <a:pt x="188732" y="369257"/>
                    <a:pt x="188732" y="446268"/>
                  </a:cubicBezTo>
                  <a:cubicBezTo>
                    <a:pt x="227031" y="446268"/>
                    <a:pt x="264540" y="446268"/>
                    <a:pt x="302445" y="446268"/>
                  </a:cubicBezTo>
                  <a:cubicBezTo>
                    <a:pt x="302445" y="368862"/>
                    <a:pt x="302445" y="291851"/>
                    <a:pt x="302445" y="214446"/>
                  </a:cubicBezTo>
                  <a:close/>
                  <a:moveTo>
                    <a:pt x="850872" y="770898"/>
                  </a:moveTo>
                  <a:cubicBezTo>
                    <a:pt x="888381" y="808022"/>
                    <a:pt x="926285" y="845935"/>
                    <a:pt x="964190" y="883848"/>
                  </a:cubicBezTo>
                  <a:cubicBezTo>
                    <a:pt x="966953" y="886612"/>
                    <a:pt x="970507" y="890166"/>
                    <a:pt x="974060" y="890166"/>
                  </a:cubicBezTo>
                  <a:cubicBezTo>
                    <a:pt x="982352" y="890166"/>
                    <a:pt x="992618" y="890956"/>
                    <a:pt x="998146" y="886217"/>
                  </a:cubicBezTo>
                  <a:cubicBezTo>
                    <a:pt x="1003278" y="881873"/>
                    <a:pt x="1005253" y="871210"/>
                    <a:pt x="1005253" y="863311"/>
                  </a:cubicBezTo>
                  <a:cubicBezTo>
                    <a:pt x="1005253" y="858177"/>
                    <a:pt x="999725" y="852253"/>
                    <a:pt x="995382" y="847909"/>
                  </a:cubicBezTo>
                  <a:cubicBezTo>
                    <a:pt x="960636" y="812761"/>
                    <a:pt x="925496" y="777612"/>
                    <a:pt x="890355" y="742858"/>
                  </a:cubicBezTo>
                  <a:cubicBezTo>
                    <a:pt x="888381" y="740884"/>
                    <a:pt x="885617" y="738909"/>
                    <a:pt x="884828" y="738119"/>
                  </a:cubicBezTo>
                  <a:cubicBezTo>
                    <a:pt x="872983" y="749177"/>
                    <a:pt x="862322" y="759840"/>
                    <a:pt x="850872" y="770898"/>
                  </a:cubicBezTo>
                  <a:close/>
                  <a:moveTo>
                    <a:pt x="139377" y="366888"/>
                  </a:moveTo>
                  <a:cubicBezTo>
                    <a:pt x="108185" y="366888"/>
                    <a:pt x="78178" y="366888"/>
                    <a:pt x="48170" y="366888"/>
                  </a:cubicBezTo>
                  <a:cubicBezTo>
                    <a:pt x="48170" y="393743"/>
                    <a:pt x="48170" y="419808"/>
                    <a:pt x="48170" y="446268"/>
                  </a:cubicBezTo>
                  <a:cubicBezTo>
                    <a:pt x="78572" y="446268"/>
                    <a:pt x="108580" y="446268"/>
                    <a:pt x="139377" y="446268"/>
                  </a:cubicBezTo>
                  <a:cubicBezTo>
                    <a:pt x="139377" y="419413"/>
                    <a:pt x="139377" y="393743"/>
                    <a:pt x="139377" y="366888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8" name="Google Shape;668;p24"/>
            <p:cNvSpPr/>
            <p:nvPr/>
          </p:nvSpPr>
          <p:spPr>
            <a:xfrm>
              <a:off x="2477798" y="452519"/>
              <a:ext cx="1011865" cy="1219140"/>
            </a:xfrm>
            <a:custGeom>
              <a:rect b="b" l="l" r="r" t="t"/>
              <a:pathLst>
                <a:path extrusionOk="0" h="1219140" w="1011865">
                  <a:moveTo>
                    <a:pt x="0" y="59634"/>
                  </a:moveTo>
                  <a:cubicBezTo>
                    <a:pt x="7502" y="46206"/>
                    <a:pt x="13030" y="31594"/>
                    <a:pt x="22901" y="20141"/>
                  </a:cubicBezTo>
                  <a:cubicBezTo>
                    <a:pt x="37509" y="3554"/>
                    <a:pt x="58831" y="0"/>
                    <a:pt x="80547" y="0"/>
                  </a:cubicBezTo>
                  <a:cubicBezTo>
                    <a:pt x="363644" y="0"/>
                    <a:pt x="646741" y="0"/>
                    <a:pt x="929839" y="0"/>
                  </a:cubicBezTo>
                  <a:cubicBezTo>
                    <a:pt x="932208" y="0"/>
                    <a:pt x="934577" y="0"/>
                    <a:pt x="936946" y="0"/>
                  </a:cubicBezTo>
                  <a:cubicBezTo>
                    <a:pt x="980378" y="790"/>
                    <a:pt x="1010780" y="30409"/>
                    <a:pt x="1011175" y="73851"/>
                  </a:cubicBezTo>
                  <a:cubicBezTo>
                    <a:pt x="1011570" y="141779"/>
                    <a:pt x="1011570" y="209706"/>
                    <a:pt x="1011175" y="277634"/>
                  </a:cubicBezTo>
                  <a:cubicBezTo>
                    <a:pt x="1011175" y="295406"/>
                    <a:pt x="1002094" y="305674"/>
                    <a:pt x="987485" y="305674"/>
                  </a:cubicBezTo>
                  <a:cubicBezTo>
                    <a:pt x="972876" y="305674"/>
                    <a:pt x="963795" y="295406"/>
                    <a:pt x="963795" y="277634"/>
                  </a:cubicBezTo>
                  <a:cubicBezTo>
                    <a:pt x="963795" y="212076"/>
                    <a:pt x="963795" y="146518"/>
                    <a:pt x="963795" y="81355"/>
                  </a:cubicBezTo>
                  <a:cubicBezTo>
                    <a:pt x="963795" y="55685"/>
                    <a:pt x="955898" y="47786"/>
                    <a:pt x="930234" y="47786"/>
                  </a:cubicBezTo>
                  <a:cubicBezTo>
                    <a:pt x="647136" y="47786"/>
                    <a:pt x="364039" y="47786"/>
                    <a:pt x="80941" y="47786"/>
                  </a:cubicBezTo>
                  <a:cubicBezTo>
                    <a:pt x="55672" y="47786"/>
                    <a:pt x="47775" y="55685"/>
                    <a:pt x="47775" y="80170"/>
                  </a:cubicBezTo>
                  <a:cubicBezTo>
                    <a:pt x="47775" y="432840"/>
                    <a:pt x="47775" y="785906"/>
                    <a:pt x="47775" y="1138576"/>
                  </a:cubicBezTo>
                  <a:cubicBezTo>
                    <a:pt x="47775" y="1163456"/>
                    <a:pt x="55672" y="1171355"/>
                    <a:pt x="80547" y="1171355"/>
                  </a:cubicBezTo>
                  <a:cubicBezTo>
                    <a:pt x="364039" y="1171355"/>
                    <a:pt x="647531" y="1171355"/>
                    <a:pt x="931023" y="1171355"/>
                  </a:cubicBezTo>
                  <a:cubicBezTo>
                    <a:pt x="955503" y="1171355"/>
                    <a:pt x="963795" y="1163061"/>
                    <a:pt x="963795" y="1138181"/>
                  </a:cubicBezTo>
                  <a:cubicBezTo>
                    <a:pt x="963795" y="1107376"/>
                    <a:pt x="963795" y="1076177"/>
                    <a:pt x="963795" y="1045373"/>
                  </a:cubicBezTo>
                  <a:cubicBezTo>
                    <a:pt x="963795" y="1027996"/>
                    <a:pt x="973271" y="1016938"/>
                    <a:pt x="987485" y="1016938"/>
                  </a:cubicBezTo>
                  <a:cubicBezTo>
                    <a:pt x="1001699" y="1016938"/>
                    <a:pt x="1011570" y="1027996"/>
                    <a:pt x="1011570" y="1045373"/>
                  </a:cubicBezTo>
                  <a:cubicBezTo>
                    <a:pt x="1011965" y="1078547"/>
                    <a:pt x="1011965" y="1112116"/>
                    <a:pt x="1011570" y="1145290"/>
                  </a:cubicBezTo>
                  <a:cubicBezTo>
                    <a:pt x="1011175" y="1182413"/>
                    <a:pt x="990644" y="1207688"/>
                    <a:pt x="954319" y="1217166"/>
                  </a:cubicBezTo>
                  <a:cubicBezTo>
                    <a:pt x="952739" y="1217561"/>
                    <a:pt x="951555" y="1218351"/>
                    <a:pt x="949976" y="1219141"/>
                  </a:cubicBezTo>
                  <a:cubicBezTo>
                    <a:pt x="654243" y="1219141"/>
                    <a:pt x="358116" y="1219141"/>
                    <a:pt x="62384" y="1219141"/>
                  </a:cubicBezTo>
                  <a:cubicBezTo>
                    <a:pt x="54882" y="1216376"/>
                    <a:pt x="47380" y="1214402"/>
                    <a:pt x="40273" y="1211242"/>
                  </a:cubicBezTo>
                  <a:cubicBezTo>
                    <a:pt x="18162" y="1200974"/>
                    <a:pt x="7502" y="1181623"/>
                    <a:pt x="395" y="1159902"/>
                  </a:cubicBezTo>
                  <a:cubicBezTo>
                    <a:pt x="0" y="793409"/>
                    <a:pt x="0" y="426522"/>
                    <a:pt x="0" y="59634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9" name="Google Shape;669;p24"/>
            <p:cNvSpPr/>
            <p:nvPr/>
          </p:nvSpPr>
          <p:spPr>
            <a:xfrm>
              <a:off x="2603751" y="1495522"/>
              <a:ext cx="707561" cy="47786"/>
            </a:xfrm>
            <a:custGeom>
              <a:rect b="b" l="l" r="r" t="t"/>
              <a:pathLst>
                <a:path extrusionOk="0" h="47786" w="707561">
                  <a:moveTo>
                    <a:pt x="353773" y="395"/>
                  </a:moveTo>
                  <a:cubicBezTo>
                    <a:pt x="460774" y="395"/>
                    <a:pt x="567379" y="395"/>
                    <a:pt x="674380" y="395"/>
                  </a:cubicBezTo>
                  <a:cubicBezTo>
                    <a:pt x="679513" y="395"/>
                    <a:pt x="684645" y="395"/>
                    <a:pt x="689779" y="1580"/>
                  </a:cubicBezTo>
                  <a:cubicBezTo>
                    <a:pt x="700439" y="3949"/>
                    <a:pt x="707941" y="13822"/>
                    <a:pt x="707546" y="24090"/>
                  </a:cubicBezTo>
                  <a:cubicBezTo>
                    <a:pt x="706756" y="34754"/>
                    <a:pt x="702018" y="43442"/>
                    <a:pt x="690963" y="46206"/>
                  </a:cubicBezTo>
                  <a:cubicBezTo>
                    <a:pt x="685435" y="47786"/>
                    <a:pt x="679118" y="47786"/>
                    <a:pt x="673195" y="47786"/>
                  </a:cubicBezTo>
                  <a:cubicBezTo>
                    <a:pt x="460379" y="47786"/>
                    <a:pt x="247167" y="47786"/>
                    <a:pt x="34351" y="47786"/>
                  </a:cubicBezTo>
                  <a:cubicBezTo>
                    <a:pt x="28823" y="47786"/>
                    <a:pt x="23295" y="47786"/>
                    <a:pt x="17768" y="46206"/>
                  </a:cubicBezTo>
                  <a:cubicBezTo>
                    <a:pt x="7107" y="43442"/>
                    <a:pt x="0" y="33964"/>
                    <a:pt x="0" y="23696"/>
                  </a:cubicBezTo>
                  <a:cubicBezTo>
                    <a:pt x="0" y="13033"/>
                    <a:pt x="7897" y="3159"/>
                    <a:pt x="18952" y="790"/>
                  </a:cubicBezTo>
                  <a:cubicBezTo>
                    <a:pt x="23690" y="0"/>
                    <a:pt x="28428" y="0"/>
                    <a:pt x="33166" y="0"/>
                  </a:cubicBezTo>
                  <a:cubicBezTo>
                    <a:pt x="140167" y="395"/>
                    <a:pt x="247167" y="395"/>
                    <a:pt x="353773" y="395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0" name="Google Shape;670;p24"/>
            <p:cNvSpPr/>
            <p:nvPr/>
          </p:nvSpPr>
          <p:spPr>
            <a:xfrm>
              <a:off x="3441187" y="805179"/>
              <a:ext cx="47400" cy="47411"/>
            </a:xfrm>
            <a:custGeom>
              <a:rect b="b" l="l" r="r" t="t"/>
              <a:pathLst>
                <a:path extrusionOk="0" h="47411" w="47400">
                  <a:moveTo>
                    <a:pt x="24095" y="47401"/>
                  </a:moveTo>
                  <a:cubicBezTo>
                    <a:pt x="11461" y="47796"/>
                    <a:pt x="405" y="36738"/>
                    <a:pt x="10" y="24101"/>
                  </a:cubicBezTo>
                  <a:cubicBezTo>
                    <a:pt x="-384" y="11463"/>
                    <a:pt x="10671" y="405"/>
                    <a:pt x="23306" y="10"/>
                  </a:cubicBezTo>
                  <a:cubicBezTo>
                    <a:pt x="35545" y="-385"/>
                    <a:pt x="46996" y="11068"/>
                    <a:pt x="47391" y="23311"/>
                  </a:cubicBezTo>
                  <a:cubicBezTo>
                    <a:pt x="47786" y="35948"/>
                    <a:pt x="36730" y="47401"/>
                    <a:pt x="24095" y="47401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1" name="Google Shape;671;p24"/>
            <p:cNvSpPr/>
            <p:nvPr/>
          </p:nvSpPr>
          <p:spPr>
            <a:xfrm>
              <a:off x="3047930" y="1362816"/>
              <a:ext cx="46601" cy="47017"/>
            </a:xfrm>
            <a:custGeom>
              <a:rect b="b" l="l" r="r" t="t"/>
              <a:pathLst>
                <a:path extrusionOk="0" h="47017" w="46601">
                  <a:moveTo>
                    <a:pt x="23306" y="11"/>
                  </a:moveTo>
                  <a:cubicBezTo>
                    <a:pt x="35941" y="11"/>
                    <a:pt x="46601" y="11069"/>
                    <a:pt x="46601" y="23706"/>
                  </a:cubicBezTo>
                  <a:cubicBezTo>
                    <a:pt x="46601" y="36344"/>
                    <a:pt x="35546" y="47402"/>
                    <a:pt x="22911" y="47007"/>
                  </a:cubicBezTo>
                  <a:cubicBezTo>
                    <a:pt x="10276" y="47007"/>
                    <a:pt x="-384" y="35949"/>
                    <a:pt x="11" y="22916"/>
                  </a:cubicBezTo>
                  <a:cubicBezTo>
                    <a:pt x="-384" y="10279"/>
                    <a:pt x="10276" y="-384"/>
                    <a:pt x="23306" y="11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2" name="Google Shape;672;p24"/>
            <p:cNvSpPr/>
            <p:nvPr/>
          </p:nvSpPr>
          <p:spPr>
            <a:xfrm>
              <a:off x="3171886" y="997485"/>
              <a:ext cx="142625" cy="142221"/>
            </a:xfrm>
            <a:custGeom>
              <a:rect b="b" l="l" r="r" t="t"/>
              <a:pathLst>
                <a:path extrusionOk="0" h="142221" w="142625">
                  <a:moveTo>
                    <a:pt x="72683" y="33"/>
                  </a:moveTo>
                  <a:cubicBezTo>
                    <a:pt x="112167" y="1218"/>
                    <a:pt x="144148" y="33997"/>
                    <a:pt x="142569" y="72305"/>
                  </a:cubicBezTo>
                  <a:cubicBezTo>
                    <a:pt x="141385" y="111797"/>
                    <a:pt x="109008" y="142997"/>
                    <a:pt x="70314" y="142207"/>
                  </a:cubicBezTo>
                  <a:cubicBezTo>
                    <a:pt x="29646" y="141417"/>
                    <a:pt x="-1151" y="108638"/>
                    <a:pt x="33" y="67961"/>
                  </a:cubicBezTo>
                  <a:cubicBezTo>
                    <a:pt x="1218" y="29653"/>
                    <a:pt x="33989" y="-1152"/>
                    <a:pt x="72683" y="33"/>
                  </a:cubicBezTo>
                  <a:close/>
                  <a:moveTo>
                    <a:pt x="72683" y="47819"/>
                  </a:moveTo>
                  <a:cubicBezTo>
                    <a:pt x="59258" y="47029"/>
                    <a:pt x="48598" y="56508"/>
                    <a:pt x="47808" y="69540"/>
                  </a:cubicBezTo>
                  <a:cubicBezTo>
                    <a:pt x="47019" y="82573"/>
                    <a:pt x="56890" y="93631"/>
                    <a:pt x="69919" y="94421"/>
                  </a:cubicBezTo>
                  <a:cubicBezTo>
                    <a:pt x="82949" y="95211"/>
                    <a:pt x="94004" y="85732"/>
                    <a:pt x="94794" y="72700"/>
                  </a:cubicBezTo>
                  <a:cubicBezTo>
                    <a:pt x="95583" y="59667"/>
                    <a:pt x="85318" y="48609"/>
                    <a:pt x="72683" y="47819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3" name="Google Shape;673;p24"/>
            <p:cNvSpPr/>
            <p:nvPr/>
          </p:nvSpPr>
          <p:spPr>
            <a:xfrm>
              <a:off x="3338537" y="1180765"/>
              <a:ext cx="142539" cy="142177"/>
            </a:xfrm>
            <a:custGeom>
              <a:rect b="b" l="l" r="r" t="t"/>
              <a:pathLst>
                <a:path extrusionOk="0" h="142177" w="142539">
                  <a:moveTo>
                    <a:pt x="71469" y="0"/>
                  </a:moveTo>
                  <a:cubicBezTo>
                    <a:pt x="110558" y="395"/>
                    <a:pt x="142540" y="31989"/>
                    <a:pt x="142540" y="71087"/>
                  </a:cubicBezTo>
                  <a:cubicBezTo>
                    <a:pt x="142540" y="109790"/>
                    <a:pt x="110558" y="142174"/>
                    <a:pt x="71469" y="142174"/>
                  </a:cubicBezTo>
                  <a:cubicBezTo>
                    <a:pt x="31985" y="142569"/>
                    <a:pt x="-391" y="109790"/>
                    <a:pt x="4" y="70297"/>
                  </a:cubicBezTo>
                  <a:cubicBezTo>
                    <a:pt x="399" y="31199"/>
                    <a:pt x="31985" y="0"/>
                    <a:pt x="71469" y="0"/>
                  </a:cubicBezTo>
                  <a:close/>
                  <a:moveTo>
                    <a:pt x="47779" y="71482"/>
                  </a:moveTo>
                  <a:cubicBezTo>
                    <a:pt x="47779" y="84514"/>
                    <a:pt x="58439" y="94783"/>
                    <a:pt x="71469" y="94783"/>
                  </a:cubicBezTo>
                  <a:cubicBezTo>
                    <a:pt x="84104" y="94783"/>
                    <a:pt x="95159" y="84119"/>
                    <a:pt x="94764" y="71087"/>
                  </a:cubicBezTo>
                  <a:cubicBezTo>
                    <a:pt x="94764" y="58449"/>
                    <a:pt x="84104" y="47786"/>
                    <a:pt x="71074" y="47786"/>
                  </a:cubicBezTo>
                  <a:cubicBezTo>
                    <a:pt x="58045" y="47786"/>
                    <a:pt x="47779" y="58449"/>
                    <a:pt x="47779" y="71482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4" name="Google Shape;674;p24"/>
            <p:cNvSpPr/>
            <p:nvPr/>
          </p:nvSpPr>
          <p:spPr>
            <a:xfrm>
              <a:off x="3266577" y="1069747"/>
              <a:ext cx="133482" cy="239764"/>
            </a:xfrm>
            <a:custGeom>
              <a:rect b="b" l="l" r="r" t="t"/>
              <a:pathLst>
                <a:path extrusionOk="0" h="273686" w="174980">
                  <a:moveTo>
                    <a:pt x="146232" y="0"/>
                  </a:moveTo>
                  <a:cubicBezTo>
                    <a:pt x="167948" y="0"/>
                    <a:pt x="178609" y="14612"/>
                    <a:pt x="173870" y="30015"/>
                  </a:cubicBezTo>
                  <a:cubicBezTo>
                    <a:pt x="172291" y="34359"/>
                    <a:pt x="170317" y="38703"/>
                    <a:pt x="167948" y="43047"/>
                  </a:cubicBezTo>
                  <a:cubicBezTo>
                    <a:pt x="128070" y="113344"/>
                    <a:pt x="88586" y="183641"/>
                    <a:pt x="48708" y="253938"/>
                  </a:cubicBezTo>
                  <a:cubicBezTo>
                    <a:pt x="47918" y="255518"/>
                    <a:pt x="46733" y="257493"/>
                    <a:pt x="45549" y="259072"/>
                  </a:cubicBezTo>
                  <a:cubicBezTo>
                    <a:pt x="37257" y="272500"/>
                    <a:pt x="24228" y="277239"/>
                    <a:pt x="12383" y="270920"/>
                  </a:cubicBezTo>
                  <a:cubicBezTo>
                    <a:pt x="143" y="264207"/>
                    <a:pt x="-3806" y="249989"/>
                    <a:pt x="4091" y="236167"/>
                  </a:cubicBezTo>
                  <a:cubicBezTo>
                    <a:pt x="45944" y="161920"/>
                    <a:pt x="87401" y="87674"/>
                    <a:pt x="130044" y="13822"/>
                  </a:cubicBezTo>
                  <a:cubicBezTo>
                    <a:pt x="133992" y="7109"/>
                    <a:pt x="142679" y="2765"/>
                    <a:pt x="146232" y="0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5" name="Google Shape;675;p24"/>
            <p:cNvSpPr/>
            <p:nvPr/>
          </p:nvSpPr>
          <p:spPr>
            <a:xfrm>
              <a:off x="2603741" y="1362431"/>
              <a:ext cx="403542" cy="47391"/>
            </a:xfrm>
            <a:custGeom>
              <a:rect b="b" l="l" r="r" t="t"/>
              <a:pathLst>
                <a:path extrusionOk="0" h="47391" w="403542">
                  <a:moveTo>
                    <a:pt x="374314" y="0"/>
                  </a:moveTo>
                  <a:cubicBezTo>
                    <a:pt x="351809" y="0"/>
                    <a:pt x="328908" y="0"/>
                    <a:pt x="306403" y="0"/>
                  </a:cubicBezTo>
                  <a:cubicBezTo>
                    <a:pt x="286266" y="0"/>
                    <a:pt x="266129" y="0"/>
                    <a:pt x="245993" y="0"/>
                  </a:cubicBezTo>
                  <a:cubicBezTo>
                    <a:pt x="226646" y="0"/>
                    <a:pt x="207299" y="0"/>
                    <a:pt x="187952" y="0"/>
                  </a:cubicBezTo>
                  <a:cubicBezTo>
                    <a:pt x="172948" y="0"/>
                    <a:pt x="157944" y="0"/>
                    <a:pt x="142546" y="0"/>
                  </a:cubicBezTo>
                  <a:cubicBezTo>
                    <a:pt x="127937" y="0"/>
                    <a:pt x="112933" y="0"/>
                    <a:pt x="98324" y="0"/>
                  </a:cubicBezTo>
                  <a:cubicBezTo>
                    <a:pt x="75423" y="0"/>
                    <a:pt x="52128" y="0"/>
                    <a:pt x="29228" y="0"/>
                  </a:cubicBezTo>
                  <a:cubicBezTo>
                    <a:pt x="11065" y="0"/>
                    <a:pt x="-385" y="9478"/>
                    <a:pt x="10" y="24091"/>
                  </a:cubicBezTo>
                  <a:cubicBezTo>
                    <a:pt x="405" y="38308"/>
                    <a:pt x="11460" y="47391"/>
                    <a:pt x="28833" y="47391"/>
                  </a:cubicBezTo>
                  <a:cubicBezTo>
                    <a:pt x="66737" y="47391"/>
                    <a:pt x="104246" y="47391"/>
                    <a:pt x="142151" y="47391"/>
                  </a:cubicBezTo>
                  <a:cubicBezTo>
                    <a:pt x="176896" y="47391"/>
                    <a:pt x="211642" y="47391"/>
                    <a:pt x="246387" y="47391"/>
                  </a:cubicBezTo>
                  <a:cubicBezTo>
                    <a:pt x="289030" y="47391"/>
                    <a:pt x="331672" y="47391"/>
                    <a:pt x="374314" y="47391"/>
                  </a:cubicBezTo>
                  <a:cubicBezTo>
                    <a:pt x="392477" y="47391"/>
                    <a:pt x="403927" y="37518"/>
                    <a:pt x="403532" y="22906"/>
                  </a:cubicBezTo>
                  <a:cubicBezTo>
                    <a:pt x="402743" y="9083"/>
                    <a:pt x="392082" y="0"/>
                    <a:pt x="374314" y="0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6" name="Google Shape;676;p24"/>
            <p:cNvSpPr/>
            <p:nvPr/>
          </p:nvSpPr>
          <p:spPr>
            <a:xfrm>
              <a:off x="2603741" y="1228946"/>
              <a:ext cx="403542" cy="47391"/>
            </a:xfrm>
            <a:custGeom>
              <a:rect b="b" l="l" r="r" t="t"/>
              <a:pathLst>
                <a:path extrusionOk="0" h="47391" w="403542">
                  <a:moveTo>
                    <a:pt x="374314" y="0"/>
                  </a:moveTo>
                  <a:cubicBezTo>
                    <a:pt x="351809" y="0"/>
                    <a:pt x="328908" y="0"/>
                    <a:pt x="306403" y="0"/>
                  </a:cubicBezTo>
                  <a:cubicBezTo>
                    <a:pt x="286266" y="0"/>
                    <a:pt x="266129" y="0"/>
                    <a:pt x="245993" y="0"/>
                  </a:cubicBezTo>
                  <a:cubicBezTo>
                    <a:pt x="226646" y="0"/>
                    <a:pt x="207299" y="0"/>
                    <a:pt x="187952" y="0"/>
                  </a:cubicBezTo>
                  <a:cubicBezTo>
                    <a:pt x="172948" y="0"/>
                    <a:pt x="157944" y="0"/>
                    <a:pt x="142546" y="0"/>
                  </a:cubicBezTo>
                  <a:cubicBezTo>
                    <a:pt x="127937" y="0"/>
                    <a:pt x="112933" y="0"/>
                    <a:pt x="98324" y="0"/>
                  </a:cubicBezTo>
                  <a:cubicBezTo>
                    <a:pt x="75423" y="0"/>
                    <a:pt x="52128" y="0"/>
                    <a:pt x="29228" y="0"/>
                  </a:cubicBezTo>
                  <a:cubicBezTo>
                    <a:pt x="11065" y="0"/>
                    <a:pt x="-385" y="9478"/>
                    <a:pt x="10" y="24090"/>
                  </a:cubicBezTo>
                  <a:cubicBezTo>
                    <a:pt x="405" y="38308"/>
                    <a:pt x="11460" y="47391"/>
                    <a:pt x="28833" y="47391"/>
                  </a:cubicBezTo>
                  <a:cubicBezTo>
                    <a:pt x="66737" y="47391"/>
                    <a:pt x="104246" y="47391"/>
                    <a:pt x="142151" y="47391"/>
                  </a:cubicBezTo>
                  <a:cubicBezTo>
                    <a:pt x="176896" y="47391"/>
                    <a:pt x="211642" y="47391"/>
                    <a:pt x="246387" y="47391"/>
                  </a:cubicBezTo>
                  <a:cubicBezTo>
                    <a:pt x="289030" y="47391"/>
                    <a:pt x="331672" y="47391"/>
                    <a:pt x="374314" y="47391"/>
                  </a:cubicBezTo>
                  <a:cubicBezTo>
                    <a:pt x="392477" y="47391"/>
                    <a:pt x="403927" y="37518"/>
                    <a:pt x="403532" y="22906"/>
                  </a:cubicBezTo>
                  <a:cubicBezTo>
                    <a:pt x="402743" y="9083"/>
                    <a:pt x="392082" y="0"/>
                    <a:pt x="374314" y="0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77" name="Google Shape;677;p24"/>
          <p:cNvSpPr txBox="1"/>
          <p:nvPr/>
        </p:nvSpPr>
        <p:spPr>
          <a:xfrm>
            <a:off x="7909820" y="6020884"/>
            <a:ext cx="2554979" cy="788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Dificultad para comprender la normativa ESG</a:t>
            </a:r>
            <a:endParaRPr/>
          </a:p>
          <a:p>
            <a:pPr indent="-171450" lvl="0" marL="28575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8" name="Google Shape;678;p24"/>
          <p:cNvGrpSpPr/>
          <p:nvPr/>
        </p:nvGrpSpPr>
        <p:grpSpPr>
          <a:xfrm>
            <a:off x="9839647" y="3992845"/>
            <a:ext cx="767727" cy="786015"/>
            <a:chOff x="7284496" y="2127428"/>
            <a:chExt cx="2245645" cy="2249982"/>
          </a:xfrm>
        </p:grpSpPr>
        <p:grpSp>
          <p:nvGrpSpPr>
            <p:cNvPr id="679" name="Google Shape;679;p24"/>
            <p:cNvGrpSpPr/>
            <p:nvPr/>
          </p:nvGrpSpPr>
          <p:grpSpPr>
            <a:xfrm>
              <a:off x="7284496" y="2127428"/>
              <a:ext cx="2245645" cy="2249982"/>
              <a:chOff x="5098317" y="2100784"/>
              <a:chExt cx="2245645" cy="2249982"/>
            </a:xfrm>
          </p:grpSpPr>
          <p:sp>
            <p:nvSpPr>
              <p:cNvPr id="680" name="Google Shape;680;p24"/>
              <p:cNvSpPr/>
              <p:nvPr/>
            </p:nvSpPr>
            <p:spPr>
              <a:xfrm>
                <a:off x="5098317" y="2100784"/>
                <a:ext cx="2244434" cy="2249772"/>
              </a:xfrm>
              <a:custGeom>
                <a:rect b="b" l="l" r="r" t="t"/>
                <a:pathLst>
                  <a:path extrusionOk="0" h="2249773" w="2244435">
                    <a:moveTo>
                      <a:pt x="1547886" y="434488"/>
                    </a:moveTo>
                    <a:cubicBezTo>
                      <a:pt x="1544259" y="389736"/>
                      <a:pt x="1540631" y="346193"/>
                      <a:pt x="1537003" y="302650"/>
                    </a:cubicBezTo>
                    <a:cubicBezTo>
                      <a:pt x="1531561" y="240964"/>
                      <a:pt x="1525514" y="179278"/>
                      <a:pt x="1521282" y="117593"/>
                    </a:cubicBezTo>
                    <a:cubicBezTo>
                      <a:pt x="1516445" y="49254"/>
                      <a:pt x="1563002" y="269"/>
                      <a:pt x="1631932" y="269"/>
                    </a:cubicBezTo>
                    <a:cubicBezTo>
                      <a:pt x="1656118" y="269"/>
                      <a:pt x="1680303" y="-336"/>
                      <a:pt x="1704489" y="269"/>
                    </a:cubicBezTo>
                    <a:cubicBezTo>
                      <a:pt x="1767372" y="1478"/>
                      <a:pt x="1813929" y="50464"/>
                      <a:pt x="1809697" y="113964"/>
                    </a:cubicBezTo>
                    <a:cubicBezTo>
                      <a:pt x="1804255" y="194397"/>
                      <a:pt x="1796394" y="274831"/>
                      <a:pt x="1789744" y="355869"/>
                    </a:cubicBezTo>
                    <a:cubicBezTo>
                      <a:pt x="1787325" y="381269"/>
                      <a:pt x="1785511" y="407274"/>
                      <a:pt x="1783093" y="435697"/>
                    </a:cubicBezTo>
                    <a:cubicBezTo>
                      <a:pt x="1792162" y="435697"/>
                      <a:pt x="1800023" y="435697"/>
                      <a:pt x="1807883" y="435697"/>
                    </a:cubicBezTo>
                    <a:cubicBezTo>
                      <a:pt x="1914300" y="435697"/>
                      <a:pt x="2020717" y="435697"/>
                      <a:pt x="2127134" y="435697"/>
                    </a:cubicBezTo>
                    <a:cubicBezTo>
                      <a:pt x="2199691" y="435697"/>
                      <a:pt x="2244435" y="480450"/>
                      <a:pt x="2244435" y="553021"/>
                    </a:cubicBezTo>
                    <a:cubicBezTo>
                      <a:pt x="2244435" y="765293"/>
                      <a:pt x="2244435" y="977564"/>
                      <a:pt x="2244435" y="1190440"/>
                    </a:cubicBezTo>
                    <a:cubicBezTo>
                      <a:pt x="2244435" y="1261197"/>
                      <a:pt x="2199087" y="1306554"/>
                      <a:pt x="2128344" y="1307159"/>
                    </a:cubicBezTo>
                    <a:cubicBezTo>
                      <a:pt x="2033415" y="1307159"/>
                      <a:pt x="1938486" y="1306554"/>
                      <a:pt x="1843557" y="1307764"/>
                    </a:cubicBezTo>
                    <a:cubicBezTo>
                      <a:pt x="1833278" y="1307764"/>
                      <a:pt x="1820580" y="1313207"/>
                      <a:pt x="1812720" y="1320464"/>
                    </a:cubicBezTo>
                    <a:cubicBezTo>
                      <a:pt x="1778255" y="1353121"/>
                      <a:pt x="1745000" y="1386988"/>
                      <a:pt x="1711744" y="1420855"/>
                    </a:cubicBezTo>
                    <a:cubicBezTo>
                      <a:pt x="1682722" y="1449883"/>
                      <a:pt x="1649466" y="1461374"/>
                      <a:pt x="1610769" y="1444440"/>
                    </a:cubicBezTo>
                    <a:cubicBezTo>
                      <a:pt x="1572677" y="1428112"/>
                      <a:pt x="1555747" y="1397269"/>
                      <a:pt x="1556956" y="1356145"/>
                    </a:cubicBezTo>
                    <a:cubicBezTo>
                      <a:pt x="1557560" y="1340421"/>
                      <a:pt x="1556956" y="1324697"/>
                      <a:pt x="1556956" y="1306554"/>
                    </a:cubicBezTo>
                    <a:cubicBezTo>
                      <a:pt x="1546677" y="1306554"/>
                      <a:pt x="1538817" y="1306554"/>
                      <a:pt x="1530956" y="1306554"/>
                    </a:cubicBezTo>
                    <a:cubicBezTo>
                      <a:pt x="1422121" y="1306554"/>
                      <a:pt x="1313889" y="1306554"/>
                      <a:pt x="1205054" y="1306554"/>
                    </a:cubicBezTo>
                    <a:cubicBezTo>
                      <a:pt x="1131287" y="1306554"/>
                      <a:pt x="1086544" y="1261802"/>
                      <a:pt x="1086544" y="1188021"/>
                    </a:cubicBezTo>
                    <a:cubicBezTo>
                      <a:pt x="1086544" y="1149316"/>
                      <a:pt x="1086544" y="1110007"/>
                      <a:pt x="1086544" y="1065859"/>
                    </a:cubicBezTo>
                    <a:cubicBezTo>
                      <a:pt x="1061149" y="1103959"/>
                      <a:pt x="1038777" y="1136617"/>
                      <a:pt x="1017010" y="1169878"/>
                    </a:cubicBezTo>
                    <a:cubicBezTo>
                      <a:pt x="1013987" y="1174716"/>
                      <a:pt x="1013987" y="1182578"/>
                      <a:pt x="1013987" y="1189231"/>
                    </a:cubicBezTo>
                    <a:cubicBezTo>
                      <a:pt x="1013987" y="1243054"/>
                      <a:pt x="1017010" y="1296878"/>
                      <a:pt x="1012777" y="1350097"/>
                    </a:cubicBezTo>
                    <a:cubicBezTo>
                      <a:pt x="1009754" y="1390012"/>
                      <a:pt x="999475" y="1429926"/>
                      <a:pt x="989801" y="1469236"/>
                    </a:cubicBezTo>
                    <a:cubicBezTo>
                      <a:pt x="987382" y="1480121"/>
                      <a:pt x="987382" y="1487378"/>
                      <a:pt x="992824" y="1497659"/>
                    </a:cubicBezTo>
                    <a:cubicBezTo>
                      <a:pt x="1002498" y="1518221"/>
                      <a:pt x="1012777" y="1541202"/>
                      <a:pt x="1012777" y="1562974"/>
                    </a:cubicBezTo>
                    <a:cubicBezTo>
                      <a:pt x="1014591" y="1708117"/>
                      <a:pt x="1014591" y="1853259"/>
                      <a:pt x="1013382" y="1998402"/>
                    </a:cubicBezTo>
                    <a:cubicBezTo>
                      <a:pt x="1012172" y="2136893"/>
                      <a:pt x="903941" y="2248169"/>
                      <a:pt x="767292" y="2248774"/>
                    </a:cubicBezTo>
                    <a:cubicBezTo>
                      <a:pt x="515156" y="2250588"/>
                      <a:pt x="263624" y="2249379"/>
                      <a:pt x="11488" y="2249379"/>
                    </a:cubicBezTo>
                    <a:cubicBezTo>
                      <a:pt x="8465" y="2249379"/>
                      <a:pt x="5442" y="2248774"/>
                      <a:pt x="0" y="2248169"/>
                    </a:cubicBezTo>
                    <a:cubicBezTo>
                      <a:pt x="0" y="2239702"/>
                      <a:pt x="0" y="2231840"/>
                      <a:pt x="0" y="2223978"/>
                    </a:cubicBezTo>
                    <a:cubicBezTo>
                      <a:pt x="0" y="2017150"/>
                      <a:pt x="0" y="1809716"/>
                      <a:pt x="0" y="1602888"/>
                    </a:cubicBezTo>
                    <a:cubicBezTo>
                      <a:pt x="0" y="1471050"/>
                      <a:pt x="86464" y="1382755"/>
                      <a:pt x="217672" y="1378521"/>
                    </a:cubicBezTo>
                    <a:cubicBezTo>
                      <a:pt x="224927" y="1378521"/>
                      <a:pt x="231578" y="1370659"/>
                      <a:pt x="238834" y="1366426"/>
                    </a:cubicBezTo>
                    <a:cubicBezTo>
                      <a:pt x="239439" y="1365821"/>
                      <a:pt x="239439" y="1365216"/>
                      <a:pt x="240043" y="1364612"/>
                    </a:cubicBezTo>
                    <a:cubicBezTo>
                      <a:pt x="306554" y="1287202"/>
                      <a:pt x="265438" y="1212212"/>
                      <a:pt x="233392" y="1138431"/>
                    </a:cubicBezTo>
                    <a:cubicBezTo>
                      <a:pt x="210416" y="1084607"/>
                      <a:pt x="172928" y="1038645"/>
                      <a:pt x="125766" y="1002964"/>
                    </a:cubicBezTo>
                    <a:cubicBezTo>
                      <a:pt x="87069" y="973331"/>
                      <a:pt x="71952" y="936440"/>
                      <a:pt x="71348" y="887455"/>
                    </a:cubicBezTo>
                    <a:cubicBezTo>
                      <a:pt x="70743" y="795531"/>
                      <a:pt x="74976" y="704212"/>
                      <a:pt x="113673" y="618940"/>
                    </a:cubicBezTo>
                    <a:cubicBezTo>
                      <a:pt x="207393" y="412112"/>
                      <a:pt x="366414" y="299626"/>
                      <a:pt x="594364" y="289950"/>
                    </a:cubicBezTo>
                    <a:cubicBezTo>
                      <a:pt x="656038" y="287531"/>
                      <a:pt x="718316" y="289950"/>
                      <a:pt x="779990" y="289345"/>
                    </a:cubicBezTo>
                    <a:cubicBezTo>
                      <a:pt x="787850" y="289345"/>
                      <a:pt x="798734" y="286926"/>
                      <a:pt x="803571" y="281483"/>
                    </a:cubicBezTo>
                    <a:cubicBezTo>
                      <a:pt x="849524" y="229474"/>
                      <a:pt x="907569" y="211935"/>
                      <a:pt x="974685" y="218588"/>
                    </a:cubicBezTo>
                    <a:cubicBezTo>
                      <a:pt x="1116171" y="232497"/>
                      <a:pt x="1226821" y="299626"/>
                      <a:pt x="1304820" y="418764"/>
                    </a:cubicBezTo>
                    <a:cubicBezTo>
                      <a:pt x="1312680" y="430859"/>
                      <a:pt x="1320540" y="435697"/>
                      <a:pt x="1335657" y="435697"/>
                    </a:cubicBezTo>
                    <a:cubicBezTo>
                      <a:pt x="1399144" y="435093"/>
                      <a:pt x="1462632" y="435093"/>
                      <a:pt x="1525514" y="435093"/>
                    </a:cubicBezTo>
                    <a:cubicBezTo>
                      <a:pt x="1532770" y="435697"/>
                      <a:pt x="1539421" y="435093"/>
                      <a:pt x="1547886" y="434488"/>
                    </a:cubicBezTo>
                    <a:close/>
                    <a:moveTo>
                      <a:pt x="1629513" y="1233983"/>
                    </a:moveTo>
                    <a:cubicBezTo>
                      <a:pt x="1629513" y="1272688"/>
                      <a:pt x="1628909" y="1308369"/>
                      <a:pt x="1630118" y="1344050"/>
                    </a:cubicBezTo>
                    <a:cubicBezTo>
                      <a:pt x="1630722" y="1354935"/>
                      <a:pt x="1636164" y="1365821"/>
                      <a:pt x="1639187" y="1376707"/>
                    </a:cubicBezTo>
                    <a:cubicBezTo>
                      <a:pt x="1649466" y="1371264"/>
                      <a:pt x="1661559" y="1367636"/>
                      <a:pt x="1670024" y="1359773"/>
                    </a:cubicBezTo>
                    <a:cubicBezTo>
                      <a:pt x="1708117" y="1322883"/>
                      <a:pt x="1744395" y="1284783"/>
                      <a:pt x="1782488" y="1248497"/>
                    </a:cubicBezTo>
                    <a:cubicBezTo>
                      <a:pt x="1790348" y="1240636"/>
                      <a:pt x="1804255" y="1235193"/>
                      <a:pt x="1815139" y="1235193"/>
                    </a:cubicBezTo>
                    <a:cubicBezTo>
                      <a:pt x="1918532" y="1233983"/>
                      <a:pt x="2021927" y="1234588"/>
                      <a:pt x="2124716" y="1234588"/>
                    </a:cubicBezTo>
                    <a:cubicBezTo>
                      <a:pt x="2159785" y="1234588"/>
                      <a:pt x="2171878" y="1222493"/>
                      <a:pt x="2171878" y="1186812"/>
                    </a:cubicBezTo>
                    <a:cubicBezTo>
                      <a:pt x="2171878" y="976959"/>
                      <a:pt x="2171878" y="766502"/>
                      <a:pt x="2171878" y="556650"/>
                    </a:cubicBezTo>
                    <a:cubicBezTo>
                      <a:pt x="2171878" y="520969"/>
                      <a:pt x="2159785" y="508874"/>
                      <a:pt x="2124716" y="508874"/>
                    </a:cubicBezTo>
                    <a:cubicBezTo>
                      <a:pt x="2015275" y="508874"/>
                      <a:pt x="1905835" y="508874"/>
                      <a:pt x="1796999" y="508874"/>
                    </a:cubicBezTo>
                    <a:cubicBezTo>
                      <a:pt x="1790953" y="508874"/>
                      <a:pt x="1784906" y="509478"/>
                      <a:pt x="1779465" y="509478"/>
                    </a:cubicBezTo>
                    <a:cubicBezTo>
                      <a:pt x="1758907" y="571164"/>
                      <a:pt x="1744395" y="581445"/>
                      <a:pt x="1678489" y="581445"/>
                    </a:cubicBezTo>
                    <a:cubicBezTo>
                      <a:pt x="1660350" y="581445"/>
                      <a:pt x="1642210" y="582050"/>
                      <a:pt x="1624071" y="581445"/>
                    </a:cubicBezTo>
                    <a:cubicBezTo>
                      <a:pt x="1601095" y="580840"/>
                      <a:pt x="1581142" y="571164"/>
                      <a:pt x="1568444" y="551812"/>
                    </a:cubicBezTo>
                    <a:cubicBezTo>
                      <a:pt x="1560584" y="539716"/>
                      <a:pt x="1556351" y="524597"/>
                      <a:pt x="1549096" y="508874"/>
                    </a:cubicBezTo>
                    <a:cubicBezTo>
                      <a:pt x="1542444" y="508874"/>
                      <a:pt x="1534584" y="508874"/>
                      <a:pt x="1526119" y="508874"/>
                    </a:cubicBezTo>
                    <a:cubicBezTo>
                      <a:pt x="1468073" y="508874"/>
                      <a:pt x="1410028" y="508874"/>
                      <a:pt x="1350773" y="508874"/>
                    </a:cubicBezTo>
                    <a:cubicBezTo>
                      <a:pt x="1351982" y="514921"/>
                      <a:pt x="1351982" y="519155"/>
                      <a:pt x="1353191" y="523388"/>
                    </a:cubicBezTo>
                    <a:cubicBezTo>
                      <a:pt x="1369517" y="572978"/>
                      <a:pt x="1374958" y="623174"/>
                      <a:pt x="1374958" y="675183"/>
                    </a:cubicBezTo>
                    <a:cubicBezTo>
                      <a:pt x="1373749" y="782831"/>
                      <a:pt x="1302401" y="861450"/>
                      <a:pt x="1195379" y="871731"/>
                    </a:cubicBezTo>
                    <a:cubicBezTo>
                      <a:pt x="1189938" y="872335"/>
                      <a:pt x="1181473" y="874150"/>
                      <a:pt x="1180263" y="877174"/>
                    </a:cubicBezTo>
                    <a:cubicBezTo>
                      <a:pt x="1171798" y="898340"/>
                      <a:pt x="1159101" y="920716"/>
                      <a:pt x="1158496" y="942488"/>
                    </a:cubicBezTo>
                    <a:cubicBezTo>
                      <a:pt x="1156078" y="1023526"/>
                      <a:pt x="1157287" y="1103959"/>
                      <a:pt x="1157287" y="1184997"/>
                    </a:cubicBezTo>
                    <a:cubicBezTo>
                      <a:pt x="1157287" y="1223097"/>
                      <a:pt x="1168775" y="1234588"/>
                      <a:pt x="1207472" y="1234588"/>
                    </a:cubicBezTo>
                    <a:cubicBezTo>
                      <a:pt x="1338680" y="1234588"/>
                      <a:pt x="1469887" y="1234588"/>
                      <a:pt x="1601095" y="1234588"/>
                    </a:cubicBezTo>
                    <a:cubicBezTo>
                      <a:pt x="1611374" y="1233983"/>
                      <a:pt x="1619234" y="1233983"/>
                      <a:pt x="1629513" y="1233983"/>
                    </a:cubicBezTo>
                    <a:close/>
                    <a:moveTo>
                      <a:pt x="203765" y="1786131"/>
                    </a:moveTo>
                    <a:cubicBezTo>
                      <a:pt x="262415" y="1832093"/>
                      <a:pt x="318647" y="1876240"/>
                      <a:pt x="374879" y="1920388"/>
                    </a:cubicBezTo>
                    <a:cubicBezTo>
                      <a:pt x="466785" y="1992959"/>
                      <a:pt x="558086" y="2065531"/>
                      <a:pt x="650596" y="2136893"/>
                    </a:cubicBezTo>
                    <a:cubicBezTo>
                      <a:pt x="708642" y="2181645"/>
                      <a:pt x="772734" y="2190717"/>
                      <a:pt x="839849" y="2158664"/>
                    </a:cubicBezTo>
                    <a:cubicBezTo>
                      <a:pt x="903941" y="2127821"/>
                      <a:pt x="940220" y="2075207"/>
                      <a:pt x="941429" y="2004450"/>
                    </a:cubicBezTo>
                    <a:cubicBezTo>
                      <a:pt x="943848" y="1858097"/>
                      <a:pt x="942639" y="1711140"/>
                      <a:pt x="942034" y="1564788"/>
                    </a:cubicBezTo>
                    <a:cubicBezTo>
                      <a:pt x="942034" y="1536969"/>
                      <a:pt x="928127" y="1524269"/>
                      <a:pt x="899104" y="1524269"/>
                    </a:cubicBezTo>
                    <a:cubicBezTo>
                      <a:pt x="846500" y="1524269"/>
                      <a:pt x="793292" y="1524269"/>
                      <a:pt x="740688" y="1524269"/>
                    </a:cubicBezTo>
                    <a:cubicBezTo>
                      <a:pt x="735851" y="1524269"/>
                      <a:pt x="731013" y="1525478"/>
                      <a:pt x="723758" y="1526083"/>
                    </a:cubicBezTo>
                    <a:cubicBezTo>
                      <a:pt x="723758" y="1659131"/>
                      <a:pt x="723758" y="1790969"/>
                      <a:pt x="723758" y="1921597"/>
                    </a:cubicBezTo>
                    <a:cubicBezTo>
                      <a:pt x="698967" y="1921597"/>
                      <a:pt x="676596" y="1921597"/>
                      <a:pt x="652410" y="1921597"/>
                    </a:cubicBezTo>
                    <a:cubicBezTo>
                      <a:pt x="652410" y="1908293"/>
                      <a:pt x="654224" y="1896197"/>
                      <a:pt x="651805" y="1884707"/>
                    </a:cubicBezTo>
                    <a:cubicBezTo>
                      <a:pt x="649387" y="1873216"/>
                      <a:pt x="646968" y="1859307"/>
                      <a:pt x="639108" y="1850840"/>
                    </a:cubicBezTo>
                    <a:cubicBezTo>
                      <a:pt x="534504" y="1734726"/>
                      <a:pt x="428692" y="1619821"/>
                      <a:pt x="322879" y="1504916"/>
                    </a:cubicBezTo>
                    <a:cubicBezTo>
                      <a:pt x="276322" y="1454117"/>
                      <a:pt x="218881" y="1438997"/>
                      <a:pt x="162044" y="1460769"/>
                    </a:cubicBezTo>
                    <a:cubicBezTo>
                      <a:pt x="105208" y="1483145"/>
                      <a:pt x="73162" y="1533945"/>
                      <a:pt x="73162" y="1602283"/>
                    </a:cubicBezTo>
                    <a:cubicBezTo>
                      <a:pt x="73162" y="1786131"/>
                      <a:pt x="73162" y="1969374"/>
                      <a:pt x="73162" y="2153221"/>
                    </a:cubicBezTo>
                    <a:cubicBezTo>
                      <a:pt x="73162" y="2160478"/>
                      <a:pt x="73767" y="2167736"/>
                      <a:pt x="74371" y="2174993"/>
                    </a:cubicBezTo>
                    <a:cubicBezTo>
                      <a:pt x="243067" y="2174993"/>
                      <a:pt x="410553" y="2174993"/>
                      <a:pt x="581667" y="2174993"/>
                    </a:cubicBezTo>
                    <a:cubicBezTo>
                      <a:pt x="438971" y="2062507"/>
                      <a:pt x="299903" y="1953045"/>
                      <a:pt x="160230" y="1842978"/>
                    </a:cubicBezTo>
                    <a:cubicBezTo>
                      <a:pt x="174742" y="1823626"/>
                      <a:pt x="188649" y="1806088"/>
                      <a:pt x="203765" y="1786131"/>
                    </a:cubicBezTo>
                    <a:close/>
                    <a:moveTo>
                      <a:pt x="333158" y="1194069"/>
                    </a:moveTo>
                    <a:cubicBezTo>
                      <a:pt x="363995" y="1137826"/>
                      <a:pt x="393623" y="1084607"/>
                      <a:pt x="421436" y="1030178"/>
                    </a:cubicBezTo>
                    <a:cubicBezTo>
                      <a:pt x="427483" y="1018083"/>
                      <a:pt x="429901" y="1001150"/>
                      <a:pt x="428087" y="987845"/>
                    </a:cubicBezTo>
                    <a:cubicBezTo>
                      <a:pt x="420832" y="942488"/>
                      <a:pt x="410553" y="897736"/>
                      <a:pt x="402088" y="852378"/>
                    </a:cubicBezTo>
                    <a:cubicBezTo>
                      <a:pt x="383948" y="755617"/>
                      <a:pt x="464366" y="675183"/>
                      <a:pt x="561109" y="692117"/>
                    </a:cubicBezTo>
                    <a:cubicBezTo>
                      <a:pt x="598597" y="698769"/>
                      <a:pt x="630038" y="716307"/>
                      <a:pt x="658456" y="742312"/>
                    </a:cubicBezTo>
                    <a:cubicBezTo>
                      <a:pt x="678410" y="721750"/>
                      <a:pt x="697153" y="703002"/>
                      <a:pt x="715897" y="684254"/>
                    </a:cubicBezTo>
                    <a:cubicBezTo>
                      <a:pt x="806594" y="594750"/>
                      <a:pt x="933569" y="594750"/>
                      <a:pt x="1024870" y="684859"/>
                    </a:cubicBezTo>
                    <a:cubicBezTo>
                      <a:pt x="1051474" y="711469"/>
                      <a:pt x="1077474" y="738683"/>
                      <a:pt x="1105288" y="764688"/>
                    </a:cubicBezTo>
                    <a:cubicBezTo>
                      <a:pt x="1142171" y="799764"/>
                      <a:pt x="1185705" y="809440"/>
                      <a:pt x="1232867" y="789483"/>
                    </a:cubicBezTo>
                    <a:cubicBezTo>
                      <a:pt x="1279425" y="769526"/>
                      <a:pt x="1304215" y="732031"/>
                      <a:pt x="1304820" y="681231"/>
                    </a:cubicBezTo>
                    <a:cubicBezTo>
                      <a:pt x="1305424" y="654621"/>
                      <a:pt x="1303611" y="628617"/>
                      <a:pt x="1300587" y="602007"/>
                    </a:cubicBezTo>
                    <a:cubicBezTo>
                      <a:pt x="1278215" y="428440"/>
                      <a:pt x="1117985" y="288740"/>
                      <a:pt x="943848" y="290554"/>
                    </a:cubicBezTo>
                    <a:cubicBezTo>
                      <a:pt x="882779" y="291159"/>
                      <a:pt x="833803" y="340750"/>
                      <a:pt x="835012" y="400016"/>
                    </a:cubicBezTo>
                    <a:cubicBezTo>
                      <a:pt x="835617" y="435093"/>
                      <a:pt x="861616" y="465331"/>
                      <a:pt x="896081" y="470774"/>
                    </a:cubicBezTo>
                    <a:cubicBezTo>
                      <a:pt x="930546" y="476216"/>
                      <a:pt x="964406" y="455050"/>
                      <a:pt x="975289" y="421183"/>
                    </a:cubicBezTo>
                    <a:cubicBezTo>
                      <a:pt x="977708" y="413926"/>
                      <a:pt x="978917" y="407274"/>
                      <a:pt x="980731" y="400016"/>
                    </a:cubicBezTo>
                    <a:cubicBezTo>
                      <a:pt x="1004917" y="400016"/>
                      <a:pt x="1027893" y="400016"/>
                      <a:pt x="1050265" y="400016"/>
                    </a:cubicBezTo>
                    <a:cubicBezTo>
                      <a:pt x="1050265" y="481659"/>
                      <a:pt x="981940" y="546369"/>
                      <a:pt x="900314" y="543345"/>
                    </a:cubicBezTo>
                    <a:cubicBezTo>
                      <a:pt x="811431" y="540321"/>
                      <a:pt x="755804" y="467145"/>
                      <a:pt x="763664" y="361312"/>
                    </a:cubicBezTo>
                    <a:cubicBezTo>
                      <a:pt x="708642" y="361312"/>
                      <a:pt x="653619" y="359497"/>
                      <a:pt x="598597" y="361916"/>
                    </a:cubicBezTo>
                    <a:cubicBezTo>
                      <a:pt x="400274" y="369778"/>
                      <a:pt x="262415" y="467145"/>
                      <a:pt x="181393" y="646759"/>
                    </a:cubicBezTo>
                    <a:cubicBezTo>
                      <a:pt x="145114" y="725983"/>
                      <a:pt x="143905" y="810650"/>
                      <a:pt x="145719" y="895316"/>
                    </a:cubicBezTo>
                    <a:cubicBezTo>
                      <a:pt x="146324" y="915274"/>
                      <a:pt x="152370" y="929183"/>
                      <a:pt x="168091" y="941278"/>
                    </a:cubicBezTo>
                    <a:cubicBezTo>
                      <a:pt x="236415" y="994497"/>
                      <a:pt x="285392" y="1062231"/>
                      <a:pt x="316228" y="1143269"/>
                    </a:cubicBezTo>
                    <a:cubicBezTo>
                      <a:pt x="321670" y="1159597"/>
                      <a:pt x="326507" y="1175321"/>
                      <a:pt x="333158" y="1194069"/>
                    </a:cubicBezTo>
                    <a:close/>
                    <a:moveTo>
                      <a:pt x="1110125" y="863264"/>
                    </a:moveTo>
                    <a:cubicBezTo>
                      <a:pt x="1077474" y="834236"/>
                      <a:pt x="1049056" y="810045"/>
                      <a:pt x="1021242" y="784645"/>
                    </a:cubicBezTo>
                    <a:cubicBezTo>
                      <a:pt x="1001894" y="766502"/>
                      <a:pt x="984359" y="747150"/>
                      <a:pt x="965010" y="729007"/>
                    </a:cubicBezTo>
                    <a:cubicBezTo>
                      <a:pt x="909383" y="676997"/>
                      <a:pt x="828361" y="676393"/>
                      <a:pt x="773338" y="729007"/>
                    </a:cubicBezTo>
                    <a:cubicBezTo>
                      <a:pt x="741897" y="759245"/>
                      <a:pt x="711060" y="790693"/>
                      <a:pt x="680223" y="822140"/>
                    </a:cubicBezTo>
                    <a:cubicBezTo>
                      <a:pt x="668131" y="834236"/>
                      <a:pt x="657247" y="847540"/>
                      <a:pt x="643340" y="862054"/>
                    </a:cubicBezTo>
                    <a:cubicBezTo>
                      <a:pt x="633061" y="842097"/>
                      <a:pt x="625806" y="827583"/>
                      <a:pt x="617945" y="813069"/>
                    </a:cubicBezTo>
                    <a:cubicBezTo>
                      <a:pt x="603434" y="787064"/>
                      <a:pt x="581667" y="770736"/>
                      <a:pt x="553248" y="764688"/>
                    </a:cubicBezTo>
                    <a:cubicBezTo>
                      <a:pt x="502458" y="753802"/>
                      <a:pt x="463157" y="791902"/>
                      <a:pt x="473435" y="843307"/>
                    </a:cubicBezTo>
                    <a:cubicBezTo>
                      <a:pt x="483714" y="896526"/>
                      <a:pt x="495203" y="949745"/>
                      <a:pt x="504877" y="1002964"/>
                    </a:cubicBezTo>
                    <a:cubicBezTo>
                      <a:pt x="506691" y="1014455"/>
                      <a:pt x="504877" y="1028969"/>
                      <a:pt x="499435" y="1039250"/>
                    </a:cubicBezTo>
                    <a:cubicBezTo>
                      <a:pt x="462552" y="1109402"/>
                      <a:pt x="423855" y="1178345"/>
                      <a:pt x="386367" y="1248497"/>
                    </a:cubicBezTo>
                    <a:cubicBezTo>
                      <a:pt x="359158" y="1298693"/>
                      <a:pt x="331949" y="1348888"/>
                      <a:pt x="305345" y="1397874"/>
                    </a:cubicBezTo>
                    <a:cubicBezTo>
                      <a:pt x="326507" y="1414807"/>
                      <a:pt x="346460" y="1430531"/>
                      <a:pt x="366414" y="1446255"/>
                    </a:cubicBezTo>
                    <a:cubicBezTo>
                      <a:pt x="370042" y="1448674"/>
                      <a:pt x="373669" y="1451697"/>
                      <a:pt x="377902" y="1452302"/>
                    </a:cubicBezTo>
                    <a:cubicBezTo>
                      <a:pt x="415390" y="1456535"/>
                      <a:pt x="452273" y="1460164"/>
                      <a:pt x="492179" y="1463793"/>
                    </a:cubicBezTo>
                    <a:cubicBezTo>
                      <a:pt x="504877" y="1432345"/>
                      <a:pt x="518784" y="1397269"/>
                      <a:pt x="532691" y="1361588"/>
                    </a:cubicBezTo>
                    <a:cubicBezTo>
                      <a:pt x="515156" y="1352517"/>
                      <a:pt x="499435" y="1344050"/>
                      <a:pt x="482505" y="1334978"/>
                    </a:cubicBezTo>
                    <a:cubicBezTo>
                      <a:pt x="493389" y="1313207"/>
                      <a:pt x="503668" y="1292645"/>
                      <a:pt x="514551" y="1270874"/>
                    </a:cubicBezTo>
                    <a:cubicBezTo>
                      <a:pt x="536923" y="1281759"/>
                      <a:pt x="556876" y="1291435"/>
                      <a:pt x="579248" y="1302321"/>
                    </a:cubicBezTo>
                    <a:cubicBezTo>
                      <a:pt x="579248" y="1264826"/>
                      <a:pt x="578644" y="1230959"/>
                      <a:pt x="579248" y="1197093"/>
                    </a:cubicBezTo>
                    <a:cubicBezTo>
                      <a:pt x="580457" y="1155969"/>
                      <a:pt x="599201" y="1123916"/>
                      <a:pt x="634875" y="1104564"/>
                    </a:cubicBezTo>
                    <a:cubicBezTo>
                      <a:pt x="649991" y="1096702"/>
                      <a:pt x="656038" y="1087026"/>
                      <a:pt x="660875" y="1071302"/>
                    </a:cubicBezTo>
                    <a:cubicBezTo>
                      <a:pt x="682037" y="1001150"/>
                      <a:pt x="743711" y="950955"/>
                      <a:pt x="816268" y="944302"/>
                    </a:cubicBezTo>
                    <a:cubicBezTo>
                      <a:pt x="887011" y="937650"/>
                      <a:pt x="956545" y="975145"/>
                      <a:pt x="991010" y="1038645"/>
                    </a:cubicBezTo>
                    <a:cubicBezTo>
                      <a:pt x="994638" y="1045297"/>
                      <a:pt x="998266" y="1051950"/>
                      <a:pt x="1004917" y="1064650"/>
                    </a:cubicBezTo>
                    <a:cubicBezTo>
                      <a:pt x="1043009" y="992683"/>
                      <a:pt x="1078079" y="925554"/>
                      <a:pt x="1110125" y="863264"/>
                    </a:cubicBezTo>
                    <a:close/>
                    <a:moveTo>
                      <a:pt x="724362" y="1232773"/>
                    </a:moveTo>
                    <a:cubicBezTo>
                      <a:pt x="724362" y="1222493"/>
                      <a:pt x="724362" y="1214026"/>
                      <a:pt x="724362" y="1204955"/>
                    </a:cubicBezTo>
                    <a:cubicBezTo>
                      <a:pt x="723758" y="1178345"/>
                      <a:pt x="710456" y="1162017"/>
                      <a:pt x="688688" y="1161412"/>
                    </a:cubicBezTo>
                    <a:cubicBezTo>
                      <a:pt x="666921" y="1160807"/>
                      <a:pt x="652410" y="1177136"/>
                      <a:pt x="651805" y="1203745"/>
                    </a:cubicBezTo>
                    <a:cubicBezTo>
                      <a:pt x="651805" y="1241240"/>
                      <a:pt x="651201" y="1279340"/>
                      <a:pt x="651805" y="1316836"/>
                    </a:cubicBezTo>
                    <a:cubicBezTo>
                      <a:pt x="652410" y="1360983"/>
                      <a:pt x="666317" y="1401502"/>
                      <a:pt x="693526" y="1436578"/>
                    </a:cubicBezTo>
                    <a:cubicBezTo>
                      <a:pt x="698967" y="1443836"/>
                      <a:pt x="711665" y="1449883"/>
                      <a:pt x="720735" y="1450488"/>
                    </a:cubicBezTo>
                    <a:cubicBezTo>
                      <a:pt x="767292" y="1451697"/>
                      <a:pt x="814454" y="1451093"/>
                      <a:pt x="861012" y="1451093"/>
                    </a:cubicBezTo>
                    <a:cubicBezTo>
                      <a:pt x="928127" y="1451093"/>
                      <a:pt x="931150" y="1448069"/>
                      <a:pt x="940220" y="1380336"/>
                    </a:cubicBezTo>
                    <a:cubicBezTo>
                      <a:pt x="940825" y="1373683"/>
                      <a:pt x="941429" y="1367031"/>
                      <a:pt x="941429" y="1359773"/>
                    </a:cubicBezTo>
                    <a:cubicBezTo>
                      <a:pt x="941429" y="1281759"/>
                      <a:pt x="942639" y="1204350"/>
                      <a:pt x="940825" y="1126336"/>
                    </a:cubicBezTo>
                    <a:cubicBezTo>
                      <a:pt x="940220" y="1105774"/>
                      <a:pt x="932964" y="1082793"/>
                      <a:pt x="922685" y="1064650"/>
                    </a:cubicBezTo>
                    <a:cubicBezTo>
                      <a:pt x="900314" y="1026550"/>
                      <a:pt x="853151" y="1008407"/>
                      <a:pt x="811431" y="1018083"/>
                    </a:cubicBezTo>
                    <a:cubicBezTo>
                      <a:pt x="769106" y="1027759"/>
                      <a:pt x="737665" y="1058602"/>
                      <a:pt x="731618" y="1096702"/>
                    </a:cubicBezTo>
                    <a:cubicBezTo>
                      <a:pt x="786641" y="1129964"/>
                      <a:pt x="807803" y="1177136"/>
                      <a:pt x="793896" y="1232169"/>
                    </a:cubicBezTo>
                    <a:cubicBezTo>
                      <a:pt x="771525" y="1232773"/>
                      <a:pt x="749153" y="1232773"/>
                      <a:pt x="724362" y="1232773"/>
                    </a:cubicBezTo>
                    <a:close/>
                    <a:moveTo>
                      <a:pt x="1705093" y="507664"/>
                    </a:moveTo>
                    <a:cubicBezTo>
                      <a:pt x="1708117" y="473193"/>
                      <a:pt x="1710535" y="441140"/>
                      <a:pt x="1712954" y="409088"/>
                    </a:cubicBezTo>
                    <a:cubicBezTo>
                      <a:pt x="1721419" y="311116"/>
                      <a:pt x="1729884" y="213750"/>
                      <a:pt x="1737744" y="115778"/>
                    </a:cubicBezTo>
                    <a:cubicBezTo>
                      <a:pt x="1740163" y="86750"/>
                      <a:pt x="1727465" y="73445"/>
                      <a:pt x="1698443" y="72840"/>
                    </a:cubicBezTo>
                    <a:cubicBezTo>
                      <a:pt x="1680303" y="72236"/>
                      <a:pt x="1662164" y="72840"/>
                      <a:pt x="1644025" y="72840"/>
                    </a:cubicBezTo>
                    <a:cubicBezTo>
                      <a:pt x="1600490" y="72840"/>
                      <a:pt x="1590816" y="84331"/>
                      <a:pt x="1594444" y="127269"/>
                    </a:cubicBezTo>
                    <a:cubicBezTo>
                      <a:pt x="1602304" y="213750"/>
                      <a:pt x="1608955" y="300231"/>
                      <a:pt x="1616211" y="386712"/>
                    </a:cubicBezTo>
                    <a:cubicBezTo>
                      <a:pt x="1619839" y="427231"/>
                      <a:pt x="1623467" y="467145"/>
                      <a:pt x="1627094" y="507664"/>
                    </a:cubicBezTo>
                    <a:cubicBezTo>
                      <a:pt x="1653699" y="507664"/>
                      <a:pt x="1677885" y="507664"/>
                      <a:pt x="1705093" y="507664"/>
                    </a:cubicBezTo>
                    <a:close/>
                    <a:moveTo>
                      <a:pt x="592550" y="1409364"/>
                    </a:moveTo>
                    <a:cubicBezTo>
                      <a:pt x="581062" y="1438997"/>
                      <a:pt x="568365" y="1469236"/>
                      <a:pt x="558086" y="1495240"/>
                    </a:cubicBezTo>
                    <a:cubicBezTo>
                      <a:pt x="591341" y="1530316"/>
                      <a:pt x="621573" y="1562974"/>
                      <a:pt x="651805" y="1595631"/>
                    </a:cubicBezTo>
                    <a:cubicBezTo>
                      <a:pt x="651805" y="1567812"/>
                      <a:pt x="652410" y="1539388"/>
                      <a:pt x="651805" y="1510964"/>
                    </a:cubicBezTo>
                    <a:cubicBezTo>
                      <a:pt x="651805" y="1505521"/>
                      <a:pt x="648782" y="1499474"/>
                      <a:pt x="645759" y="1494636"/>
                    </a:cubicBezTo>
                    <a:cubicBezTo>
                      <a:pt x="628829" y="1466816"/>
                      <a:pt x="610690" y="1438997"/>
                      <a:pt x="592550" y="1409364"/>
                    </a:cubicBezTo>
                    <a:close/>
                    <a:moveTo>
                      <a:pt x="449854" y="1536364"/>
                    </a:moveTo>
                    <a:cubicBezTo>
                      <a:pt x="515760" y="1608331"/>
                      <a:pt x="582271" y="1680902"/>
                      <a:pt x="648177" y="1752869"/>
                    </a:cubicBezTo>
                    <a:cubicBezTo>
                      <a:pt x="649991" y="1751659"/>
                      <a:pt x="651805" y="1750450"/>
                      <a:pt x="653619" y="1749240"/>
                    </a:cubicBezTo>
                    <a:cubicBezTo>
                      <a:pt x="622782" y="1699045"/>
                      <a:pt x="593760" y="1647035"/>
                      <a:pt x="559295" y="1599259"/>
                    </a:cubicBezTo>
                    <a:cubicBezTo>
                      <a:pt x="533295" y="1564183"/>
                      <a:pt x="495203" y="1543621"/>
                      <a:pt x="449854" y="1536364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1" name="Google Shape;681;p24"/>
              <p:cNvSpPr/>
              <p:nvPr/>
            </p:nvSpPr>
            <p:spPr>
              <a:xfrm>
                <a:off x="6184862" y="3625052"/>
                <a:ext cx="1159100" cy="725714"/>
              </a:xfrm>
              <a:custGeom>
                <a:rect b="b" l="l" r="r" t="t"/>
                <a:pathLst>
                  <a:path extrusionOk="0" h="725714" w="1159100">
                    <a:moveTo>
                      <a:pt x="581667" y="0"/>
                    </a:moveTo>
                    <a:cubicBezTo>
                      <a:pt x="746129" y="0"/>
                      <a:pt x="910592" y="0"/>
                      <a:pt x="1075055" y="0"/>
                    </a:cubicBezTo>
                    <a:cubicBezTo>
                      <a:pt x="1130683" y="0"/>
                      <a:pt x="1158496" y="27819"/>
                      <a:pt x="1159101" y="83457"/>
                    </a:cubicBezTo>
                    <a:cubicBezTo>
                      <a:pt x="1159101" y="270329"/>
                      <a:pt x="1159101" y="456595"/>
                      <a:pt x="1159101" y="643467"/>
                    </a:cubicBezTo>
                    <a:cubicBezTo>
                      <a:pt x="1159101" y="697290"/>
                      <a:pt x="1130683" y="725714"/>
                      <a:pt x="1076265" y="725714"/>
                    </a:cubicBezTo>
                    <a:cubicBezTo>
                      <a:pt x="744920" y="725714"/>
                      <a:pt x="414181" y="725714"/>
                      <a:pt x="82836" y="725714"/>
                    </a:cubicBezTo>
                    <a:cubicBezTo>
                      <a:pt x="28418" y="725714"/>
                      <a:pt x="0" y="697290"/>
                      <a:pt x="0" y="643467"/>
                    </a:cubicBezTo>
                    <a:cubicBezTo>
                      <a:pt x="0" y="455991"/>
                      <a:pt x="0" y="268514"/>
                      <a:pt x="0" y="81038"/>
                    </a:cubicBezTo>
                    <a:cubicBezTo>
                      <a:pt x="0" y="29028"/>
                      <a:pt x="29023" y="0"/>
                      <a:pt x="81627" y="0"/>
                    </a:cubicBezTo>
                    <a:cubicBezTo>
                      <a:pt x="248508" y="0"/>
                      <a:pt x="414785" y="0"/>
                      <a:pt x="581667" y="0"/>
                    </a:cubicBezTo>
                    <a:close/>
                    <a:moveTo>
                      <a:pt x="867663" y="507395"/>
                    </a:moveTo>
                    <a:cubicBezTo>
                      <a:pt x="867663" y="361648"/>
                      <a:pt x="867663" y="218319"/>
                      <a:pt x="867663" y="74386"/>
                    </a:cubicBezTo>
                    <a:cubicBezTo>
                      <a:pt x="650596" y="74386"/>
                      <a:pt x="434738" y="74386"/>
                      <a:pt x="218881" y="74386"/>
                    </a:cubicBezTo>
                    <a:cubicBezTo>
                      <a:pt x="218881" y="219529"/>
                      <a:pt x="218881" y="363462"/>
                      <a:pt x="218881" y="507395"/>
                    </a:cubicBezTo>
                    <a:cubicBezTo>
                      <a:pt x="435948" y="507395"/>
                      <a:pt x="651201" y="507395"/>
                      <a:pt x="867663" y="507395"/>
                    </a:cubicBezTo>
                    <a:close/>
                    <a:moveTo>
                      <a:pt x="73766" y="651933"/>
                    </a:moveTo>
                    <a:cubicBezTo>
                      <a:pt x="411762" y="651933"/>
                      <a:pt x="748548" y="651933"/>
                      <a:pt x="1084729" y="651933"/>
                    </a:cubicBezTo>
                    <a:cubicBezTo>
                      <a:pt x="1084729" y="627743"/>
                      <a:pt x="1084729" y="604762"/>
                      <a:pt x="1084729" y="581781"/>
                    </a:cubicBezTo>
                    <a:cubicBezTo>
                      <a:pt x="746734" y="581781"/>
                      <a:pt x="411157" y="581781"/>
                      <a:pt x="73766" y="581781"/>
                    </a:cubicBezTo>
                    <a:cubicBezTo>
                      <a:pt x="73766" y="605367"/>
                      <a:pt x="73766" y="627743"/>
                      <a:pt x="73766" y="651933"/>
                    </a:cubicBezTo>
                    <a:close/>
                    <a:moveTo>
                      <a:pt x="1084729" y="507395"/>
                    </a:moveTo>
                    <a:cubicBezTo>
                      <a:pt x="1084729" y="361648"/>
                      <a:pt x="1084729" y="218319"/>
                      <a:pt x="1084729" y="74991"/>
                    </a:cubicBezTo>
                    <a:cubicBezTo>
                      <a:pt x="1036358" y="74991"/>
                      <a:pt x="989196" y="74991"/>
                      <a:pt x="942638" y="74991"/>
                    </a:cubicBezTo>
                    <a:cubicBezTo>
                      <a:pt x="942638" y="220133"/>
                      <a:pt x="942638" y="363462"/>
                      <a:pt x="942638" y="507395"/>
                    </a:cubicBezTo>
                    <a:cubicBezTo>
                      <a:pt x="990405" y="507395"/>
                      <a:pt x="1036963" y="507395"/>
                      <a:pt x="1084729" y="507395"/>
                    </a:cubicBezTo>
                    <a:close/>
                    <a:moveTo>
                      <a:pt x="143300" y="506790"/>
                    </a:moveTo>
                    <a:cubicBezTo>
                      <a:pt x="143300" y="361043"/>
                      <a:pt x="143300" y="217714"/>
                      <a:pt x="143300" y="74386"/>
                    </a:cubicBezTo>
                    <a:cubicBezTo>
                      <a:pt x="119115" y="74386"/>
                      <a:pt x="96138" y="74386"/>
                      <a:pt x="73766" y="74386"/>
                    </a:cubicBezTo>
                    <a:cubicBezTo>
                      <a:pt x="73766" y="219529"/>
                      <a:pt x="73766" y="362857"/>
                      <a:pt x="73766" y="506790"/>
                    </a:cubicBezTo>
                    <a:cubicBezTo>
                      <a:pt x="97347" y="506790"/>
                      <a:pt x="119115" y="506790"/>
                      <a:pt x="143300" y="506790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2" name="Google Shape;682;p24"/>
              <p:cNvSpPr/>
              <p:nvPr/>
            </p:nvSpPr>
            <p:spPr>
              <a:xfrm>
                <a:off x="6302163" y="3016662"/>
                <a:ext cx="272089" cy="273352"/>
              </a:xfrm>
              <a:custGeom>
                <a:rect b="b" l="l" r="r" t="t"/>
                <a:pathLst>
                  <a:path extrusionOk="0" h="273352" w="272089">
                    <a:moveTo>
                      <a:pt x="272089" y="216505"/>
                    </a:moveTo>
                    <a:cubicBezTo>
                      <a:pt x="252136" y="237067"/>
                      <a:pt x="236415" y="252790"/>
                      <a:pt x="219485" y="270329"/>
                    </a:cubicBezTo>
                    <a:cubicBezTo>
                      <a:pt x="192881" y="242509"/>
                      <a:pt x="166882" y="215295"/>
                      <a:pt x="139673" y="186267"/>
                    </a:cubicBezTo>
                    <a:cubicBezTo>
                      <a:pt x="110650" y="217109"/>
                      <a:pt x="84650" y="244929"/>
                      <a:pt x="58046" y="273352"/>
                    </a:cubicBezTo>
                    <a:cubicBezTo>
                      <a:pt x="37488" y="252790"/>
                      <a:pt x="21767" y="236462"/>
                      <a:pt x="3023" y="217109"/>
                    </a:cubicBezTo>
                    <a:cubicBezTo>
                      <a:pt x="30837" y="191709"/>
                      <a:pt x="58046" y="166310"/>
                      <a:pt x="88882" y="137281"/>
                    </a:cubicBezTo>
                    <a:cubicBezTo>
                      <a:pt x="57441" y="108857"/>
                      <a:pt x="29023" y="82852"/>
                      <a:pt x="0" y="56243"/>
                    </a:cubicBezTo>
                    <a:cubicBezTo>
                      <a:pt x="20558" y="36286"/>
                      <a:pt x="36883" y="21167"/>
                      <a:pt x="54418" y="4838"/>
                    </a:cubicBezTo>
                    <a:cubicBezTo>
                      <a:pt x="79813" y="30843"/>
                      <a:pt x="106417" y="58057"/>
                      <a:pt x="136649" y="89505"/>
                    </a:cubicBezTo>
                    <a:cubicBezTo>
                      <a:pt x="165672" y="57452"/>
                      <a:pt x="191067" y="29028"/>
                      <a:pt x="217067" y="0"/>
                    </a:cubicBezTo>
                    <a:cubicBezTo>
                      <a:pt x="237020" y="19957"/>
                      <a:pt x="252741" y="36286"/>
                      <a:pt x="270880" y="54429"/>
                    </a:cubicBezTo>
                    <a:cubicBezTo>
                      <a:pt x="243066" y="81038"/>
                      <a:pt x="215253" y="107043"/>
                      <a:pt x="185021" y="135467"/>
                    </a:cubicBezTo>
                    <a:cubicBezTo>
                      <a:pt x="215857" y="164495"/>
                      <a:pt x="243066" y="189895"/>
                      <a:pt x="272089" y="216505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3" name="Google Shape;683;p24"/>
              <p:cNvSpPr/>
              <p:nvPr/>
            </p:nvSpPr>
            <p:spPr>
              <a:xfrm>
                <a:off x="6628065" y="3016057"/>
                <a:ext cx="272089" cy="273957"/>
              </a:xfrm>
              <a:custGeom>
                <a:rect b="b" l="l" r="r" t="t"/>
                <a:pathLst>
                  <a:path extrusionOk="0" h="273957" w="272089">
                    <a:moveTo>
                      <a:pt x="58046" y="4838"/>
                    </a:moveTo>
                    <a:cubicBezTo>
                      <a:pt x="81627" y="30843"/>
                      <a:pt x="107022" y="58057"/>
                      <a:pt x="136045" y="89505"/>
                    </a:cubicBezTo>
                    <a:cubicBezTo>
                      <a:pt x="164463" y="58057"/>
                      <a:pt x="189858" y="29633"/>
                      <a:pt x="215858" y="0"/>
                    </a:cubicBezTo>
                    <a:cubicBezTo>
                      <a:pt x="235811" y="20562"/>
                      <a:pt x="251531" y="36891"/>
                      <a:pt x="269066" y="55033"/>
                    </a:cubicBezTo>
                    <a:cubicBezTo>
                      <a:pt x="241857" y="80433"/>
                      <a:pt x="214044" y="106438"/>
                      <a:pt x="183812" y="135467"/>
                    </a:cubicBezTo>
                    <a:cubicBezTo>
                      <a:pt x="215858" y="164495"/>
                      <a:pt x="243067" y="189895"/>
                      <a:pt x="272089" y="216505"/>
                    </a:cubicBezTo>
                    <a:cubicBezTo>
                      <a:pt x="250927" y="235252"/>
                      <a:pt x="233997" y="250976"/>
                      <a:pt x="217067" y="266095"/>
                    </a:cubicBezTo>
                    <a:cubicBezTo>
                      <a:pt x="194090" y="242510"/>
                      <a:pt x="168091" y="215295"/>
                      <a:pt x="140882" y="187476"/>
                    </a:cubicBezTo>
                    <a:cubicBezTo>
                      <a:pt x="111254" y="218319"/>
                      <a:pt x="85255" y="245533"/>
                      <a:pt x="58046" y="273957"/>
                    </a:cubicBezTo>
                    <a:cubicBezTo>
                      <a:pt x="38092" y="252186"/>
                      <a:pt x="22372" y="235252"/>
                      <a:pt x="5442" y="216505"/>
                    </a:cubicBezTo>
                    <a:cubicBezTo>
                      <a:pt x="30837" y="192919"/>
                      <a:pt x="58046" y="166914"/>
                      <a:pt x="88278" y="139095"/>
                    </a:cubicBezTo>
                    <a:cubicBezTo>
                      <a:pt x="56837" y="110067"/>
                      <a:pt x="29023" y="84667"/>
                      <a:pt x="0" y="57452"/>
                    </a:cubicBezTo>
                    <a:cubicBezTo>
                      <a:pt x="20558" y="38705"/>
                      <a:pt x="37488" y="23586"/>
                      <a:pt x="58046" y="4838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4" name="Google Shape;684;p24"/>
              <p:cNvSpPr/>
              <p:nvPr/>
            </p:nvSpPr>
            <p:spPr>
              <a:xfrm>
                <a:off x="6956991" y="3016662"/>
                <a:ext cx="270275" cy="271537"/>
              </a:xfrm>
              <a:custGeom>
                <a:rect b="b" l="l" r="r" t="t"/>
                <a:pathLst>
                  <a:path extrusionOk="0" h="271537" w="270275">
                    <a:moveTo>
                      <a:pt x="58650" y="6048"/>
                    </a:moveTo>
                    <a:cubicBezTo>
                      <a:pt x="66511" y="15119"/>
                      <a:pt x="79208" y="29028"/>
                      <a:pt x="91301" y="42938"/>
                    </a:cubicBezTo>
                    <a:cubicBezTo>
                      <a:pt x="103998" y="56848"/>
                      <a:pt x="116696" y="70757"/>
                      <a:pt x="131207" y="85876"/>
                    </a:cubicBezTo>
                    <a:cubicBezTo>
                      <a:pt x="160230" y="55638"/>
                      <a:pt x="186230" y="28424"/>
                      <a:pt x="214043" y="0"/>
                    </a:cubicBezTo>
                    <a:cubicBezTo>
                      <a:pt x="232788" y="19957"/>
                      <a:pt x="247904" y="36286"/>
                      <a:pt x="264229" y="54429"/>
                    </a:cubicBezTo>
                    <a:cubicBezTo>
                      <a:pt x="238229" y="79224"/>
                      <a:pt x="210416" y="105229"/>
                      <a:pt x="178974" y="134862"/>
                    </a:cubicBezTo>
                    <a:cubicBezTo>
                      <a:pt x="212230" y="165100"/>
                      <a:pt x="240648" y="190500"/>
                      <a:pt x="270275" y="216505"/>
                    </a:cubicBezTo>
                    <a:cubicBezTo>
                      <a:pt x="249718" y="236462"/>
                      <a:pt x="233392" y="252186"/>
                      <a:pt x="215253" y="269724"/>
                    </a:cubicBezTo>
                    <a:cubicBezTo>
                      <a:pt x="189858" y="242509"/>
                      <a:pt x="163858" y="214690"/>
                      <a:pt x="136045" y="185057"/>
                    </a:cubicBezTo>
                    <a:cubicBezTo>
                      <a:pt x="106417" y="215900"/>
                      <a:pt x="80417" y="243114"/>
                      <a:pt x="53813" y="271538"/>
                    </a:cubicBezTo>
                    <a:cubicBezTo>
                      <a:pt x="35674" y="251581"/>
                      <a:pt x="20558" y="234648"/>
                      <a:pt x="4232" y="217109"/>
                    </a:cubicBezTo>
                    <a:cubicBezTo>
                      <a:pt x="28418" y="193524"/>
                      <a:pt x="55022" y="167519"/>
                      <a:pt x="81627" y="142119"/>
                    </a:cubicBezTo>
                    <a:cubicBezTo>
                      <a:pt x="51999" y="113090"/>
                      <a:pt x="24790" y="87086"/>
                      <a:pt x="0" y="62895"/>
                    </a:cubicBezTo>
                    <a:cubicBezTo>
                      <a:pt x="21163" y="42333"/>
                      <a:pt x="38092" y="26005"/>
                      <a:pt x="58650" y="6048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5" name="Google Shape;685;p24"/>
              <p:cNvSpPr/>
              <p:nvPr/>
            </p:nvSpPr>
            <p:spPr>
              <a:xfrm>
                <a:off x="6655879" y="2754800"/>
                <a:ext cx="217067" cy="217714"/>
              </a:xfrm>
              <a:custGeom>
                <a:rect b="b" l="l" r="r" t="t"/>
                <a:pathLst>
                  <a:path extrusionOk="0" h="217714" w="217067">
                    <a:moveTo>
                      <a:pt x="217067" y="108252"/>
                    </a:moveTo>
                    <a:cubicBezTo>
                      <a:pt x="217067" y="168124"/>
                      <a:pt x="168091" y="217714"/>
                      <a:pt x="107627" y="217714"/>
                    </a:cubicBezTo>
                    <a:cubicBezTo>
                      <a:pt x="48371" y="217109"/>
                      <a:pt x="0" y="168729"/>
                      <a:pt x="0" y="109462"/>
                    </a:cubicBezTo>
                    <a:cubicBezTo>
                      <a:pt x="0" y="48986"/>
                      <a:pt x="48976" y="0"/>
                      <a:pt x="109441" y="0"/>
                    </a:cubicBezTo>
                    <a:cubicBezTo>
                      <a:pt x="168091" y="0"/>
                      <a:pt x="217067" y="48986"/>
                      <a:pt x="217067" y="108252"/>
                    </a:cubicBezTo>
                    <a:close/>
                    <a:moveTo>
                      <a:pt x="108231" y="144538"/>
                    </a:moveTo>
                    <a:cubicBezTo>
                      <a:pt x="127580" y="144538"/>
                      <a:pt x="144510" y="128210"/>
                      <a:pt x="144510" y="108857"/>
                    </a:cubicBezTo>
                    <a:cubicBezTo>
                      <a:pt x="144510" y="89505"/>
                      <a:pt x="128184" y="72571"/>
                      <a:pt x="108836" y="72571"/>
                    </a:cubicBezTo>
                    <a:cubicBezTo>
                      <a:pt x="89487" y="72571"/>
                      <a:pt x="72557" y="88900"/>
                      <a:pt x="72557" y="108252"/>
                    </a:cubicBezTo>
                    <a:cubicBezTo>
                      <a:pt x="72557" y="127605"/>
                      <a:pt x="88278" y="144538"/>
                      <a:pt x="108231" y="144538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6" name="Google Shape;686;p24"/>
            <p:cNvGrpSpPr/>
            <p:nvPr/>
          </p:nvGrpSpPr>
          <p:grpSpPr>
            <a:xfrm>
              <a:off x="8878245" y="2200268"/>
              <a:ext cx="144167" cy="725713"/>
              <a:chOff x="6692066" y="2173624"/>
              <a:chExt cx="144167" cy="725713"/>
            </a:xfrm>
          </p:grpSpPr>
          <p:sp>
            <p:nvSpPr>
              <p:cNvPr id="687" name="Google Shape;687;p24"/>
              <p:cNvSpPr/>
              <p:nvPr/>
            </p:nvSpPr>
            <p:spPr>
              <a:xfrm>
                <a:off x="6692066" y="2173624"/>
                <a:ext cx="144167" cy="434823"/>
              </a:xfrm>
              <a:custGeom>
                <a:rect b="b" l="l" r="r" t="t"/>
                <a:pathLst>
                  <a:path extrusionOk="0" h="434823" w="144167">
                    <a:moveTo>
                      <a:pt x="111346" y="434824"/>
                    </a:moveTo>
                    <a:cubicBezTo>
                      <a:pt x="84138" y="434824"/>
                      <a:pt x="60556" y="434824"/>
                      <a:pt x="33347" y="434824"/>
                    </a:cubicBezTo>
                    <a:cubicBezTo>
                      <a:pt x="29720" y="394305"/>
                      <a:pt x="26092" y="353786"/>
                      <a:pt x="22464" y="313872"/>
                    </a:cubicBezTo>
                    <a:cubicBezTo>
                      <a:pt x="15208" y="227391"/>
                      <a:pt x="8557" y="140910"/>
                      <a:pt x="697" y="54429"/>
                    </a:cubicBezTo>
                    <a:cubicBezTo>
                      <a:pt x="-2931" y="11491"/>
                      <a:pt x="6743" y="0"/>
                      <a:pt x="50278" y="0"/>
                    </a:cubicBezTo>
                    <a:cubicBezTo>
                      <a:pt x="68417" y="0"/>
                      <a:pt x="86556" y="0"/>
                      <a:pt x="104696" y="0"/>
                    </a:cubicBezTo>
                    <a:cubicBezTo>
                      <a:pt x="133113" y="605"/>
                      <a:pt x="145811" y="13910"/>
                      <a:pt x="143997" y="42938"/>
                    </a:cubicBezTo>
                    <a:cubicBezTo>
                      <a:pt x="136137" y="140910"/>
                      <a:pt x="127672" y="238276"/>
                      <a:pt x="119207" y="336248"/>
                    </a:cubicBezTo>
                    <a:cubicBezTo>
                      <a:pt x="116788" y="368905"/>
                      <a:pt x="114370" y="400957"/>
                      <a:pt x="111346" y="434824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8" name="Google Shape;688;p24"/>
              <p:cNvSpPr/>
              <p:nvPr/>
            </p:nvSpPr>
            <p:spPr>
              <a:xfrm>
                <a:off x="6728436" y="2827355"/>
                <a:ext cx="71952" cy="71982"/>
              </a:xfrm>
              <a:custGeom>
                <a:rect b="b" l="l" r="r" t="t"/>
                <a:pathLst>
                  <a:path extrusionOk="0" h="71982" w="71952">
                    <a:moveTo>
                      <a:pt x="35674" y="71983"/>
                    </a:moveTo>
                    <a:cubicBezTo>
                      <a:pt x="16325" y="71983"/>
                      <a:pt x="0" y="55050"/>
                      <a:pt x="0" y="35697"/>
                    </a:cubicBezTo>
                    <a:cubicBezTo>
                      <a:pt x="0" y="15740"/>
                      <a:pt x="16930" y="-589"/>
                      <a:pt x="36279" y="16"/>
                    </a:cubicBezTo>
                    <a:cubicBezTo>
                      <a:pt x="55627" y="16"/>
                      <a:pt x="71953" y="16950"/>
                      <a:pt x="71953" y="36302"/>
                    </a:cubicBezTo>
                    <a:cubicBezTo>
                      <a:pt x="71953" y="55654"/>
                      <a:pt x="55023" y="71983"/>
                      <a:pt x="35674" y="71983"/>
                    </a:cubicBezTo>
                    <a:close/>
                  </a:path>
                </a:pathLst>
              </a:custGeom>
              <a:solidFill>
                <a:srgbClr val="EAB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89" name="Google Shape;689;p24"/>
          <p:cNvGrpSpPr/>
          <p:nvPr/>
        </p:nvGrpSpPr>
        <p:grpSpPr>
          <a:xfrm>
            <a:off x="6401074" y="4028017"/>
            <a:ext cx="803682" cy="776555"/>
            <a:chOff x="8130434" y="5055580"/>
            <a:chExt cx="1018347" cy="1051755"/>
          </a:xfrm>
        </p:grpSpPr>
        <p:sp>
          <p:nvSpPr>
            <p:cNvPr id="690" name="Google Shape;690;p24"/>
            <p:cNvSpPr/>
            <p:nvPr/>
          </p:nvSpPr>
          <p:spPr>
            <a:xfrm>
              <a:off x="8130434" y="5423165"/>
              <a:ext cx="1018347" cy="684170"/>
            </a:xfrm>
            <a:custGeom>
              <a:rect b="b" l="l" r="r" t="t"/>
              <a:pathLst>
                <a:path extrusionOk="0" h="684170" w="1018347">
                  <a:moveTo>
                    <a:pt x="315587" y="683403"/>
                  </a:moveTo>
                  <a:cubicBezTo>
                    <a:pt x="291026" y="672267"/>
                    <a:pt x="285653" y="663052"/>
                    <a:pt x="287572" y="635405"/>
                  </a:cubicBezTo>
                  <a:cubicBezTo>
                    <a:pt x="288340" y="621197"/>
                    <a:pt x="289107" y="606605"/>
                    <a:pt x="290258" y="590862"/>
                  </a:cubicBezTo>
                  <a:cubicBezTo>
                    <a:pt x="285653" y="590862"/>
                    <a:pt x="281815" y="590862"/>
                    <a:pt x="277977" y="590862"/>
                  </a:cubicBezTo>
                  <a:cubicBezTo>
                    <a:pt x="198152" y="590862"/>
                    <a:pt x="118711" y="590862"/>
                    <a:pt x="38886" y="590862"/>
                  </a:cubicBezTo>
                  <a:cubicBezTo>
                    <a:pt x="11254" y="590862"/>
                    <a:pt x="-1411" y="578190"/>
                    <a:pt x="124" y="550543"/>
                  </a:cubicBezTo>
                  <a:cubicBezTo>
                    <a:pt x="2043" y="509072"/>
                    <a:pt x="3962" y="467986"/>
                    <a:pt x="6649" y="426515"/>
                  </a:cubicBezTo>
                  <a:cubicBezTo>
                    <a:pt x="9335" y="386196"/>
                    <a:pt x="35432" y="355093"/>
                    <a:pt x="74960" y="345493"/>
                  </a:cubicBezTo>
                  <a:cubicBezTo>
                    <a:pt x="92998" y="341269"/>
                    <a:pt x="109884" y="335126"/>
                    <a:pt x="125235" y="322454"/>
                  </a:cubicBezTo>
                  <a:cubicBezTo>
                    <a:pt x="121013" y="322070"/>
                    <a:pt x="116408" y="321302"/>
                    <a:pt x="112187" y="321686"/>
                  </a:cubicBezTo>
                  <a:cubicBezTo>
                    <a:pt x="79566" y="323606"/>
                    <a:pt x="58842" y="318998"/>
                    <a:pt x="51550" y="269848"/>
                  </a:cubicBezTo>
                  <a:cubicBezTo>
                    <a:pt x="47713" y="243352"/>
                    <a:pt x="49247" y="216089"/>
                    <a:pt x="49247" y="188826"/>
                  </a:cubicBezTo>
                  <a:cubicBezTo>
                    <a:pt x="49247" y="173467"/>
                    <a:pt x="49631" y="157723"/>
                    <a:pt x="53085" y="143132"/>
                  </a:cubicBezTo>
                  <a:cubicBezTo>
                    <a:pt x="66901" y="86301"/>
                    <a:pt x="117943" y="50206"/>
                    <a:pt x="177428" y="53278"/>
                  </a:cubicBezTo>
                  <a:cubicBezTo>
                    <a:pt x="231924" y="56350"/>
                    <a:pt x="280280" y="99357"/>
                    <a:pt x="286421" y="155419"/>
                  </a:cubicBezTo>
                  <a:cubicBezTo>
                    <a:pt x="291026" y="196122"/>
                    <a:pt x="291794" y="237209"/>
                    <a:pt x="284885" y="277911"/>
                  </a:cubicBezTo>
                  <a:cubicBezTo>
                    <a:pt x="284118" y="282903"/>
                    <a:pt x="282199" y="287895"/>
                    <a:pt x="280280" y="292503"/>
                  </a:cubicBezTo>
                  <a:cubicBezTo>
                    <a:pt x="272605" y="312470"/>
                    <a:pt x="260324" y="320918"/>
                    <a:pt x="238832" y="321302"/>
                  </a:cubicBezTo>
                  <a:cubicBezTo>
                    <a:pt x="231541" y="321302"/>
                    <a:pt x="224249" y="321302"/>
                    <a:pt x="216957" y="321302"/>
                  </a:cubicBezTo>
                  <a:cubicBezTo>
                    <a:pt x="216573" y="322454"/>
                    <a:pt x="216573" y="323606"/>
                    <a:pt x="216190" y="324758"/>
                  </a:cubicBezTo>
                  <a:cubicBezTo>
                    <a:pt x="227703" y="330134"/>
                    <a:pt x="238832" y="337430"/>
                    <a:pt x="251113" y="340118"/>
                  </a:cubicBezTo>
                  <a:cubicBezTo>
                    <a:pt x="281431" y="347029"/>
                    <a:pt x="308296" y="358165"/>
                    <a:pt x="324798" y="385812"/>
                  </a:cubicBezTo>
                  <a:cubicBezTo>
                    <a:pt x="350127" y="379284"/>
                    <a:pt x="374305" y="374293"/>
                    <a:pt x="398099" y="366997"/>
                  </a:cubicBezTo>
                  <a:cubicBezTo>
                    <a:pt x="414985" y="361621"/>
                    <a:pt x="431104" y="353941"/>
                    <a:pt x="447222" y="346645"/>
                  </a:cubicBezTo>
                  <a:cubicBezTo>
                    <a:pt x="454130" y="343574"/>
                    <a:pt x="454898" y="321302"/>
                    <a:pt x="448374" y="316694"/>
                  </a:cubicBezTo>
                  <a:cubicBezTo>
                    <a:pt x="423044" y="299799"/>
                    <a:pt x="406542" y="276759"/>
                    <a:pt x="399634" y="247192"/>
                  </a:cubicBezTo>
                  <a:cubicBezTo>
                    <a:pt x="399251" y="244888"/>
                    <a:pt x="395413" y="241817"/>
                    <a:pt x="392726" y="241433"/>
                  </a:cubicBezTo>
                  <a:cubicBezTo>
                    <a:pt x="354349" y="234521"/>
                    <a:pt x="337079" y="187674"/>
                    <a:pt x="362792" y="157339"/>
                  </a:cubicBezTo>
                  <a:cubicBezTo>
                    <a:pt x="365095" y="154651"/>
                    <a:pt x="365095" y="149659"/>
                    <a:pt x="365478" y="145820"/>
                  </a:cubicBezTo>
                  <a:cubicBezTo>
                    <a:pt x="367013" y="125852"/>
                    <a:pt x="365478" y="105117"/>
                    <a:pt x="369700" y="85533"/>
                  </a:cubicBezTo>
                  <a:cubicBezTo>
                    <a:pt x="380446" y="35999"/>
                    <a:pt x="424963" y="1440"/>
                    <a:pt x="475621" y="288"/>
                  </a:cubicBezTo>
                  <a:cubicBezTo>
                    <a:pt x="486367" y="-96"/>
                    <a:pt x="496729" y="-96"/>
                    <a:pt x="507475" y="288"/>
                  </a:cubicBezTo>
                  <a:cubicBezTo>
                    <a:pt x="525512" y="672"/>
                    <a:pt x="540863" y="6816"/>
                    <a:pt x="553528" y="19487"/>
                  </a:cubicBezTo>
                  <a:cubicBezTo>
                    <a:pt x="557366" y="23327"/>
                    <a:pt x="560052" y="24479"/>
                    <a:pt x="565809" y="22943"/>
                  </a:cubicBezTo>
                  <a:cubicBezTo>
                    <a:pt x="609559" y="10272"/>
                    <a:pt x="651391" y="41375"/>
                    <a:pt x="652158" y="87069"/>
                  </a:cubicBezTo>
                  <a:cubicBezTo>
                    <a:pt x="652542" y="108189"/>
                    <a:pt x="652158" y="129308"/>
                    <a:pt x="652542" y="150811"/>
                  </a:cubicBezTo>
                  <a:cubicBezTo>
                    <a:pt x="652542" y="155419"/>
                    <a:pt x="654077" y="160027"/>
                    <a:pt x="656380" y="163867"/>
                  </a:cubicBezTo>
                  <a:cubicBezTo>
                    <a:pt x="675569" y="195738"/>
                    <a:pt x="658682" y="234905"/>
                    <a:pt x="622224" y="241817"/>
                  </a:cubicBezTo>
                  <a:cubicBezTo>
                    <a:pt x="616851" y="242969"/>
                    <a:pt x="614165" y="244504"/>
                    <a:pt x="613013" y="250264"/>
                  </a:cubicBezTo>
                  <a:cubicBezTo>
                    <a:pt x="606873" y="276376"/>
                    <a:pt x="592289" y="297495"/>
                    <a:pt x="570414" y="313622"/>
                  </a:cubicBezTo>
                  <a:cubicBezTo>
                    <a:pt x="559668" y="321302"/>
                    <a:pt x="561971" y="342421"/>
                    <a:pt x="573484" y="348949"/>
                  </a:cubicBezTo>
                  <a:cubicBezTo>
                    <a:pt x="603802" y="366229"/>
                    <a:pt x="637575" y="371220"/>
                    <a:pt x="670196" y="380820"/>
                  </a:cubicBezTo>
                  <a:cubicBezTo>
                    <a:pt x="684395" y="385044"/>
                    <a:pt x="694757" y="386580"/>
                    <a:pt x="704735" y="371605"/>
                  </a:cubicBezTo>
                  <a:cubicBezTo>
                    <a:pt x="714713" y="356629"/>
                    <a:pt x="732367" y="350485"/>
                    <a:pt x="750021" y="345109"/>
                  </a:cubicBezTo>
                  <a:cubicBezTo>
                    <a:pt x="764988" y="340886"/>
                    <a:pt x="779572" y="334742"/>
                    <a:pt x="793771" y="328598"/>
                  </a:cubicBezTo>
                  <a:cubicBezTo>
                    <a:pt x="802982" y="324758"/>
                    <a:pt x="802982" y="316694"/>
                    <a:pt x="794539" y="311318"/>
                  </a:cubicBezTo>
                  <a:cubicBezTo>
                    <a:pt x="775734" y="298647"/>
                    <a:pt x="762685" y="281751"/>
                    <a:pt x="755777" y="260248"/>
                  </a:cubicBezTo>
                  <a:cubicBezTo>
                    <a:pt x="754626" y="257176"/>
                    <a:pt x="751172" y="253720"/>
                    <a:pt x="748102" y="253336"/>
                  </a:cubicBezTo>
                  <a:cubicBezTo>
                    <a:pt x="710876" y="244888"/>
                    <a:pt x="701665" y="203034"/>
                    <a:pt x="725459" y="181146"/>
                  </a:cubicBezTo>
                  <a:cubicBezTo>
                    <a:pt x="727762" y="178842"/>
                    <a:pt x="728529" y="173851"/>
                    <a:pt x="728913" y="170011"/>
                  </a:cubicBezTo>
                  <a:cubicBezTo>
                    <a:pt x="730064" y="155035"/>
                    <a:pt x="728913" y="139676"/>
                    <a:pt x="732367" y="125084"/>
                  </a:cubicBezTo>
                  <a:cubicBezTo>
                    <a:pt x="745415" y="70174"/>
                    <a:pt x="802214" y="32543"/>
                    <a:pt x="858629" y="40223"/>
                  </a:cubicBezTo>
                  <a:cubicBezTo>
                    <a:pt x="910055" y="47135"/>
                    <a:pt x="948433" y="79006"/>
                    <a:pt x="959178" y="125084"/>
                  </a:cubicBezTo>
                  <a:cubicBezTo>
                    <a:pt x="962632" y="139676"/>
                    <a:pt x="961481" y="155035"/>
                    <a:pt x="962632" y="170011"/>
                  </a:cubicBezTo>
                  <a:cubicBezTo>
                    <a:pt x="963016" y="174235"/>
                    <a:pt x="964167" y="178842"/>
                    <a:pt x="966853" y="181530"/>
                  </a:cubicBezTo>
                  <a:cubicBezTo>
                    <a:pt x="989880" y="207258"/>
                    <a:pt x="979135" y="243352"/>
                    <a:pt x="945746" y="252568"/>
                  </a:cubicBezTo>
                  <a:cubicBezTo>
                    <a:pt x="942292" y="253720"/>
                    <a:pt x="937687" y="256792"/>
                    <a:pt x="936919" y="260248"/>
                  </a:cubicBezTo>
                  <a:cubicBezTo>
                    <a:pt x="930395" y="282903"/>
                    <a:pt x="916579" y="299415"/>
                    <a:pt x="897390" y="312086"/>
                  </a:cubicBezTo>
                  <a:cubicBezTo>
                    <a:pt x="894320" y="314006"/>
                    <a:pt x="891250" y="318230"/>
                    <a:pt x="891250" y="320918"/>
                  </a:cubicBezTo>
                  <a:cubicBezTo>
                    <a:pt x="891250" y="323990"/>
                    <a:pt x="895088" y="327830"/>
                    <a:pt x="898542" y="328982"/>
                  </a:cubicBezTo>
                  <a:cubicBezTo>
                    <a:pt x="912358" y="334742"/>
                    <a:pt x="926173" y="340886"/>
                    <a:pt x="940373" y="345109"/>
                  </a:cubicBezTo>
                  <a:cubicBezTo>
                    <a:pt x="983740" y="357397"/>
                    <a:pt x="1008301" y="384660"/>
                    <a:pt x="1011372" y="429587"/>
                  </a:cubicBezTo>
                  <a:cubicBezTo>
                    <a:pt x="1014442" y="470674"/>
                    <a:pt x="1016361" y="512144"/>
                    <a:pt x="1018279" y="553615"/>
                  </a:cubicBezTo>
                  <a:cubicBezTo>
                    <a:pt x="1019431" y="578574"/>
                    <a:pt x="1005999" y="591630"/>
                    <a:pt x="981053" y="591630"/>
                  </a:cubicBezTo>
                  <a:cubicBezTo>
                    <a:pt x="901228" y="591630"/>
                    <a:pt x="821019" y="591630"/>
                    <a:pt x="741194" y="591630"/>
                  </a:cubicBezTo>
                  <a:cubicBezTo>
                    <a:pt x="736973" y="591630"/>
                    <a:pt x="733135" y="591630"/>
                    <a:pt x="728146" y="591630"/>
                  </a:cubicBezTo>
                  <a:cubicBezTo>
                    <a:pt x="728913" y="606221"/>
                    <a:pt x="728529" y="619661"/>
                    <a:pt x="730064" y="633101"/>
                  </a:cubicBezTo>
                  <a:cubicBezTo>
                    <a:pt x="732751" y="656908"/>
                    <a:pt x="725843" y="674571"/>
                    <a:pt x="702817" y="684171"/>
                  </a:cubicBezTo>
                  <a:cubicBezTo>
                    <a:pt x="572717" y="683403"/>
                    <a:pt x="444152" y="683403"/>
                    <a:pt x="315587" y="683403"/>
                  </a:cubicBezTo>
                  <a:close/>
                  <a:moveTo>
                    <a:pt x="634504" y="663052"/>
                  </a:moveTo>
                  <a:cubicBezTo>
                    <a:pt x="653309" y="663052"/>
                    <a:pt x="670963" y="663052"/>
                    <a:pt x="688617" y="663052"/>
                  </a:cubicBezTo>
                  <a:cubicBezTo>
                    <a:pt x="703968" y="663052"/>
                    <a:pt x="710492" y="656524"/>
                    <a:pt x="709724" y="640780"/>
                  </a:cubicBezTo>
                  <a:cubicBezTo>
                    <a:pt x="708573" y="620429"/>
                    <a:pt x="706271" y="600078"/>
                    <a:pt x="705119" y="579726"/>
                  </a:cubicBezTo>
                  <a:cubicBezTo>
                    <a:pt x="702049" y="532112"/>
                    <a:pt x="699362" y="484881"/>
                    <a:pt x="697060" y="437267"/>
                  </a:cubicBezTo>
                  <a:cubicBezTo>
                    <a:pt x="695908" y="414611"/>
                    <a:pt x="689001" y="405779"/>
                    <a:pt x="667125" y="400020"/>
                  </a:cubicBezTo>
                  <a:cubicBezTo>
                    <a:pt x="631818" y="391188"/>
                    <a:pt x="595743" y="385044"/>
                    <a:pt x="563506" y="365845"/>
                  </a:cubicBezTo>
                  <a:cubicBezTo>
                    <a:pt x="562739" y="365461"/>
                    <a:pt x="561587" y="365845"/>
                    <a:pt x="560436" y="365845"/>
                  </a:cubicBezTo>
                  <a:cubicBezTo>
                    <a:pt x="556982" y="375828"/>
                    <a:pt x="553144" y="385812"/>
                    <a:pt x="549690" y="395796"/>
                  </a:cubicBezTo>
                  <a:cubicBezTo>
                    <a:pt x="546620" y="405779"/>
                    <a:pt x="539712" y="410003"/>
                    <a:pt x="529734" y="410003"/>
                  </a:cubicBezTo>
                  <a:cubicBezTo>
                    <a:pt x="515534" y="410003"/>
                    <a:pt x="501718" y="410003"/>
                    <a:pt x="487519" y="410003"/>
                  </a:cubicBezTo>
                  <a:cubicBezTo>
                    <a:pt x="477157" y="410003"/>
                    <a:pt x="470249" y="405396"/>
                    <a:pt x="466795" y="395028"/>
                  </a:cubicBezTo>
                  <a:cubicBezTo>
                    <a:pt x="463725" y="385044"/>
                    <a:pt x="459887" y="375445"/>
                    <a:pt x="456817" y="367381"/>
                  </a:cubicBezTo>
                  <a:cubicBezTo>
                    <a:pt x="432639" y="375445"/>
                    <a:pt x="409612" y="383508"/>
                    <a:pt x="386586" y="390804"/>
                  </a:cubicBezTo>
                  <a:cubicBezTo>
                    <a:pt x="373154" y="395028"/>
                    <a:pt x="359338" y="397716"/>
                    <a:pt x="345906" y="401172"/>
                  </a:cubicBezTo>
                  <a:cubicBezTo>
                    <a:pt x="328636" y="405779"/>
                    <a:pt x="320960" y="414611"/>
                    <a:pt x="319809" y="431891"/>
                  </a:cubicBezTo>
                  <a:cubicBezTo>
                    <a:pt x="318658" y="446866"/>
                    <a:pt x="318274" y="461842"/>
                    <a:pt x="317506" y="476817"/>
                  </a:cubicBezTo>
                  <a:cubicBezTo>
                    <a:pt x="315587" y="508688"/>
                    <a:pt x="313669" y="540175"/>
                    <a:pt x="311750" y="572047"/>
                  </a:cubicBezTo>
                  <a:cubicBezTo>
                    <a:pt x="310215" y="595854"/>
                    <a:pt x="308679" y="619661"/>
                    <a:pt x="307528" y="643852"/>
                  </a:cubicBezTo>
                  <a:cubicBezTo>
                    <a:pt x="307145" y="652684"/>
                    <a:pt x="310215" y="661132"/>
                    <a:pt x="319042" y="661900"/>
                  </a:cubicBezTo>
                  <a:cubicBezTo>
                    <a:pt x="338998" y="663436"/>
                    <a:pt x="358954" y="662284"/>
                    <a:pt x="379294" y="662284"/>
                  </a:cubicBezTo>
                  <a:cubicBezTo>
                    <a:pt x="379294" y="640780"/>
                    <a:pt x="379294" y="620045"/>
                    <a:pt x="379294" y="599694"/>
                  </a:cubicBezTo>
                  <a:cubicBezTo>
                    <a:pt x="379294" y="575502"/>
                    <a:pt x="379294" y="550927"/>
                    <a:pt x="379294" y="526736"/>
                  </a:cubicBezTo>
                  <a:cubicBezTo>
                    <a:pt x="379294" y="519824"/>
                    <a:pt x="381597" y="514064"/>
                    <a:pt x="388888" y="513680"/>
                  </a:cubicBezTo>
                  <a:cubicBezTo>
                    <a:pt x="396948" y="513296"/>
                    <a:pt x="399634" y="519440"/>
                    <a:pt x="399634" y="526736"/>
                  </a:cubicBezTo>
                  <a:cubicBezTo>
                    <a:pt x="399634" y="528656"/>
                    <a:pt x="399634" y="530960"/>
                    <a:pt x="399634" y="532880"/>
                  </a:cubicBezTo>
                  <a:cubicBezTo>
                    <a:pt x="399634" y="572047"/>
                    <a:pt x="399634" y="611597"/>
                    <a:pt x="399634" y="650764"/>
                  </a:cubicBezTo>
                  <a:cubicBezTo>
                    <a:pt x="399634" y="654220"/>
                    <a:pt x="399634" y="658060"/>
                    <a:pt x="399634" y="661900"/>
                  </a:cubicBezTo>
                  <a:cubicBezTo>
                    <a:pt x="471784" y="661900"/>
                    <a:pt x="542782" y="661900"/>
                    <a:pt x="614932" y="661900"/>
                  </a:cubicBezTo>
                  <a:cubicBezTo>
                    <a:pt x="614932" y="657676"/>
                    <a:pt x="614932" y="653836"/>
                    <a:pt x="614932" y="650380"/>
                  </a:cubicBezTo>
                  <a:cubicBezTo>
                    <a:pt x="614932" y="610829"/>
                    <a:pt x="614932" y="570894"/>
                    <a:pt x="614932" y="531344"/>
                  </a:cubicBezTo>
                  <a:cubicBezTo>
                    <a:pt x="614932" y="528272"/>
                    <a:pt x="614165" y="524432"/>
                    <a:pt x="615316" y="522128"/>
                  </a:cubicBezTo>
                  <a:cubicBezTo>
                    <a:pt x="617235" y="518672"/>
                    <a:pt x="621072" y="513680"/>
                    <a:pt x="623759" y="514064"/>
                  </a:cubicBezTo>
                  <a:cubicBezTo>
                    <a:pt x="627213" y="514448"/>
                    <a:pt x="631434" y="518288"/>
                    <a:pt x="633737" y="521744"/>
                  </a:cubicBezTo>
                  <a:cubicBezTo>
                    <a:pt x="635272" y="524048"/>
                    <a:pt x="634504" y="528272"/>
                    <a:pt x="634504" y="531728"/>
                  </a:cubicBezTo>
                  <a:cubicBezTo>
                    <a:pt x="634504" y="570894"/>
                    <a:pt x="634504" y="610445"/>
                    <a:pt x="634504" y="649612"/>
                  </a:cubicBezTo>
                  <a:cubicBezTo>
                    <a:pt x="634504" y="653836"/>
                    <a:pt x="634504" y="657676"/>
                    <a:pt x="634504" y="663052"/>
                  </a:cubicBezTo>
                  <a:close/>
                  <a:moveTo>
                    <a:pt x="130224" y="348949"/>
                  </a:moveTo>
                  <a:cubicBezTo>
                    <a:pt x="110268" y="355093"/>
                    <a:pt x="90695" y="360853"/>
                    <a:pt x="71507" y="367765"/>
                  </a:cubicBezTo>
                  <a:cubicBezTo>
                    <a:pt x="48480" y="375828"/>
                    <a:pt x="34280" y="392724"/>
                    <a:pt x="28907" y="416531"/>
                  </a:cubicBezTo>
                  <a:cubicBezTo>
                    <a:pt x="26989" y="424211"/>
                    <a:pt x="26989" y="432275"/>
                    <a:pt x="26605" y="439954"/>
                  </a:cubicBezTo>
                  <a:cubicBezTo>
                    <a:pt x="24302" y="477969"/>
                    <a:pt x="22383" y="515600"/>
                    <a:pt x="20081" y="553615"/>
                  </a:cubicBezTo>
                  <a:cubicBezTo>
                    <a:pt x="19697" y="562447"/>
                    <a:pt x="22000" y="569359"/>
                    <a:pt x="31210" y="570127"/>
                  </a:cubicBezTo>
                  <a:cubicBezTo>
                    <a:pt x="43491" y="570894"/>
                    <a:pt x="56156" y="570511"/>
                    <a:pt x="69588" y="570511"/>
                  </a:cubicBezTo>
                  <a:cubicBezTo>
                    <a:pt x="69588" y="565519"/>
                    <a:pt x="69588" y="562063"/>
                    <a:pt x="69588" y="558223"/>
                  </a:cubicBezTo>
                  <a:cubicBezTo>
                    <a:pt x="69588" y="529040"/>
                    <a:pt x="69588" y="500241"/>
                    <a:pt x="69588" y="471057"/>
                  </a:cubicBezTo>
                  <a:cubicBezTo>
                    <a:pt x="69588" y="463378"/>
                    <a:pt x="69971" y="455698"/>
                    <a:pt x="79949" y="455698"/>
                  </a:cubicBezTo>
                  <a:cubicBezTo>
                    <a:pt x="90311" y="455698"/>
                    <a:pt x="89928" y="463762"/>
                    <a:pt x="89928" y="471442"/>
                  </a:cubicBezTo>
                  <a:cubicBezTo>
                    <a:pt x="89928" y="499473"/>
                    <a:pt x="89928" y="527504"/>
                    <a:pt x="89928" y="555535"/>
                  </a:cubicBezTo>
                  <a:cubicBezTo>
                    <a:pt x="89928" y="560143"/>
                    <a:pt x="89928" y="564751"/>
                    <a:pt x="89928" y="570127"/>
                  </a:cubicBezTo>
                  <a:cubicBezTo>
                    <a:pt x="144040" y="570127"/>
                    <a:pt x="196617" y="570127"/>
                    <a:pt x="250729" y="570127"/>
                  </a:cubicBezTo>
                  <a:cubicBezTo>
                    <a:pt x="250729" y="559759"/>
                    <a:pt x="250729" y="549775"/>
                    <a:pt x="250729" y="540175"/>
                  </a:cubicBezTo>
                  <a:cubicBezTo>
                    <a:pt x="250729" y="515984"/>
                    <a:pt x="250729" y="491793"/>
                    <a:pt x="250729" y="467218"/>
                  </a:cubicBezTo>
                  <a:cubicBezTo>
                    <a:pt x="250729" y="460690"/>
                    <a:pt x="253416" y="455698"/>
                    <a:pt x="260707" y="455698"/>
                  </a:cubicBezTo>
                  <a:cubicBezTo>
                    <a:pt x="267999" y="455698"/>
                    <a:pt x="270686" y="460306"/>
                    <a:pt x="271070" y="467218"/>
                  </a:cubicBezTo>
                  <a:cubicBezTo>
                    <a:pt x="271070" y="469522"/>
                    <a:pt x="271070" y="471825"/>
                    <a:pt x="271070" y="474513"/>
                  </a:cubicBezTo>
                  <a:cubicBezTo>
                    <a:pt x="271070" y="502929"/>
                    <a:pt x="271070" y="531344"/>
                    <a:pt x="271070" y="559759"/>
                  </a:cubicBezTo>
                  <a:cubicBezTo>
                    <a:pt x="271070" y="563215"/>
                    <a:pt x="271453" y="567055"/>
                    <a:pt x="271837" y="570511"/>
                  </a:cubicBezTo>
                  <a:cubicBezTo>
                    <a:pt x="278361" y="570511"/>
                    <a:pt x="283734" y="570511"/>
                    <a:pt x="289491" y="570511"/>
                  </a:cubicBezTo>
                  <a:cubicBezTo>
                    <a:pt x="289875" y="568207"/>
                    <a:pt x="290258" y="566287"/>
                    <a:pt x="290258" y="563983"/>
                  </a:cubicBezTo>
                  <a:cubicBezTo>
                    <a:pt x="292561" y="525584"/>
                    <a:pt x="294096" y="487569"/>
                    <a:pt x="296782" y="449170"/>
                  </a:cubicBezTo>
                  <a:cubicBezTo>
                    <a:pt x="297550" y="436498"/>
                    <a:pt x="298701" y="423827"/>
                    <a:pt x="302539" y="411923"/>
                  </a:cubicBezTo>
                  <a:cubicBezTo>
                    <a:pt x="307145" y="396948"/>
                    <a:pt x="308296" y="395412"/>
                    <a:pt x="296782" y="384276"/>
                  </a:cubicBezTo>
                  <a:cubicBezTo>
                    <a:pt x="291409" y="379284"/>
                    <a:pt x="285269" y="373908"/>
                    <a:pt x="278745" y="371220"/>
                  </a:cubicBezTo>
                  <a:cubicBezTo>
                    <a:pt x="256870" y="363157"/>
                    <a:pt x="234611" y="356245"/>
                    <a:pt x="212352" y="348565"/>
                  </a:cubicBezTo>
                  <a:cubicBezTo>
                    <a:pt x="205060" y="361237"/>
                    <a:pt x="208130" y="384276"/>
                    <a:pt x="181650" y="380436"/>
                  </a:cubicBezTo>
                  <a:cubicBezTo>
                    <a:pt x="181650" y="391572"/>
                    <a:pt x="181650" y="401556"/>
                    <a:pt x="181650" y="411155"/>
                  </a:cubicBezTo>
                  <a:cubicBezTo>
                    <a:pt x="181650" y="418835"/>
                    <a:pt x="180499" y="425363"/>
                    <a:pt x="171288" y="425363"/>
                  </a:cubicBezTo>
                  <a:cubicBezTo>
                    <a:pt x="161694" y="425363"/>
                    <a:pt x="160926" y="418451"/>
                    <a:pt x="160926" y="410771"/>
                  </a:cubicBezTo>
                  <a:cubicBezTo>
                    <a:pt x="160926" y="400788"/>
                    <a:pt x="160926" y="390420"/>
                    <a:pt x="160926" y="379668"/>
                  </a:cubicBezTo>
                  <a:cubicBezTo>
                    <a:pt x="134062" y="384276"/>
                    <a:pt x="137516" y="360469"/>
                    <a:pt x="130224" y="348949"/>
                  </a:cubicBezTo>
                  <a:close/>
                  <a:moveTo>
                    <a:pt x="885493" y="349333"/>
                  </a:moveTo>
                  <a:cubicBezTo>
                    <a:pt x="883958" y="354325"/>
                    <a:pt x="881656" y="360469"/>
                    <a:pt x="879737" y="366613"/>
                  </a:cubicBezTo>
                  <a:cubicBezTo>
                    <a:pt x="876666" y="376596"/>
                    <a:pt x="870142" y="380820"/>
                    <a:pt x="859781" y="380820"/>
                  </a:cubicBezTo>
                  <a:cubicBezTo>
                    <a:pt x="849035" y="380436"/>
                    <a:pt x="838673" y="380820"/>
                    <a:pt x="827927" y="380820"/>
                  </a:cubicBezTo>
                  <a:cubicBezTo>
                    <a:pt x="818333" y="380820"/>
                    <a:pt x="812576" y="376596"/>
                    <a:pt x="809506" y="367381"/>
                  </a:cubicBezTo>
                  <a:cubicBezTo>
                    <a:pt x="807203" y="360853"/>
                    <a:pt x="804901" y="354325"/>
                    <a:pt x="802982" y="349333"/>
                  </a:cubicBezTo>
                  <a:cubicBezTo>
                    <a:pt x="783793" y="355477"/>
                    <a:pt x="766523" y="360853"/>
                    <a:pt x="748870" y="366229"/>
                  </a:cubicBezTo>
                  <a:cubicBezTo>
                    <a:pt x="733135" y="370837"/>
                    <a:pt x="720854" y="380436"/>
                    <a:pt x="711643" y="393492"/>
                  </a:cubicBezTo>
                  <a:cubicBezTo>
                    <a:pt x="709724" y="396180"/>
                    <a:pt x="710108" y="400788"/>
                    <a:pt x="710876" y="404244"/>
                  </a:cubicBezTo>
                  <a:cubicBezTo>
                    <a:pt x="712795" y="412307"/>
                    <a:pt x="716632" y="419603"/>
                    <a:pt x="717400" y="427667"/>
                  </a:cubicBezTo>
                  <a:cubicBezTo>
                    <a:pt x="719319" y="453394"/>
                    <a:pt x="720470" y="479505"/>
                    <a:pt x="722005" y="505232"/>
                  </a:cubicBezTo>
                  <a:cubicBezTo>
                    <a:pt x="723156" y="526352"/>
                    <a:pt x="724308" y="547087"/>
                    <a:pt x="725459" y="567823"/>
                  </a:cubicBezTo>
                  <a:cubicBezTo>
                    <a:pt x="731600" y="567823"/>
                    <a:pt x="736588" y="567823"/>
                    <a:pt x="741961" y="567823"/>
                  </a:cubicBezTo>
                  <a:cubicBezTo>
                    <a:pt x="741961" y="562831"/>
                    <a:pt x="741961" y="558991"/>
                    <a:pt x="741961" y="554767"/>
                  </a:cubicBezTo>
                  <a:cubicBezTo>
                    <a:pt x="741961" y="525200"/>
                    <a:pt x="741961" y="495249"/>
                    <a:pt x="741961" y="465682"/>
                  </a:cubicBezTo>
                  <a:cubicBezTo>
                    <a:pt x="741961" y="459154"/>
                    <a:pt x="744648" y="454162"/>
                    <a:pt x="751939" y="453778"/>
                  </a:cubicBezTo>
                  <a:cubicBezTo>
                    <a:pt x="759231" y="453394"/>
                    <a:pt x="763069" y="458002"/>
                    <a:pt x="763453" y="465298"/>
                  </a:cubicBezTo>
                  <a:cubicBezTo>
                    <a:pt x="763453" y="467602"/>
                    <a:pt x="763453" y="469906"/>
                    <a:pt x="763453" y="472593"/>
                  </a:cubicBezTo>
                  <a:cubicBezTo>
                    <a:pt x="763453" y="501009"/>
                    <a:pt x="763453" y="529424"/>
                    <a:pt x="763453" y="557839"/>
                  </a:cubicBezTo>
                  <a:cubicBezTo>
                    <a:pt x="763453" y="561295"/>
                    <a:pt x="763837" y="565135"/>
                    <a:pt x="763837" y="568591"/>
                  </a:cubicBezTo>
                  <a:cubicBezTo>
                    <a:pt x="817181" y="568591"/>
                    <a:pt x="869375" y="568591"/>
                    <a:pt x="922336" y="568591"/>
                  </a:cubicBezTo>
                  <a:cubicBezTo>
                    <a:pt x="922336" y="563983"/>
                    <a:pt x="922336" y="560527"/>
                    <a:pt x="922336" y="556687"/>
                  </a:cubicBezTo>
                  <a:cubicBezTo>
                    <a:pt x="922336" y="527504"/>
                    <a:pt x="922336" y="498705"/>
                    <a:pt x="922336" y="469522"/>
                  </a:cubicBezTo>
                  <a:cubicBezTo>
                    <a:pt x="922336" y="461458"/>
                    <a:pt x="923487" y="454546"/>
                    <a:pt x="933082" y="454162"/>
                  </a:cubicBezTo>
                  <a:cubicBezTo>
                    <a:pt x="943060" y="453778"/>
                    <a:pt x="943827" y="461458"/>
                    <a:pt x="943827" y="469137"/>
                  </a:cubicBezTo>
                  <a:cubicBezTo>
                    <a:pt x="943827" y="498705"/>
                    <a:pt x="943827" y="527888"/>
                    <a:pt x="943827" y="557455"/>
                  </a:cubicBezTo>
                  <a:cubicBezTo>
                    <a:pt x="943827" y="560911"/>
                    <a:pt x="943827" y="564751"/>
                    <a:pt x="943827" y="568591"/>
                  </a:cubicBezTo>
                  <a:cubicBezTo>
                    <a:pt x="947665" y="568974"/>
                    <a:pt x="949968" y="569359"/>
                    <a:pt x="952270" y="569359"/>
                  </a:cubicBezTo>
                  <a:cubicBezTo>
                    <a:pt x="962632" y="569359"/>
                    <a:pt x="972610" y="569742"/>
                    <a:pt x="982972" y="569359"/>
                  </a:cubicBezTo>
                  <a:cubicBezTo>
                    <a:pt x="992183" y="568974"/>
                    <a:pt x="996021" y="563983"/>
                    <a:pt x="995253" y="554383"/>
                  </a:cubicBezTo>
                  <a:cubicBezTo>
                    <a:pt x="992950" y="512528"/>
                    <a:pt x="990264" y="470674"/>
                    <a:pt x="987961" y="428435"/>
                  </a:cubicBezTo>
                  <a:cubicBezTo>
                    <a:pt x="986426" y="400788"/>
                    <a:pt x="967238" y="375445"/>
                    <a:pt x="941141" y="366997"/>
                  </a:cubicBezTo>
                  <a:cubicBezTo>
                    <a:pt x="923487" y="361237"/>
                    <a:pt x="905066" y="355477"/>
                    <a:pt x="885493" y="349333"/>
                  </a:cubicBezTo>
                  <a:close/>
                  <a:moveTo>
                    <a:pt x="418055" y="151963"/>
                  </a:moveTo>
                  <a:cubicBezTo>
                    <a:pt x="418055" y="176539"/>
                    <a:pt x="418055" y="200730"/>
                    <a:pt x="418055" y="224921"/>
                  </a:cubicBezTo>
                  <a:cubicBezTo>
                    <a:pt x="418439" y="262552"/>
                    <a:pt x="439163" y="292887"/>
                    <a:pt x="473319" y="306711"/>
                  </a:cubicBezTo>
                  <a:cubicBezTo>
                    <a:pt x="531653" y="330518"/>
                    <a:pt x="594976" y="287895"/>
                    <a:pt x="595360" y="225689"/>
                  </a:cubicBezTo>
                  <a:cubicBezTo>
                    <a:pt x="595360" y="203418"/>
                    <a:pt x="595360" y="181146"/>
                    <a:pt x="594976" y="159259"/>
                  </a:cubicBezTo>
                  <a:cubicBezTo>
                    <a:pt x="594976" y="152731"/>
                    <a:pt x="594976" y="146587"/>
                    <a:pt x="594976" y="141212"/>
                  </a:cubicBezTo>
                  <a:cubicBezTo>
                    <a:pt x="581927" y="138140"/>
                    <a:pt x="570030" y="136604"/>
                    <a:pt x="558901" y="132764"/>
                  </a:cubicBezTo>
                  <a:cubicBezTo>
                    <a:pt x="547388" y="128540"/>
                    <a:pt x="537025" y="122396"/>
                    <a:pt x="525896" y="117020"/>
                  </a:cubicBezTo>
                  <a:cubicBezTo>
                    <a:pt x="487135" y="148891"/>
                    <a:pt x="484448" y="149659"/>
                    <a:pt x="418055" y="151963"/>
                  </a:cubicBezTo>
                  <a:close/>
                  <a:moveTo>
                    <a:pt x="387353" y="139676"/>
                  </a:moveTo>
                  <a:cubicBezTo>
                    <a:pt x="391959" y="137372"/>
                    <a:pt x="395797" y="136604"/>
                    <a:pt x="398483" y="133916"/>
                  </a:cubicBezTo>
                  <a:cubicBezTo>
                    <a:pt x="404239" y="127772"/>
                    <a:pt x="411531" y="126620"/>
                    <a:pt x="419207" y="128156"/>
                  </a:cubicBezTo>
                  <a:cubicBezTo>
                    <a:pt x="454898" y="134684"/>
                    <a:pt x="485600" y="125852"/>
                    <a:pt x="510545" y="98205"/>
                  </a:cubicBezTo>
                  <a:cubicBezTo>
                    <a:pt x="519756" y="87837"/>
                    <a:pt x="528583" y="87453"/>
                    <a:pt x="538944" y="96285"/>
                  </a:cubicBezTo>
                  <a:cubicBezTo>
                    <a:pt x="555447" y="109725"/>
                    <a:pt x="574252" y="115868"/>
                    <a:pt x="594976" y="117404"/>
                  </a:cubicBezTo>
                  <a:cubicBezTo>
                    <a:pt x="611478" y="118556"/>
                    <a:pt x="614548" y="120860"/>
                    <a:pt x="617618" y="137372"/>
                  </a:cubicBezTo>
                  <a:cubicBezTo>
                    <a:pt x="621072" y="138140"/>
                    <a:pt x="624526" y="138908"/>
                    <a:pt x="629516" y="139676"/>
                  </a:cubicBezTo>
                  <a:cubicBezTo>
                    <a:pt x="629516" y="122012"/>
                    <a:pt x="629516" y="105117"/>
                    <a:pt x="629516" y="88221"/>
                  </a:cubicBezTo>
                  <a:cubicBezTo>
                    <a:pt x="629131" y="51358"/>
                    <a:pt x="596511" y="30239"/>
                    <a:pt x="563122" y="45215"/>
                  </a:cubicBezTo>
                  <a:cubicBezTo>
                    <a:pt x="554295" y="49054"/>
                    <a:pt x="548923" y="47903"/>
                    <a:pt x="543550" y="39839"/>
                  </a:cubicBezTo>
                  <a:cubicBezTo>
                    <a:pt x="536642" y="29855"/>
                    <a:pt x="527047" y="22559"/>
                    <a:pt x="514383" y="21407"/>
                  </a:cubicBezTo>
                  <a:cubicBezTo>
                    <a:pt x="502102" y="20255"/>
                    <a:pt x="489821" y="19487"/>
                    <a:pt x="477540" y="19871"/>
                  </a:cubicBezTo>
                  <a:cubicBezTo>
                    <a:pt x="453746" y="21023"/>
                    <a:pt x="432639" y="29087"/>
                    <a:pt x="414985" y="45598"/>
                  </a:cubicBezTo>
                  <a:cubicBezTo>
                    <a:pt x="388505" y="70942"/>
                    <a:pt x="383132" y="102429"/>
                    <a:pt x="387353" y="139676"/>
                  </a:cubicBezTo>
                  <a:close/>
                  <a:moveTo>
                    <a:pt x="917347" y="217625"/>
                  </a:moveTo>
                  <a:cubicBezTo>
                    <a:pt x="917347" y="217625"/>
                    <a:pt x="917347" y="217625"/>
                    <a:pt x="917347" y="217625"/>
                  </a:cubicBezTo>
                  <a:cubicBezTo>
                    <a:pt x="917731" y="209178"/>
                    <a:pt x="918498" y="200346"/>
                    <a:pt x="917347" y="191898"/>
                  </a:cubicBezTo>
                  <a:cubicBezTo>
                    <a:pt x="916579" y="186906"/>
                    <a:pt x="914660" y="180762"/>
                    <a:pt x="911206" y="177306"/>
                  </a:cubicBezTo>
                  <a:cubicBezTo>
                    <a:pt x="903147" y="168475"/>
                    <a:pt x="896239" y="159259"/>
                    <a:pt x="895088" y="147355"/>
                  </a:cubicBezTo>
                  <a:cubicBezTo>
                    <a:pt x="894320" y="140828"/>
                    <a:pt x="892017" y="138140"/>
                    <a:pt x="885493" y="139292"/>
                  </a:cubicBezTo>
                  <a:cubicBezTo>
                    <a:pt x="858629" y="144667"/>
                    <a:pt x="831765" y="144667"/>
                    <a:pt x="805284" y="139292"/>
                  </a:cubicBezTo>
                  <a:cubicBezTo>
                    <a:pt x="799911" y="138140"/>
                    <a:pt x="796074" y="139292"/>
                    <a:pt x="795690" y="146203"/>
                  </a:cubicBezTo>
                  <a:cubicBezTo>
                    <a:pt x="794539" y="159643"/>
                    <a:pt x="787631" y="169627"/>
                    <a:pt x="777653" y="178459"/>
                  </a:cubicBezTo>
                  <a:cubicBezTo>
                    <a:pt x="775734" y="179994"/>
                    <a:pt x="773431" y="182682"/>
                    <a:pt x="773431" y="184602"/>
                  </a:cubicBezTo>
                  <a:cubicBezTo>
                    <a:pt x="773431" y="206874"/>
                    <a:pt x="771512" y="229529"/>
                    <a:pt x="774966" y="251032"/>
                  </a:cubicBezTo>
                  <a:cubicBezTo>
                    <a:pt x="780339" y="282519"/>
                    <a:pt x="807971" y="303255"/>
                    <a:pt x="842511" y="304791"/>
                  </a:cubicBezTo>
                  <a:cubicBezTo>
                    <a:pt x="885110" y="306711"/>
                    <a:pt x="920033" y="274456"/>
                    <a:pt x="917731" y="236057"/>
                  </a:cubicBezTo>
                  <a:cubicBezTo>
                    <a:pt x="916963" y="229913"/>
                    <a:pt x="917347" y="223769"/>
                    <a:pt x="917347" y="217625"/>
                  </a:cubicBezTo>
                  <a:close/>
                  <a:moveTo>
                    <a:pt x="230773" y="299031"/>
                  </a:moveTo>
                  <a:cubicBezTo>
                    <a:pt x="249578" y="301719"/>
                    <a:pt x="255719" y="298647"/>
                    <a:pt x="260707" y="283287"/>
                  </a:cubicBezTo>
                  <a:cubicBezTo>
                    <a:pt x="263778" y="273303"/>
                    <a:pt x="266464" y="262552"/>
                    <a:pt x="266848" y="252184"/>
                  </a:cubicBezTo>
                  <a:cubicBezTo>
                    <a:pt x="267616" y="225689"/>
                    <a:pt x="267232" y="198810"/>
                    <a:pt x="266848" y="172315"/>
                  </a:cubicBezTo>
                  <a:cubicBezTo>
                    <a:pt x="266080" y="118172"/>
                    <a:pt x="220795" y="73630"/>
                    <a:pt x="167834" y="74014"/>
                  </a:cubicBezTo>
                  <a:cubicBezTo>
                    <a:pt x="114489" y="74398"/>
                    <a:pt x="69588" y="118556"/>
                    <a:pt x="68820" y="172699"/>
                  </a:cubicBezTo>
                  <a:cubicBezTo>
                    <a:pt x="68436" y="198810"/>
                    <a:pt x="68053" y="224537"/>
                    <a:pt x="69204" y="250648"/>
                  </a:cubicBezTo>
                  <a:cubicBezTo>
                    <a:pt x="69588" y="261784"/>
                    <a:pt x="71890" y="272920"/>
                    <a:pt x="75344" y="283671"/>
                  </a:cubicBezTo>
                  <a:cubicBezTo>
                    <a:pt x="80717" y="300183"/>
                    <a:pt x="91079" y="304407"/>
                    <a:pt x="108733" y="299415"/>
                  </a:cubicBezTo>
                  <a:cubicBezTo>
                    <a:pt x="102976" y="290199"/>
                    <a:pt x="96452" y="281751"/>
                    <a:pt x="91463" y="272152"/>
                  </a:cubicBezTo>
                  <a:cubicBezTo>
                    <a:pt x="79182" y="247576"/>
                    <a:pt x="82636" y="220697"/>
                    <a:pt x="83787" y="194586"/>
                  </a:cubicBezTo>
                  <a:cubicBezTo>
                    <a:pt x="84171" y="185754"/>
                    <a:pt x="91079" y="179610"/>
                    <a:pt x="100673" y="179610"/>
                  </a:cubicBezTo>
                  <a:cubicBezTo>
                    <a:pt x="123316" y="179226"/>
                    <a:pt x="142121" y="171163"/>
                    <a:pt x="157472" y="153883"/>
                  </a:cubicBezTo>
                  <a:cubicBezTo>
                    <a:pt x="165148" y="145435"/>
                    <a:pt x="178196" y="144667"/>
                    <a:pt x="185872" y="153115"/>
                  </a:cubicBezTo>
                  <a:cubicBezTo>
                    <a:pt x="200839" y="170011"/>
                    <a:pt x="218876" y="178459"/>
                    <a:pt x="241519" y="179610"/>
                  </a:cubicBezTo>
                  <a:cubicBezTo>
                    <a:pt x="251113" y="179994"/>
                    <a:pt x="258021" y="186138"/>
                    <a:pt x="258021" y="196122"/>
                  </a:cubicBezTo>
                  <a:cubicBezTo>
                    <a:pt x="258405" y="213401"/>
                    <a:pt x="258405" y="231065"/>
                    <a:pt x="257254" y="248344"/>
                  </a:cubicBezTo>
                  <a:cubicBezTo>
                    <a:pt x="255335" y="267544"/>
                    <a:pt x="244973" y="283671"/>
                    <a:pt x="230773" y="299031"/>
                  </a:cubicBezTo>
                  <a:close/>
                  <a:moveTo>
                    <a:pt x="174358" y="172315"/>
                  </a:moveTo>
                  <a:cubicBezTo>
                    <a:pt x="158240" y="181146"/>
                    <a:pt x="144040" y="189594"/>
                    <a:pt x="129073" y="196506"/>
                  </a:cubicBezTo>
                  <a:cubicBezTo>
                    <a:pt x="121397" y="199962"/>
                    <a:pt x="109117" y="198810"/>
                    <a:pt x="105662" y="203802"/>
                  </a:cubicBezTo>
                  <a:cubicBezTo>
                    <a:pt x="101441" y="210713"/>
                    <a:pt x="104511" y="221465"/>
                    <a:pt x="104511" y="230681"/>
                  </a:cubicBezTo>
                  <a:cubicBezTo>
                    <a:pt x="104511" y="231065"/>
                    <a:pt x="104511" y="231449"/>
                    <a:pt x="104511" y="231833"/>
                  </a:cubicBezTo>
                  <a:cubicBezTo>
                    <a:pt x="106046" y="263320"/>
                    <a:pt x="124084" y="288279"/>
                    <a:pt x="151715" y="297111"/>
                  </a:cubicBezTo>
                  <a:cubicBezTo>
                    <a:pt x="177812" y="305559"/>
                    <a:pt x="206212" y="295959"/>
                    <a:pt x="223865" y="273303"/>
                  </a:cubicBezTo>
                  <a:cubicBezTo>
                    <a:pt x="239984" y="252184"/>
                    <a:pt x="237297" y="227609"/>
                    <a:pt x="236914" y="203418"/>
                  </a:cubicBezTo>
                  <a:cubicBezTo>
                    <a:pt x="236914" y="201882"/>
                    <a:pt x="233459" y="199194"/>
                    <a:pt x="231541" y="198810"/>
                  </a:cubicBezTo>
                  <a:cubicBezTo>
                    <a:pt x="207363" y="198042"/>
                    <a:pt x="188558" y="187290"/>
                    <a:pt x="174358" y="172315"/>
                  </a:cubicBezTo>
                  <a:close/>
                  <a:moveTo>
                    <a:pt x="940373" y="168091"/>
                  </a:moveTo>
                  <a:cubicBezTo>
                    <a:pt x="947281" y="128156"/>
                    <a:pt x="931930" y="93981"/>
                    <a:pt x="898925" y="74014"/>
                  </a:cubicBezTo>
                  <a:cubicBezTo>
                    <a:pt x="864386" y="52894"/>
                    <a:pt x="818716" y="54814"/>
                    <a:pt x="786096" y="79006"/>
                  </a:cubicBezTo>
                  <a:cubicBezTo>
                    <a:pt x="757696" y="99741"/>
                    <a:pt x="743113" y="137372"/>
                    <a:pt x="751172" y="168091"/>
                  </a:cubicBezTo>
                  <a:cubicBezTo>
                    <a:pt x="764221" y="166555"/>
                    <a:pt x="773431" y="156187"/>
                    <a:pt x="774966" y="141980"/>
                  </a:cubicBezTo>
                  <a:cubicBezTo>
                    <a:pt x="776885" y="125084"/>
                    <a:pt x="790701" y="114332"/>
                    <a:pt x="807203" y="118172"/>
                  </a:cubicBezTo>
                  <a:cubicBezTo>
                    <a:pt x="830613" y="123164"/>
                    <a:pt x="854024" y="123164"/>
                    <a:pt x="877434" y="119324"/>
                  </a:cubicBezTo>
                  <a:cubicBezTo>
                    <a:pt x="902763" y="115484"/>
                    <a:pt x="911974" y="121628"/>
                    <a:pt x="916195" y="146587"/>
                  </a:cubicBezTo>
                  <a:cubicBezTo>
                    <a:pt x="918114" y="157339"/>
                    <a:pt x="928476" y="166939"/>
                    <a:pt x="940373" y="168091"/>
                  </a:cubicBezTo>
                  <a:close/>
                  <a:moveTo>
                    <a:pt x="542398" y="328214"/>
                  </a:moveTo>
                  <a:cubicBezTo>
                    <a:pt x="518988" y="336278"/>
                    <a:pt x="495962" y="335510"/>
                    <a:pt x="472552" y="329366"/>
                  </a:cubicBezTo>
                  <a:cubicBezTo>
                    <a:pt x="470249" y="351253"/>
                    <a:pt x="480994" y="368149"/>
                    <a:pt x="486367" y="385812"/>
                  </a:cubicBezTo>
                  <a:cubicBezTo>
                    <a:pt x="486751" y="387348"/>
                    <a:pt x="490972" y="388500"/>
                    <a:pt x="493275" y="388500"/>
                  </a:cubicBezTo>
                  <a:cubicBezTo>
                    <a:pt x="503254" y="388884"/>
                    <a:pt x="513232" y="388884"/>
                    <a:pt x="522826" y="388500"/>
                  </a:cubicBezTo>
                  <a:cubicBezTo>
                    <a:pt x="525512" y="388500"/>
                    <a:pt x="529734" y="386964"/>
                    <a:pt x="530501" y="385044"/>
                  </a:cubicBezTo>
                  <a:cubicBezTo>
                    <a:pt x="535874" y="366613"/>
                    <a:pt x="547388" y="349717"/>
                    <a:pt x="542398" y="328214"/>
                  </a:cubicBezTo>
                  <a:close/>
                  <a:moveTo>
                    <a:pt x="145575" y="320150"/>
                  </a:moveTo>
                  <a:cubicBezTo>
                    <a:pt x="147494" y="327446"/>
                    <a:pt x="149029" y="334358"/>
                    <a:pt x="150948" y="340886"/>
                  </a:cubicBezTo>
                  <a:cubicBezTo>
                    <a:pt x="157088" y="359317"/>
                    <a:pt x="157088" y="359317"/>
                    <a:pt x="176661" y="358933"/>
                  </a:cubicBezTo>
                  <a:cubicBezTo>
                    <a:pt x="180115" y="358933"/>
                    <a:pt x="185872" y="358165"/>
                    <a:pt x="186255" y="356245"/>
                  </a:cubicBezTo>
                  <a:cubicBezTo>
                    <a:pt x="190477" y="343957"/>
                    <a:pt x="197768" y="332438"/>
                    <a:pt x="196234" y="320150"/>
                  </a:cubicBezTo>
                  <a:cubicBezTo>
                    <a:pt x="179731" y="320150"/>
                    <a:pt x="163996" y="320150"/>
                    <a:pt x="145575" y="320150"/>
                  </a:cubicBezTo>
                  <a:close/>
                  <a:moveTo>
                    <a:pt x="819100" y="324758"/>
                  </a:moveTo>
                  <a:cubicBezTo>
                    <a:pt x="821787" y="333206"/>
                    <a:pt x="824473" y="341654"/>
                    <a:pt x="827543" y="350101"/>
                  </a:cubicBezTo>
                  <a:cubicBezTo>
                    <a:pt x="828694" y="353173"/>
                    <a:pt x="830997" y="358165"/>
                    <a:pt x="833300" y="358549"/>
                  </a:cubicBezTo>
                  <a:cubicBezTo>
                    <a:pt x="842127" y="358933"/>
                    <a:pt x="854791" y="361237"/>
                    <a:pt x="858629" y="356629"/>
                  </a:cubicBezTo>
                  <a:cubicBezTo>
                    <a:pt x="865537" y="348565"/>
                    <a:pt x="867072" y="335510"/>
                    <a:pt x="871294" y="324758"/>
                  </a:cubicBezTo>
                  <a:cubicBezTo>
                    <a:pt x="852489" y="324758"/>
                    <a:pt x="836754" y="324758"/>
                    <a:pt x="819100" y="324758"/>
                  </a:cubicBezTo>
                  <a:close/>
                  <a:moveTo>
                    <a:pt x="396180" y="220697"/>
                  </a:moveTo>
                  <a:cubicBezTo>
                    <a:pt x="396180" y="200346"/>
                    <a:pt x="396180" y="180379"/>
                    <a:pt x="396180" y="160411"/>
                  </a:cubicBezTo>
                  <a:cubicBezTo>
                    <a:pt x="378910" y="165019"/>
                    <a:pt x="370083" y="175003"/>
                    <a:pt x="370467" y="190746"/>
                  </a:cubicBezTo>
                  <a:cubicBezTo>
                    <a:pt x="370467" y="206106"/>
                    <a:pt x="379678" y="217241"/>
                    <a:pt x="396180" y="220697"/>
                  </a:cubicBezTo>
                  <a:close/>
                  <a:moveTo>
                    <a:pt x="616851" y="220313"/>
                  </a:moveTo>
                  <a:cubicBezTo>
                    <a:pt x="632586" y="218009"/>
                    <a:pt x="643715" y="205722"/>
                    <a:pt x="643331" y="190362"/>
                  </a:cubicBezTo>
                  <a:cubicBezTo>
                    <a:pt x="643331" y="174619"/>
                    <a:pt x="632586" y="162715"/>
                    <a:pt x="616851" y="161179"/>
                  </a:cubicBezTo>
                  <a:cubicBezTo>
                    <a:pt x="616851" y="180762"/>
                    <a:pt x="616851" y="200730"/>
                    <a:pt x="616851" y="220313"/>
                  </a:cubicBezTo>
                  <a:close/>
                  <a:moveTo>
                    <a:pt x="750405" y="191130"/>
                  </a:moveTo>
                  <a:cubicBezTo>
                    <a:pt x="737740" y="192282"/>
                    <a:pt x="731216" y="199962"/>
                    <a:pt x="731983" y="212249"/>
                  </a:cubicBezTo>
                  <a:cubicBezTo>
                    <a:pt x="732367" y="223385"/>
                    <a:pt x="739659" y="230297"/>
                    <a:pt x="750405" y="230681"/>
                  </a:cubicBezTo>
                  <a:cubicBezTo>
                    <a:pt x="750405" y="217625"/>
                    <a:pt x="750405" y="204186"/>
                    <a:pt x="750405" y="191130"/>
                  </a:cubicBezTo>
                  <a:close/>
                  <a:moveTo>
                    <a:pt x="939606" y="231449"/>
                  </a:moveTo>
                  <a:cubicBezTo>
                    <a:pt x="951887" y="229145"/>
                    <a:pt x="958027" y="221849"/>
                    <a:pt x="957643" y="210713"/>
                  </a:cubicBezTo>
                  <a:cubicBezTo>
                    <a:pt x="957643" y="199578"/>
                    <a:pt x="951502" y="193050"/>
                    <a:pt x="939606" y="191514"/>
                  </a:cubicBezTo>
                  <a:cubicBezTo>
                    <a:pt x="939606" y="204570"/>
                    <a:pt x="939606" y="218009"/>
                    <a:pt x="939606" y="231449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24"/>
            <p:cNvSpPr/>
            <p:nvPr/>
          </p:nvSpPr>
          <p:spPr>
            <a:xfrm>
              <a:off x="8141304" y="5055580"/>
              <a:ext cx="996567" cy="387648"/>
            </a:xfrm>
            <a:custGeom>
              <a:rect b="b" l="l" r="r" t="t"/>
              <a:pathLst>
                <a:path extrusionOk="0" h="387648" w="996567">
                  <a:moveTo>
                    <a:pt x="714973" y="124041"/>
                  </a:moveTo>
                  <a:cubicBezTo>
                    <a:pt x="787122" y="124041"/>
                    <a:pt x="858121" y="124041"/>
                    <a:pt x="929503" y="124041"/>
                  </a:cubicBezTo>
                  <a:cubicBezTo>
                    <a:pt x="944854" y="124041"/>
                    <a:pt x="959438" y="126729"/>
                    <a:pt x="972102" y="136328"/>
                  </a:cubicBezTo>
                  <a:cubicBezTo>
                    <a:pt x="987453" y="148232"/>
                    <a:pt x="995896" y="163591"/>
                    <a:pt x="996280" y="182791"/>
                  </a:cubicBezTo>
                  <a:cubicBezTo>
                    <a:pt x="996664" y="212742"/>
                    <a:pt x="996664" y="243077"/>
                    <a:pt x="996280" y="273028"/>
                  </a:cubicBezTo>
                  <a:cubicBezTo>
                    <a:pt x="995896" y="304515"/>
                    <a:pt x="970951" y="329474"/>
                    <a:pt x="939481" y="330626"/>
                  </a:cubicBezTo>
                  <a:cubicBezTo>
                    <a:pt x="922595" y="331394"/>
                    <a:pt x="906093" y="330242"/>
                    <a:pt x="889207" y="331394"/>
                  </a:cubicBezTo>
                  <a:cubicBezTo>
                    <a:pt x="884218" y="331778"/>
                    <a:pt x="878077" y="334850"/>
                    <a:pt x="875007" y="339074"/>
                  </a:cubicBezTo>
                  <a:cubicBezTo>
                    <a:pt x="865796" y="351362"/>
                    <a:pt x="857737" y="364417"/>
                    <a:pt x="849294" y="377089"/>
                  </a:cubicBezTo>
                  <a:cubicBezTo>
                    <a:pt x="840467" y="390144"/>
                    <a:pt x="828954" y="390144"/>
                    <a:pt x="820128" y="377089"/>
                  </a:cubicBezTo>
                  <a:cubicBezTo>
                    <a:pt x="811301" y="364417"/>
                    <a:pt x="803625" y="350978"/>
                    <a:pt x="794414" y="339074"/>
                  </a:cubicBezTo>
                  <a:cubicBezTo>
                    <a:pt x="791344" y="335234"/>
                    <a:pt x="785588" y="331778"/>
                    <a:pt x="780599" y="331394"/>
                  </a:cubicBezTo>
                  <a:cubicBezTo>
                    <a:pt x="768318" y="330242"/>
                    <a:pt x="756037" y="330242"/>
                    <a:pt x="743756" y="331010"/>
                  </a:cubicBezTo>
                  <a:cubicBezTo>
                    <a:pt x="703844" y="334082"/>
                    <a:pt x="673909" y="310275"/>
                    <a:pt x="671606" y="269188"/>
                  </a:cubicBezTo>
                  <a:cubicBezTo>
                    <a:pt x="638985" y="280708"/>
                    <a:pt x="605214" y="274564"/>
                    <a:pt x="572208" y="275716"/>
                  </a:cubicBezTo>
                  <a:cubicBezTo>
                    <a:pt x="561847" y="276100"/>
                    <a:pt x="554939" y="279172"/>
                    <a:pt x="549566" y="288004"/>
                  </a:cubicBezTo>
                  <a:cubicBezTo>
                    <a:pt x="538820" y="305667"/>
                    <a:pt x="526923" y="322946"/>
                    <a:pt x="515410" y="340226"/>
                  </a:cubicBezTo>
                  <a:cubicBezTo>
                    <a:pt x="505048" y="355970"/>
                    <a:pt x="492000" y="355970"/>
                    <a:pt x="481638" y="340610"/>
                  </a:cubicBezTo>
                  <a:cubicBezTo>
                    <a:pt x="470124" y="323714"/>
                    <a:pt x="458611" y="306819"/>
                    <a:pt x="447866" y="289156"/>
                  </a:cubicBezTo>
                  <a:cubicBezTo>
                    <a:pt x="441725" y="279172"/>
                    <a:pt x="434049" y="275332"/>
                    <a:pt x="422536" y="275716"/>
                  </a:cubicBezTo>
                  <a:cubicBezTo>
                    <a:pt x="408720" y="276484"/>
                    <a:pt x="394521" y="276484"/>
                    <a:pt x="380321" y="275716"/>
                  </a:cubicBezTo>
                  <a:cubicBezTo>
                    <a:pt x="361900" y="274948"/>
                    <a:pt x="343862" y="273412"/>
                    <a:pt x="324674" y="271876"/>
                  </a:cubicBezTo>
                  <a:cubicBezTo>
                    <a:pt x="324290" y="274180"/>
                    <a:pt x="323906" y="279172"/>
                    <a:pt x="322755" y="284164"/>
                  </a:cubicBezTo>
                  <a:cubicBezTo>
                    <a:pt x="316231" y="312195"/>
                    <a:pt x="292821" y="331010"/>
                    <a:pt x="263654" y="331778"/>
                  </a:cubicBezTo>
                  <a:cubicBezTo>
                    <a:pt x="248303" y="332162"/>
                    <a:pt x="232952" y="332162"/>
                    <a:pt x="217601" y="331778"/>
                  </a:cubicBezTo>
                  <a:cubicBezTo>
                    <a:pt x="210309" y="331394"/>
                    <a:pt x="205320" y="333698"/>
                    <a:pt x="201482" y="340226"/>
                  </a:cubicBezTo>
                  <a:cubicBezTo>
                    <a:pt x="193423" y="352897"/>
                    <a:pt x="184980" y="365569"/>
                    <a:pt x="176537" y="377857"/>
                  </a:cubicBezTo>
                  <a:cubicBezTo>
                    <a:pt x="167710" y="390912"/>
                    <a:pt x="156196" y="390912"/>
                    <a:pt x="147370" y="377857"/>
                  </a:cubicBezTo>
                  <a:cubicBezTo>
                    <a:pt x="138927" y="365569"/>
                    <a:pt x="130867" y="353666"/>
                    <a:pt x="123192" y="340994"/>
                  </a:cubicBezTo>
                  <a:cubicBezTo>
                    <a:pt x="119354" y="334466"/>
                    <a:pt x="114365" y="331394"/>
                    <a:pt x="106690" y="331778"/>
                  </a:cubicBezTo>
                  <a:cubicBezTo>
                    <a:pt x="92106" y="332546"/>
                    <a:pt x="77139" y="332162"/>
                    <a:pt x="62556" y="331778"/>
                  </a:cubicBezTo>
                  <a:cubicBezTo>
                    <a:pt x="25713" y="331394"/>
                    <a:pt x="384" y="305283"/>
                    <a:pt x="0" y="268804"/>
                  </a:cubicBezTo>
                  <a:cubicBezTo>
                    <a:pt x="0" y="241541"/>
                    <a:pt x="0" y="213894"/>
                    <a:pt x="0" y="186631"/>
                  </a:cubicBezTo>
                  <a:cubicBezTo>
                    <a:pt x="0" y="150536"/>
                    <a:pt x="24945" y="124809"/>
                    <a:pt x="61020" y="124809"/>
                  </a:cubicBezTo>
                  <a:cubicBezTo>
                    <a:pt x="132786" y="124809"/>
                    <a:pt x="204552" y="125192"/>
                    <a:pt x="276318" y="125577"/>
                  </a:cubicBezTo>
                  <a:cubicBezTo>
                    <a:pt x="277470" y="125577"/>
                    <a:pt x="278237" y="125192"/>
                    <a:pt x="280539" y="124809"/>
                  </a:cubicBezTo>
                  <a:cubicBezTo>
                    <a:pt x="280539" y="111753"/>
                    <a:pt x="281307" y="98313"/>
                    <a:pt x="280539" y="85258"/>
                  </a:cubicBezTo>
                  <a:cubicBezTo>
                    <a:pt x="277853" y="34187"/>
                    <a:pt x="318533" y="-756"/>
                    <a:pt x="365738" y="12"/>
                  </a:cubicBezTo>
                  <a:cubicBezTo>
                    <a:pt x="454773" y="1548"/>
                    <a:pt x="543425" y="396"/>
                    <a:pt x="632461" y="396"/>
                  </a:cubicBezTo>
                  <a:cubicBezTo>
                    <a:pt x="683887" y="396"/>
                    <a:pt x="716124" y="32651"/>
                    <a:pt x="716124" y="84490"/>
                  </a:cubicBezTo>
                  <a:cubicBezTo>
                    <a:pt x="714973" y="97929"/>
                    <a:pt x="714973" y="111369"/>
                    <a:pt x="714973" y="124041"/>
                  </a:cubicBezTo>
                  <a:close/>
                  <a:moveTo>
                    <a:pt x="497372" y="329858"/>
                  </a:moveTo>
                  <a:cubicBezTo>
                    <a:pt x="510037" y="310659"/>
                    <a:pt x="521934" y="293379"/>
                    <a:pt x="533064" y="275332"/>
                  </a:cubicBezTo>
                  <a:cubicBezTo>
                    <a:pt x="541506" y="261892"/>
                    <a:pt x="553020" y="255749"/>
                    <a:pt x="568755" y="256133"/>
                  </a:cubicBezTo>
                  <a:cubicBezTo>
                    <a:pt x="591014" y="256517"/>
                    <a:pt x="613273" y="256517"/>
                    <a:pt x="635531" y="256133"/>
                  </a:cubicBezTo>
                  <a:cubicBezTo>
                    <a:pt x="669687" y="255749"/>
                    <a:pt x="693865" y="230405"/>
                    <a:pt x="694249" y="196614"/>
                  </a:cubicBezTo>
                  <a:cubicBezTo>
                    <a:pt x="694249" y="159368"/>
                    <a:pt x="694633" y="122121"/>
                    <a:pt x="694633" y="84874"/>
                  </a:cubicBezTo>
                  <a:cubicBezTo>
                    <a:pt x="694633" y="43787"/>
                    <a:pt x="671606" y="20748"/>
                    <a:pt x="630543" y="20748"/>
                  </a:cubicBezTo>
                  <a:cubicBezTo>
                    <a:pt x="541506" y="20748"/>
                    <a:pt x="452087" y="20748"/>
                    <a:pt x="363051" y="20748"/>
                  </a:cubicBezTo>
                  <a:cubicBezTo>
                    <a:pt x="322755" y="20748"/>
                    <a:pt x="299345" y="43787"/>
                    <a:pt x="299345" y="84106"/>
                  </a:cubicBezTo>
                  <a:cubicBezTo>
                    <a:pt x="299345" y="120969"/>
                    <a:pt x="299728" y="157831"/>
                    <a:pt x="299728" y="194695"/>
                  </a:cubicBezTo>
                  <a:cubicBezTo>
                    <a:pt x="300112" y="231941"/>
                    <a:pt x="323906" y="255749"/>
                    <a:pt x="361516" y="256133"/>
                  </a:cubicBezTo>
                  <a:cubicBezTo>
                    <a:pt x="381856" y="256133"/>
                    <a:pt x="402580" y="256517"/>
                    <a:pt x="422920" y="256133"/>
                  </a:cubicBezTo>
                  <a:cubicBezTo>
                    <a:pt x="440574" y="255365"/>
                    <a:pt x="452855" y="262276"/>
                    <a:pt x="462065" y="277252"/>
                  </a:cubicBezTo>
                  <a:cubicBezTo>
                    <a:pt x="473578" y="294147"/>
                    <a:pt x="485092" y="311043"/>
                    <a:pt x="497372" y="329858"/>
                  </a:cubicBezTo>
                  <a:close/>
                  <a:moveTo>
                    <a:pt x="833943" y="362881"/>
                  </a:moveTo>
                  <a:cubicBezTo>
                    <a:pt x="842386" y="350210"/>
                    <a:pt x="850062" y="338690"/>
                    <a:pt x="857354" y="327554"/>
                  </a:cubicBezTo>
                  <a:cubicBezTo>
                    <a:pt x="864262" y="316803"/>
                    <a:pt x="873472" y="311427"/>
                    <a:pt x="886520" y="311811"/>
                  </a:cubicBezTo>
                  <a:cubicBezTo>
                    <a:pt x="902255" y="312195"/>
                    <a:pt x="917990" y="312195"/>
                    <a:pt x="933725" y="311811"/>
                  </a:cubicBezTo>
                  <a:cubicBezTo>
                    <a:pt x="959054" y="311427"/>
                    <a:pt x="975556" y="294531"/>
                    <a:pt x="975940" y="268804"/>
                  </a:cubicBezTo>
                  <a:cubicBezTo>
                    <a:pt x="975940" y="242309"/>
                    <a:pt x="975940" y="215430"/>
                    <a:pt x="975940" y="188935"/>
                  </a:cubicBezTo>
                  <a:cubicBezTo>
                    <a:pt x="975940" y="160136"/>
                    <a:pt x="959821" y="144392"/>
                    <a:pt x="930654" y="144008"/>
                  </a:cubicBezTo>
                  <a:cubicBezTo>
                    <a:pt x="866564" y="144008"/>
                    <a:pt x="802090" y="144008"/>
                    <a:pt x="738000" y="144008"/>
                  </a:cubicBezTo>
                  <a:cubicBezTo>
                    <a:pt x="733778" y="144008"/>
                    <a:pt x="729940" y="144776"/>
                    <a:pt x="725718" y="144776"/>
                  </a:cubicBezTo>
                  <a:cubicBezTo>
                    <a:pt x="718427" y="145160"/>
                    <a:pt x="715357" y="149000"/>
                    <a:pt x="715740" y="156680"/>
                  </a:cubicBezTo>
                  <a:cubicBezTo>
                    <a:pt x="716124" y="171655"/>
                    <a:pt x="715740" y="186631"/>
                    <a:pt x="715740" y="201606"/>
                  </a:cubicBezTo>
                  <a:cubicBezTo>
                    <a:pt x="715357" y="219270"/>
                    <a:pt x="708449" y="234629"/>
                    <a:pt x="697703" y="248453"/>
                  </a:cubicBezTo>
                  <a:cubicBezTo>
                    <a:pt x="696168" y="250373"/>
                    <a:pt x="693482" y="252677"/>
                    <a:pt x="693482" y="254980"/>
                  </a:cubicBezTo>
                  <a:cubicBezTo>
                    <a:pt x="689644" y="286468"/>
                    <a:pt x="702308" y="311043"/>
                    <a:pt x="737232" y="311427"/>
                  </a:cubicBezTo>
                  <a:cubicBezTo>
                    <a:pt x="752199" y="311427"/>
                    <a:pt x="767166" y="311811"/>
                    <a:pt x="782517" y="311427"/>
                  </a:cubicBezTo>
                  <a:cubicBezTo>
                    <a:pt x="795950" y="311043"/>
                    <a:pt x="805160" y="316419"/>
                    <a:pt x="812068" y="327554"/>
                  </a:cubicBezTo>
                  <a:cubicBezTo>
                    <a:pt x="817824" y="339074"/>
                    <a:pt x="825500" y="350210"/>
                    <a:pt x="833943" y="362881"/>
                  </a:cubicBezTo>
                  <a:close/>
                  <a:moveTo>
                    <a:pt x="160802" y="362497"/>
                  </a:moveTo>
                  <a:cubicBezTo>
                    <a:pt x="167326" y="352897"/>
                    <a:pt x="173466" y="345218"/>
                    <a:pt x="177688" y="336386"/>
                  </a:cubicBezTo>
                  <a:cubicBezTo>
                    <a:pt x="187666" y="316803"/>
                    <a:pt x="202250" y="309123"/>
                    <a:pt x="224125" y="311043"/>
                  </a:cubicBezTo>
                  <a:cubicBezTo>
                    <a:pt x="239476" y="312195"/>
                    <a:pt x="255594" y="312195"/>
                    <a:pt x="270945" y="309507"/>
                  </a:cubicBezTo>
                  <a:cubicBezTo>
                    <a:pt x="299728" y="304131"/>
                    <a:pt x="311626" y="268804"/>
                    <a:pt x="294739" y="245381"/>
                  </a:cubicBezTo>
                  <a:cubicBezTo>
                    <a:pt x="288983" y="237317"/>
                    <a:pt x="283226" y="227717"/>
                    <a:pt x="281691" y="218118"/>
                  </a:cubicBezTo>
                  <a:cubicBezTo>
                    <a:pt x="279005" y="199302"/>
                    <a:pt x="279005" y="180103"/>
                    <a:pt x="278237" y="161287"/>
                  </a:cubicBezTo>
                  <a:cubicBezTo>
                    <a:pt x="277853" y="146312"/>
                    <a:pt x="276702" y="144392"/>
                    <a:pt x="261351" y="144392"/>
                  </a:cubicBezTo>
                  <a:cubicBezTo>
                    <a:pt x="194190" y="144008"/>
                    <a:pt x="126646" y="144008"/>
                    <a:pt x="59485" y="144392"/>
                  </a:cubicBezTo>
                  <a:cubicBezTo>
                    <a:pt x="34924" y="144392"/>
                    <a:pt x="18805" y="162056"/>
                    <a:pt x="18805" y="186631"/>
                  </a:cubicBezTo>
                  <a:cubicBezTo>
                    <a:pt x="18805" y="213894"/>
                    <a:pt x="18805" y="241157"/>
                    <a:pt x="18805" y="268804"/>
                  </a:cubicBezTo>
                  <a:cubicBezTo>
                    <a:pt x="18805" y="295299"/>
                    <a:pt x="34924" y="311811"/>
                    <a:pt x="61404" y="311811"/>
                  </a:cubicBezTo>
                  <a:cubicBezTo>
                    <a:pt x="77523" y="311811"/>
                    <a:pt x="93641" y="312195"/>
                    <a:pt x="109376" y="311811"/>
                  </a:cubicBezTo>
                  <a:cubicBezTo>
                    <a:pt x="121273" y="311427"/>
                    <a:pt x="129716" y="316419"/>
                    <a:pt x="135856" y="326018"/>
                  </a:cubicBezTo>
                  <a:cubicBezTo>
                    <a:pt x="144300" y="337538"/>
                    <a:pt x="151975" y="349058"/>
                    <a:pt x="160802" y="362497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4"/>
            <p:cNvSpPr/>
            <p:nvPr/>
          </p:nvSpPr>
          <p:spPr>
            <a:xfrm>
              <a:off x="8628698" y="5920718"/>
              <a:ext cx="24178" cy="18453"/>
            </a:xfrm>
            <a:custGeom>
              <a:rect b="b" l="l" r="r" t="t"/>
              <a:pathLst>
                <a:path extrusionOk="0" h="18453" w="24178">
                  <a:moveTo>
                    <a:pt x="24178" y="9600"/>
                  </a:moveTo>
                  <a:cubicBezTo>
                    <a:pt x="17270" y="14208"/>
                    <a:pt x="13048" y="18816"/>
                    <a:pt x="9594" y="18431"/>
                  </a:cubicBezTo>
                  <a:cubicBezTo>
                    <a:pt x="6140" y="18047"/>
                    <a:pt x="3070" y="12288"/>
                    <a:pt x="0" y="8832"/>
                  </a:cubicBezTo>
                  <a:cubicBezTo>
                    <a:pt x="3454" y="5760"/>
                    <a:pt x="6524" y="384"/>
                    <a:pt x="9978" y="0"/>
                  </a:cubicBezTo>
                  <a:cubicBezTo>
                    <a:pt x="13816" y="0"/>
                    <a:pt x="17654" y="4992"/>
                    <a:pt x="24178" y="9600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24"/>
            <p:cNvSpPr/>
            <p:nvPr/>
          </p:nvSpPr>
          <p:spPr>
            <a:xfrm>
              <a:off x="8629445" y="5866191"/>
              <a:ext cx="18521" cy="19967"/>
            </a:xfrm>
            <a:custGeom>
              <a:rect b="b" l="l" r="r" t="t"/>
              <a:pathLst>
                <a:path extrusionOk="0" h="19967" w="18521">
                  <a:moveTo>
                    <a:pt x="11534" y="384"/>
                  </a:moveTo>
                  <a:cubicBezTo>
                    <a:pt x="14220" y="4224"/>
                    <a:pt x="19210" y="8064"/>
                    <a:pt x="18442" y="11136"/>
                  </a:cubicBezTo>
                  <a:cubicBezTo>
                    <a:pt x="17675" y="14592"/>
                    <a:pt x="12302" y="19967"/>
                    <a:pt x="8848" y="19967"/>
                  </a:cubicBezTo>
                  <a:cubicBezTo>
                    <a:pt x="5778" y="19967"/>
                    <a:pt x="405" y="14208"/>
                    <a:pt x="21" y="10752"/>
                  </a:cubicBezTo>
                  <a:cubicBezTo>
                    <a:pt x="-363" y="7680"/>
                    <a:pt x="4626" y="3840"/>
                    <a:pt x="6929" y="0"/>
                  </a:cubicBezTo>
                  <a:cubicBezTo>
                    <a:pt x="8464" y="0"/>
                    <a:pt x="9999" y="384"/>
                    <a:pt x="11534" y="384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24"/>
            <p:cNvSpPr/>
            <p:nvPr/>
          </p:nvSpPr>
          <p:spPr>
            <a:xfrm>
              <a:off x="8629444" y="5974457"/>
              <a:ext cx="18463" cy="20370"/>
            </a:xfrm>
            <a:custGeom>
              <a:rect b="b" l="l" r="r" t="t"/>
              <a:pathLst>
                <a:path extrusionOk="0" h="20370" w="18463">
                  <a:moveTo>
                    <a:pt x="6547" y="19603"/>
                  </a:moveTo>
                  <a:cubicBezTo>
                    <a:pt x="4244" y="15763"/>
                    <a:pt x="-362" y="11539"/>
                    <a:pt x="23" y="8467"/>
                  </a:cubicBezTo>
                  <a:cubicBezTo>
                    <a:pt x="790" y="5011"/>
                    <a:pt x="6547" y="-364"/>
                    <a:pt x="9617" y="19"/>
                  </a:cubicBezTo>
                  <a:cubicBezTo>
                    <a:pt x="13071" y="403"/>
                    <a:pt x="18060" y="5779"/>
                    <a:pt x="18444" y="9619"/>
                  </a:cubicBezTo>
                  <a:cubicBezTo>
                    <a:pt x="18827" y="12691"/>
                    <a:pt x="13455" y="16531"/>
                    <a:pt x="10768" y="20371"/>
                  </a:cubicBezTo>
                  <a:cubicBezTo>
                    <a:pt x="9617" y="19603"/>
                    <a:pt x="8082" y="19603"/>
                    <a:pt x="6547" y="19603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24"/>
            <p:cNvSpPr/>
            <p:nvPr/>
          </p:nvSpPr>
          <p:spPr>
            <a:xfrm>
              <a:off x="8629444" y="6027447"/>
              <a:ext cx="18462" cy="22290"/>
            </a:xfrm>
            <a:custGeom>
              <a:rect b="b" l="l" r="r" t="t"/>
              <a:pathLst>
                <a:path extrusionOk="0" h="22290" w="18462">
                  <a:moveTo>
                    <a:pt x="8465" y="22291"/>
                  </a:moveTo>
                  <a:cubicBezTo>
                    <a:pt x="4244" y="15763"/>
                    <a:pt x="-362" y="11539"/>
                    <a:pt x="22" y="8467"/>
                  </a:cubicBezTo>
                  <a:cubicBezTo>
                    <a:pt x="790" y="5011"/>
                    <a:pt x="6163" y="-364"/>
                    <a:pt x="9233" y="19"/>
                  </a:cubicBezTo>
                  <a:cubicBezTo>
                    <a:pt x="12687" y="404"/>
                    <a:pt x="18060" y="5395"/>
                    <a:pt x="18443" y="8851"/>
                  </a:cubicBezTo>
                  <a:cubicBezTo>
                    <a:pt x="18827" y="11923"/>
                    <a:pt x="13455" y="15763"/>
                    <a:pt x="8465" y="22291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24"/>
            <p:cNvSpPr/>
            <p:nvPr/>
          </p:nvSpPr>
          <p:spPr>
            <a:xfrm>
              <a:off x="8988680" y="5867343"/>
              <a:ext cx="49770" cy="22301"/>
            </a:xfrm>
            <a:custGeom>
              <a:rect b="b" l="l" r="r" t="t"/>
              <a:pathLst>
                <a:path extrusionOk="0" h="22301" w="49770">
                  <a:moveTo>
                    <a:pt x="24178" y="21887"/>
                  </a:moveTo>
                  <a:cubicBezTo>
                    <a:pt x="19572" y="21887"/>
                    <a:pt x="14199" y="23039"/>
                    <a:pt x="9978" y="21503"/>
                  </a:cubicBezTo>
                  <a:cubicBezTo>
                    <a:pt x="5757" y="19583"/>
                    <a:pt x="0" y="14976"/>
                    <a:pt x="0" y="11520"/>
                  </a:cubicBezTo>
                  <a:cubicBezTo>
                    <a:pt x="0" y="8064"/>
                    <a:pt x="5757" y="1920"/>
                    <a:pt x="9211" y="1152"/>
                  </a:cubicBezTo>
                  <a:cubicBezTo>
                    <a:pt x="19189" y="-384"/>
                    <a:pt x="29550" y="-384"/>
                    <a:pt x="39529" y="1152"/>
                  </a:cubicBezTo>
                  <a:cubicBezTo>
                    <a:pt x="43366" y="1536"/>
                    <a:pt x="48739" y="6912"/>
                    <a:pt x="49507" y="11136"/>
                  </a:cubicBezTo>
                  <a:cubicBezTo>
                    <a:pt x="51042" y="18047"/>
                    <a:pt x="45669" y="21503"/>
                    <a:pt x="38761" y="21503"/>
                  </a:cubicBezTo>
                  <a:cubicBezTo>
                    <a:pt x="34156" y="21887"/>
                    <a:pt x="29167" y="21887"/>
                    <a:pt x="24178" y="21887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24"/>
            <p:cNvSpPr/>
            <p:nvPr/>
          </p:nvSpPr>
          <p:spPr>
            <a:xfrm>
              <a:off x="8928752" y="5655382"/>
              <a:ext cx="92128" cy="28207"/>
            </a:xfrm>
            <a:custGeom>
              <a:rect b="b" l="l" r="r" t="t"/>
              <a:pathLst>
                <a:path extrusionOk="0" h="28207" w="92128">
                  <a:moveTo>
                    <a:pt x="30376" y="0"/>
                  </a:moveTo>
                  <a:cubicBezTo>
                    <a:pt x="41122" y="8832"/>
                    <a:pt x="51868" y="2688"/>
                    <a:pt x="62614" y="2304"/>
                  </a:cubicBezTo>
                  <a:cubicBezTo>
                    <a:pt x="71441" y="1920"/>
                    <a:pt x="80651" y="7296"/>
                    <a:pt x="89094" y="11520"/>
                  </a:cubicBezTo>
                  <a:cubicBezTo>
                    <a:pt x="91013" y="12672"/>
                    <a:pt x="92932" y="18431"/>
                    <a:pt x="91780" y="21119"/>
                  </a:cubicBezTo>
                  <a:cubicBezTo>
                    <a:pt x="90629" y="24191"/>
                    <a:pt x="86408" y="27263"/>
                    <a:pt x="83337" y="28031"/>
                  </a:cubicBezTo>
                  <a:cubicBezTo>
                    <a:pt x="80651" y="28799"/>
                    <a:pt x="76813" y="26879"/>
                    <a:pt x="73743" y="25727"/>
                  </a:cubicBezTo>
                  <a:cubicBezTo>
                    <a:pt x="67219" y="22655"/>
                    <a:pt x="61846" y="21119"/>
                    <a:pt x="54554" y="25343"/>
                  </a:cubicBezTo>
                  <a:cubicBezTo>
                    <a:pt x="50717" y="27647"/>
                    <a:pt x="43425" y="28031"/>
                    <a:pt x="39971" y="25727"/>
                  </a:cubicBezTo>
                  <a:cubicBezTo>
                    <a:pt x="31528" y="20735"/>
                    <a:pt x="24620" y="23423"/>
                    <a:pt x="16944" y="26495"/>
                  </a:cubicBezTo>
                  <a:cubicBezTo>
                    <a:pt x="13106" y="28031"/>
                    <a:pt x="7734" y="28415"/>
                    <a:pt x="4664" y="26495"/>
                  </a:cubicBezTo>
                  <a:cubicBezTo>
                    <a:pt x="-1093" y="22655"/>
                    <a:pt x="-1860" y="15743"/>
                    <a:pt x="4280" y="11904"/>
                  </a:cubicBezTo>
                  <a:cubicBezTo>
                    <a:pt x="11955" y="6912"/>
                    <a:pt x="21166" y="4224"/>
                    <a:pt x="30376" y="0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24"/>
            <p:cNvSpPr/>
            <p:nvPr/>
          </p:nvSpPr>
          <p:spPr>
            <a:xfrm>
              <a:off x="8515101" y="5128934"/>
              <a:ext cx="242929" cy="21119"/>
            </a:xfrm>
            <a:custGeom>
              <a:rect b="b" l="l" r="r" t="t"/>
              <a:pathLst>
                <a:path extrusionOk="0" h="21119" w="242929">
                  <a:moveTo>
                    <a:pt x="120889" y="21119"/>
                  </a:moveTo>
                  <a:cubicBezTo>
                    <a:pt x="85198" y="21119"/>
                    <a:pt x="49891" y="21119"/>
                    <a:pt x="14199" y="21119"/>
                  </a:cubicBezTo>
                  <a:cubicBezTo>
                    <a:pt x="6908" y="21119"/>
                    <a:pt x="0" y="20351"/>
                    <a:pt x="0" y="10752"/>
                  </a:cubicBezTo>
                  <a:cubicBezTo>
                    <a:pt x="384" y="1920"/>
                    <a:pt x="6908" y="768"/>
                    <a:pt x="13816" y="768"/>
                  </a:cubicBezTo>
                  <a:cubicBezTo>
                    <a:pt x="85582" y="384"/>
                    <a:pt x="157348" y="384"/>
                    <a:pt x="228730" y="0"/>
                  </a:cubicBezTo>
                  <a:cubicBezTo>
                    <a:pt x="236405" y="0"/>
                    <a:pt x="242930" y="1152"/>
                    <a:pt x="242930" y="10368"/>
                  </a:cubicBezTo>
                  <a:cubicBezTo>
                    <a:pt x="242930" y="19199"/>
                    <a:pt x="236022" y="20351"/>
                    <a:pt x="229114" y="20351"/>
                  </a:cubicBezTo>
                  <a:cubicBezTo>
                    <a:pt x="193039" y="20351"/>
                    <a:pt x="156580" y="20351"/>
                    <a:pt x="120505" y="20351"/>
                  </a:cubicBezTo>
                  <a:cubicBezTo>
                    <a:pt x="120889" y="20735"/>
                    <a:pt x="120889" y="21119"/>
                    <a:pt x="120889" y="21119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24"/>
            <p:cNvSpPr/>
            <p:nvPr/>
          </p:nvSpPr>
          <p:spPr>
            <a:xfrm>
              <a:off x="8516253" y="5237527"/>
              <a:ext cx="242929" cy="21386"/>
            </a:xfrm>
            <a:custGeom>
              <a:rect b="b" l="l" r="r" t="t"/>
              <a:pathLst>
                <a:path extrusionOk="0" h="21386" w="242929">
                  <a:moveTo>
                    <a:pt x="120505" y="21195"/>
                  </a:moveTo>
                  <a:cubicBezTo>
                    <a:pt x="85582" y="21195"/>
                    <a:pt x="51042" y="21195"/>
                    <a:pt x="16118" y="21195"/>
                  </a:cubicBezTo>
                  <a:cubicBezTo>
                    <a:pt x="13048" y="21195"/>
                    <a:pt x="9210" y="21963"/>
                    <a:pt x="7291" y="20427"/>
                  </a:cubicBezTo>
                  <a:cubicBezTo>
                    <a:pt x="4221" y="18123"/>
                    <a:pt x="0" y="14283"/>
                    <a:pt x="0" y="10827"/>
                  </a:cubicBezTo>
                  <a:cubicBezTo>
                    <a:pt x="0" y="7371"/>
                    <a:pt x="3838" y="3531"/>
                    <a:pt x="7291" y="1227"/>
                  </a:cubicBezTo>
                  <a:cubicBezTo>
                    <a:pt x="9210" y="-309"/>
                    <a:pt x="12664" y="459"/>
                    <a:pt x="15351" y="459"/>
                  </a:cubicBezTo>
                  <a:cubicBezTo>
                    <a:pt x="85198" y="459"/>
                    <a:pt x="155429" y="75"/>
                    <a:pt x="225276" y="75"/>
                  </a:cubicBezTo>
                  <a:cubicBezTo>
                    <a:pt x="226043" y="75"/>
                    <a:pt x="226811" y="75"/>
                    <a:pt x="227195" y="75"/>
                  </a:cubicBezTo>
                  <a:cubicBezTo>
                    <a:pt x="234870" y="-309"/>
                    <a:pt x="242929" y="459"/>
                    <a:pt x="242929" y="10059"/>
                  </a:cubicBezTo>
                  <a:cubicBezTo>
                    <a:pt x="242929" y="20043"/>
                    <a:pt x="234870" y="20043"/>
                    <a:pt x="227195" y="20043"/>
                  </a:cubicBezTo>
                  <a:cubicBezTo>
                    <a:pt x="191888" y="20043"/>
                    <a:pt x="156196" y="20043"/>
                    <a:pt x="120889" y="20043"/>
                  </a:cubicBezTo>
                  <a:cubicBezTo>
                    <a:pt x="120505" y="20811"/>
                    <a:pt x="120505" y="21195"/>
                    <a:pt x="120505" y="21195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24"/>
            <p:cNvSpPr/>
            <p:nvPr/>
          </p:nvSpPr>
          <p:spPr>
            <a:xfrm>
              <a:off x="8515485" y="5183460"/>
              <a:ext cx="243321" cy="20735"/>
            </a:xfrm>
            <a:custGeom>
              <a:rect b="b" l="l" r="r" t="t"/>
              <a:pathLst>
                <a:path extrusionOk="0" h="20735" w="243321">
                  <a:moveTo>
                    <a:pt x="122424" y="0"/>
                  </a:moveTo>
                  <a:cubicBezTo>
                    <a:pt x="157731" y="0"/>
                    <a:pt x="192655" y="0"/>
                    <a:pt x="227962" y="0"/>
                  </a:cubicBezTo>
                  <a:cubicBezTo>
                    <a:pt x="232184" y="0"/>
                    <a:pt x="237173" y="768"/>
                    <a:pt x="240243" y="3072"/>
                  </a:cubicBezTo>
                  <a:cubicBezTo>
                    <a:pt x="242546" y="4608"/>
                    <a:pt x="244081" y="10752"/>
                    <a:pt x="242930" y="12672"/>
                  </a:cubicBezTo>
                  <a:cubicBezTo>
                    <a:pt x="240627" y="16128"/>
                    <a:pt x="236022" y="19583"/>
                    <a:pt x="232184" y="19583"/>
                  </a:cubicBezTo>
                  <a:cubicBezTo>
                    <a:pt x="213379" y="20351"/>
                    <a:pt x="194574" y="19967"/>
                    <a:pt x="175769" y="19967"/>
                  </a:cubicBezTo>
                  <a:cubicBezTo>
                    <a:pt x="123960" y="20351"/>
                    <a:pt x="72150" y="20351"/>
                    <a:pt x="19957" y="20735"/>
                  </a:cubicBezTo>
                  <a:cubicBezTo>
                    <a:pt x="17654" y="20735"/>
                    <a:pt x="15351" y="20735"/>
                    <a:pt x="12665" y="20735"/>
                  </a:cubicBezTo>
                  <a:cubicBezTo>
                    <a:pt x="5757" y="20735"/>
                    <a:pt x="0" y="18816"/>
                    <a:pt x="0" y="10752"/>
                  </a:cubicBezTo>
                  <a:cubicBezTo>
                    <a:pt x="0" y="2688"/>
                    <a:pt x="5757" y="768"/>
                    <a:pt x="12665" y="768"/>
                  </a:cubicBezTo>
                  <a:cubicBezTo>
                    <a:pt x="49123" y="768"/>
                    <a:pt x="85582" y="768"/>
                    <a:pt x="122424" y="768"/>
                  </a:cubicBezTo>
                  <a:cubicBezTo>
                    <a:pt x="122424" y="768"/>
                    <a:pt x="122424" y="384"/>
                    <a:pt x="122424" y="0"/>
                  </a:cubicBezTo>
                  <a:close/>
                </a:path>
              </a:pathLst>
            </a:custGeom>
            <a:solidFill>
              <a:srgbClr val="404A52"/>
            </a:solidFill>
            <a:ln cap="flat" cmpd="sng" w="9525">
              <a:solidFill>
                <a:srgbClr val="0289A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1" name="Google Shape;701;p24"/>
          <p:cNvGrpSpPr/>
          <p:nvPr/>
        </p:nvGrpSpPr>
        <p:grpSpPr>
          <a:xfrm>
            <a:off x="8173922" y="4040250"/>
            <a:ext cx="687949" cy="753400"/>
            <a:chOff x="2403525" y="3625384"/>
            <a:chExt cx="853935" cy="991043"/>
          </a:xfrm>
        </p:grpSpPr>
        <p:sp>
          <p:nvSpPr>
            <p:cNvPr id="702" name="Google Shape;702;p24"/>
            <p:cNvSpPr/>
            <p:nvPr/>
          </p:nvSpPr>
          <p:spPr>
            <a:xfrm>
              <a:off x="2403525" y="3625384"/>
              <a:ext cx="853935" cy="991043"/>
            </a:xfrm>
            <a:custGeom>
              <a:rect b="b" l="l" r="r" t="t"/>
              <a:pathLst>
                <a:path extrusionOk="0" h="991043" w="853935">
                  <a:moveTo>
                    <a:pt x="521608" y="0"/>
                  </a:moveTo>
                  <a:cubicBezTo>
                    <a:pt x="523526" y="768"/>
                    <a:pt x="525061" y="1536"/>
                    <a:pt x="526980" y="1920"/>
                  </a:cubicBezTo>
                  <a:cubicBezTo>
                    <a:pt x="572650" y="12672"/>
                    <a:pt x="594525" y="62206"/>
                    <a:pt x="571498" y="102909"/>
                  </a:cubicBezTo>
                  <a:cubicBezTo>
                    <a:pt x="570731" y="104445"/>
                    <a:pt x="569579" y="106365"/>
                    <a:pt x="568044" y="108669"/>
                  </a:cubicBezTo>
                  <a:cubicBezTo>
                    <a:pt x="570347" y="109821"/>
                    <a:pt x="571882" y="110973"/>
                    <a:pt x="573801" y="111741"/>
                  </a:cubicBezTo>
                  <a:cubicBezTo>
                    <a:pt x="622540" y="133244"/>
                    <a:pt x="647102" y="170875"/>
                    <a:pt x="649021" y="223481"/>
                  </a:cubicBezTo>
                  <a:cubicBezTo>
                    <a:pt x="649788" y="245369"/>
                    <a:pt x="649021" y="267256"/>
                    <a:pt x="649021" y="289143"/>
                  </a:cubicBezTo>
                  <a:cubicBezTo>
                    <a:pt x="670129" y="294135"/>
                    <a:pt x="691236" y="297975"/>
                    <a:pt x="711192" y="304119"/>
                  </a:cubicBezTo>
                  <a:cubicBezTo>
                    <a:pt x="728462" y="309495"/>
                    <a:pt x="745732" y="316790"/>
                    <a:pt x="761851" y="324854"/>
                  </a:cubicBezTo>
                  <a:cubicBezTo>
                    <a:pt x="778353" y="333302"/>
                    <a:pt x="786412" y="347125"/>
                    <a:pt x="785645" y="366709"/>
                  </a:cubicBezTo>
                  <a:cubicBezTo>
                    <a:pt x="784493" y="396276"/>
                    <a:pt x="785261" y="426227"/>
                    <a:pt x="785645" y="455794"/>
                  </a:cubicBezTo>
                  <a:cubicBezTo>
                    <a:pt x="785645" y="458866"/>
                    <a:pt x="788331" y="463858"/>
                    <a:pt x="790634" y="465010"/>
                  </a:cubicBezTo>
                  <a:cubicBezTo>
                    <a:pt x="826325" y="478833"/>
                    <a:pt x="844746" y="506481"/>
                    <a:pt x="851654" y="542575"/>
                  </a:cubicBezTo>
                  <a:cubicBezTo>
                    <a:pt x="858178" y="577518"/>
                    <a:pt x="850886" y="609773"/>
                    <a:pt x="827476" y="637804"/>
                  </a:cubicBezTo>
                  <a:cubicBezTo>
                    <a:pt x="817498" y="649708"/>
                    <a:pt x="805217" y="658540"/>
                    <a:pt x="790250" y="662764"/>
                  </a:cubicBezTo>
                  <a:cubicBezTo>
                    <a:pt x="784493" y="664300"/>
                    <a:pt x="782958" y="667756"/>
                    <a:pt x="782575" y="673131"/>
                  </a:cubicBezTo>
                  <a:cubicBezTo>
                    <a:pt x="767224" y="824807"/>
                    <a:pt x="650172" y="953059"/>
                    <a:pt x="499349" y="983778"/>
                  </a:cubicBezTo>
                  <a:cubicBezTo>
                    <a:pt x="307077" y="1022561"/>
                    <a:pt x="120563" y="902372"/>
                    <a:pt x="77196" y="711530"/>
                  </a:cubicBezTo>
                  <a:cubicBezTo>
                    <a:pt x="74126" y="698475"/>
                    <a:pt x="72974" y="684651"/>
                    <a:pt x="70288" y="671596"/>
                  </a:cubicBezTo>
                  <a:cubicBezTo>
                    <a:pt x="69904" y="668908"/>
                    <a:pt x="67218" y="664684"/>
                    <a:pt x="64915" y="664300"/>
                  </a:cubicBezTo>
                  <a:cubicBezTo>
                    <a:pt x="28073" y="653548"/>
                    <a:pt x="-1478" y="612461"/>
                    <a:pt x="57" y="562159"/>
                  </a:cubicBezTo>
                  <a:cubicBezTo>
                    <a:pt x="825" y="527600"/>
                    <a:pt x="13106" y="498033"/>
                    <a:pt x="41505" y="476529"/>
                  </a:cubicBezTo>
                  <a:cubicBezTo>
                    <a:pt x="47261" y="472306"/>
                    <a:pt x="53402" y="468466"/>
                    <a:pt x="60310" y="466930"/>
                  </a:cubicBezTo>
                  <a:cubicBezTo>
                    <a:pt x="67602" y="465010"/>
                    <a:pt x="68369" y="460786"/>
                    <a:pt x="68369" y="454258"/>
                  </a:cubicBezTo>
                  <a:cubicBezTo>
                    <a:pt x="67985" y="424307"/>
                    <a:pt x="68753" y="394356"/>
                    <a:pt x="67985" y="364405"/>
                  </a:cubicBezTo>
                  <a:cubicBezTo>
                    <a:pt x="67602" y="347509"/>
                    <a:pt x="74893" y="335990"/>
                    <a:pt x="87942" y="327542"/>
                  </a:cubicBezTo>
                  <a:cubicBezTo>
                    <a:pt x="110968" y="312182"/>
                    <a:pt x="137065" y="305271"/>
                    <a:pt x="163162" y="298743"/>
                  </a:cubicBezTo>
                  <a:cubicBezTo>
                    <a:pt x="176210" y="295671"/>
                    <a:pt x="189642" y="293367"/>
                    <a:pt x="204226" y="290295"/>
                  </a:cubicBezTo>
                  <a:cubicBezTo>
                    <a:pt x="204226" y="286455"/>
                    <a:pt x="204226" y="282231"/>
                    <a:pt x="204226" y="278391"/>
                  </a:cubicBezTo>
                  <a:cubicBezTo>
                    <a:pt x="204609" y="253432"/>
                    <a:pt x="202690" y="227705"/>
                    <a:pt x="206528" y="203130"/>
                  </a:cubicBezTo>
                  <a:cubicBezTo>
                    <a:pt x="213052" y="160123"/>
                    <a:pt x="238382" y="130172"/>
                    <a:pt x="278294" y="112893"/>
                  </a:cubicBezTo>
                  <a:cubicBezTo>
                    <a:pt x="280213" y="112125"/>
                    <a:pt x="282516" y="110973"/>
                    <a:pt x="282899" y="110973"/>
                  </a:cubicBezTo>
                  <a:cubicBezTo>
                    <a:pt x="279445" y="98301"/>
                    <a:pt x="274073" y="86013"/>
                    <a:pt x="272921" y="73726"/>
                  </a:cubicBezTo>
                  <a:cubicBezTo>
                    <a:pt x="270235" y="39935"/>
                    <a:pt x="290959" y="11904"/>
                    <a:pt x="323580" y="3072"/>
                  </a:cubicBezTo>
                  <a:cubicBezTo>
                    <a:pt x="325498" y="2688"/>
                    <a:pt x="327034" y="1536"/>
                    <a:pt x="328952" y="1152"/>
                  </a:cubicBezTo>
                  <a:cubicBezTo>
                    <a:pt x="336628" y="1152"/>
                    <a:pt x="344303" y="1152"/>
                    <a:pt x="352363" y="1152"/>
                  </a:cubicBezTo>
                  <a:cubicBezTo>
                    <a:pt x="353898" y="1920"/>
                    <a:pt x="355817" y="2688"/>
                    <a:pt x="357736" y="3072"/>
                  </a:cubicBezTo>
                  <a:cubicBezTo>
                    <a:pt x="389973" y="11904"/>
                    <a:pt x="410696" y="39551"/>
                    <a:pt x="408394" y="72574"/>
                  </a:cubicBezTo>
                  <a:cubicBezTo>
                    <a:pt x="407626" y="85245"/>
                    <a:pt x="402253" y="97533"/>
                    <a:pt x="398800" y="110589"/>
                  </a:cubicBezTo>
                  <a:cubicBezTo>
                    <a:pt x="405707" y="114429"/>
                    <a:pt x="414151" y="119036"/>
                    <a:pt x="422977" y="122876"/>
                  </a:cubicBezTo>
                  <a:cubicBezTo>
                    <a:pt x="424896" y="123644"/>
                    <a:pt x="427966" y="124028"/>
                    <a:pt x="429885" y="122876"/>
                  </a:cubicBezTo>
                  <a:cubicBezTo>
                    <a:pt x="438328" y="118652"/>
                    <a:pt x="446771" y="114045"/>
                    <a:pt x="455982" y="109437"/>
                  </a:cubicBezTo>
                  <a:cubicBezTo>
                    <a:pt x="454447" y="106749"/>
                    <a:pt x="452912" y="104061"/>
                    <a:pt x="451760" y="101373"/>
                  </a:cubicBezTo>
                  <a:cubicBezTo>
                    <a:pt x="434107" y="67582"/>
                    <a:pt x="447155" y="25727"/>
                    <a:pt x="481311" y="9216"/>
                  </a:cubicBezTo>
                  <a:cubicBezTo>
                    <a:pt x="488219" y="5760"/>
                    <a:pt x="496278" y="3840"/>
                    <a:pt x="503954" y="1152"/>
                  </a:cubicBezTo>
                  <a:cubicBezTo>
                    <a:pt x="510094" y="0"/>
                    <a:pt x="515851" y="0"/>
                    <a:pt x="521608" y="0"/>
                  </a:cubicBezTo>
                  <a:close/>
                  <a:moveTo>
                    <a:pt x="751489" y="401268"/>
                  </a:moveTo>
                  <a:cubicBezTo>
                    <a:pt x="749954" y="401268"/>
                    <a:pt x="748802" y="401268"/>
                    <a:pt x="748035" y="401652"/>
                  </a:cubicBezTo>
                  <a:cubicBezTo>
                    <a:pt x="713111" y="417395"/>
                    <a:pt x="675501" y="424691"/>
                    <a:pt x="637891" y="430067"/>
                  </a:cubicBezTo>
                  <a:cubicBezTo>
                    <a:pt x="553461" y="442354"/>
                    <a:pt x="468647" y="446578"/>
                    <a:pt x="383065" y="443890"/>
                  </a:cubicBezTo>
                  <a:cubicBezTo>
                    <a:pt x="309764" y="441587"/>
                    <a:pt x="236846" y="436595"/>
                    <a:pt x="165080" y="420467"/>
                  </a:cubicBezTo>
                  <a:cubicBezTo>
                    <a:pt x="144357" y="415859"/>
                    <a:pt x="124016" y="408564"/>
                    <a:pt x="102909" y="402420"/>
                  </a:cubicBezTo>
                  <a:cubicBezTo>
                    <a:pt x="102909" y="404724"/>
                    <a:pt x="102525" y="407412"/>
                    <a:pt x="102525" y="410099"/>
                  </a:cubicBezTo>
                  <a:cubicBezTo>
                    <a:pt x="102525" y="483441"/>
                    <a:pt x="101758" y="556783"/>
                    <a:pt x="102909" y="629741"/>
                  </a:cubicBezTo>
                  <a:cubicBezTo>
                    <a:pt x="103293" y="655852"/>
                    <a:pt x="105979" y="682731"/>
                    <a:pt x="111736" y="708458"/>
                  </a:cubicBezTo>
                  <a:cubicBezTo>
                    <a:pt x="148962" y="878181"/>
                    <a:pt x="327417" y="989922"/>
                    <a:pt x="496662" y="949987"/>
                  </a:cubicBezTo>
                  <a:cubicBezTo>
                    <a:pt x="649405" y="913892"/>
                    <a:pt x="751489" y="786024"/>
                    <a:pt x="751873" y="628973"/>
                  </a:cubicBezTo>
                  <a:cubicBezTo>
                    <a:pt x="751873" y="556399"/>
                    <a:pt x="751873" y="483825"/>
                    <a:pt x="751873" y="411251"/>
                  </a:cubicBezTo>
                  <a:cubicBezTo>
                    <a:pt x="751873" y="407796"/>
                    <a:pt x="751489" y="404724"/>
                    <a:pt x="751489" y="401268"/>
                  </a:cubicBezTo>
                  <a:close/>
                  <a:moveTo>
                    <a:pt x="614097" y="342134"/>
                  </a:moveTo>
                  <a:cubicBezTo>
                    <a:pt x="614481" y="339830"/>
                    <a:pt x="614865" y="338294"/>
                    <a:pt x="614865" y="336758"/>
                  </a:cubicBezTo>
                  <a:cubicBezTo>
                    <a:pt x="614865" y="297591"/>
                    <a:pt x="615249" y="258808"/>
                    <a:pt x="614481" y="219641"/>
                  </a:cubicBezTo>
                  <a:cubicBezTo>
                    <a:pt x="613714" y="181242"/>
                    <a:pt x="585698" y="147068"/>
                    <a:pt x="548088" y="139772"/>
                  </a:cubicBezTo>
                  <a:cubicBezTo>
                    <a:pt x="532353" y="136700"/>
                    <a:pt x="516235" y="137468"/>
                    <a:pt x="500116" y="137468"/>
                  </a:cubicBezTo>
                  <a:cubicBezTo>
                    <a:pt x="446004" y="137468"/>
                    <a:pt x="409929" y="173563"/>
                    <a:pt x="409929" y="228089"/>
                  </a:cubicBezTo>
                  <a:cubicBezTo>
                    <a:pt x="409929" y="262648"/>
                    <a:pt x="409929" y="297207"/>
                    <a:pt x="409929" y="331382"/>
                  </a:cubicBezTo>
                  <a:cubicBezTo>
                    <a:pt x="409929" y="334838"/>
                    <a:pt x="410313" y="338294"/>
                    <a:pt x="410313" y="341750"/>
                  </a:cubicBezTo>
                  <a:cubicBezTo>
                    <a:pt x="478625" y="342134"/>
                    <a:pt x="546169" y="342134"/>
                    <a:pt x="614097" y="342134"/>
                  </a:cubicBezTo>
                  <a:close/>
                  <a:moveTo>
                    <a:pt x="376157" y="342134"/>
                  </a:moveTo>
                  <a:cubicBezTo>
                    <a:pt x="376157" y="337526"/>
                    <a:pt x="376157" y="334070"/>
                    <a:pt x="376157" y="330614"/>
                  </a:cubicBezTo>
                  <a:cubicBezTo>
                    <a:pt x="376157" y="299127"/>
                    <a:pt x="376924" y="268024"/>
                    <a:pt x="375773" y="236537"/>
                  </a:cubicBezTo>
                  <a:cubicBezTo>
                    <a:pt x="375005" y="205050"/>
                    <a:pt x="381146" y="176251"/>
                    <a:pt x="399567" y="150907"/>
                  </a:cubicBezTo>
                  <a:cubicBezTo>
                    <a:pt x="399951" y="150523"/>
                    <a:pt x="399567" y="149755"/>
                    <a:pt x="399567" y="147452"/>
                  </a:cubicBezTo>
                  <a:cubicBezTo>
                    <a:pt x="392275" y="144764"/>
                    <a:pt x="384600" y="140540"/>
                    <a:pt x="376541" y="139772"/>
                  </a:cubicBezTo>
                  <a:cubicBezTo>
                    <a:pt x="359271" y="138236"/>
                    <a:pt x="342001" y="137468"/>
                    <a:pt x="324347" y="137468"/>
                  </a:cubicBezTo>
                  <a:cubicBezTo>
                    <a:pt x="275608" y="137852"/>
                    <a:pt x="239149" y="174715"/>
                    <a:pt x="238765" y="223865"/>
                  </a:cubicBezTo>
                  <a:cubicBezTo>
                    <a:pt x="238382" y="260728"/>
                    <a:pt x="238765" y="297591"/>
                    <a:pt x="238765" y="334070"/>
                  </a:cubicBezTo>
                  <a:cubicBezTo>
                    <a:pt x="238765" y="336374"/>
                    <a:pt x="239149" y="339062"/>
                    <a:pt x="239533" y="341750"/>
                  </a:cubicBezTo>
                  <a:cubicBezTo>
                    <a:pt x="285202" y="342134"/>
                    <a:pt x="329720" y="342134"/>
                    <a:pt x="376157" y="342134"/>
                  </a:cubicBezTo>
                  <a:close/>
                  <a:moveTo>
                    <a:pt x="204993" y="325238"/>
                  </a:moveTo>
                  <a:cubicBezTo>
                    <a:pt x="198853" y="326390"/>
                    <a:pt x="195015" y="326774"/>
                    <a:pt x="190793" y="327926"/>
                  </a:cubicBezTo>
                  <a:cubicBezTo>
                    <a:pt x="166616" y="334838"/>
                    <a:pt x="142438" y="341750"/>
                    <a:pt x="118644" y="349429"/>
                  </a:cubicBezTo>
                  <a:cubicBezTo>
                    <a:pt x="112503" y="351349"/>
                    <a:pt x="107514" y="355957"/>
                    <a:pt x="99839" y="360949"/>
                  </a:cubicBezTo>
                  <a:cubicBezTo>
                    <a:pt x="108282" y="365941"/>
                    <a:pt x="113655" y="370165"/>
                    <a:pt x="119795" y="372085"/>
                  </a:cubicBezTo>
                  <a:cubicBezTo>
                    <a:pt x="142822" y="378996"/>
                    <a:pt x="165848" y="386676"/>
                    <a:pt x="189642" y="391284"/>
                  </a:cubicBezTo>
                  <a:cubicBezTo>
                    <a:pt x="249511" y="403572"/>
                    <a:pt x="310147" y="407796"/>
                    <a:pt x="371168" y="409715"/>
                  </a:cubicBezTo>
                  <a:cubicBezTo>
                    <a:pt x="465960" y="412787"/>
                    <a:pt x="559985" y="409715"/>
                    <a:pt x="653626" y="392820"/>
                  </a:cubicBezTo>
                  <a:cubicBezTo>
                    <a:pt x="680490" y="387828"/>
                    <a:pt x="706587" y="379380"/>
                    <a:pt x="732684" y="371317"/>
                  </a:cubicBezTo>
                  <a:cubicBezTo>
                    <a:pt x="739592" y="369397"/>
                    <a:pt x="745348" y="364021"/>
                    <a:pt x="752256" y="359797"/>
                  </a:cubicBezTo>
                  <a:cubicBezTo>
                    <a:pt x="738057" y="345590"/>
                    <a:pt x="677804" y="326006"/>
                    <a:pt x="649021" y="325622"/>
                  </a:cubicBezTo>
                  <a:cubicBezTo>
                    <a:pt x="649021" y="335990"/>
                    <a:pt x="649021" y="345973"/>
                    <a:pt x="649021" y="356341"/>
                  </a:cubicBezTo>
                  <a:cubicBezTo>
                    <a:pt x="648637" y="369781"/>
                    <a:pt x="642497" y="375925"/>
                    <a:pt x="629448" y="375925"/>
                  </a:cubicBezTo>
                  <a:cubicBezTo>
                    <a:pt x="494743" y="375925"/>
                    <a:pt x="360038" y="375925"/>
                    <a:pt x="224950" y="375925"/>
                  </a:cubicBezTo>
                  <a:cubicBezTo>
                    <a:pt x="211133" y="375925"/>
                    <a:pt x="204993" y="369781"/>
                    <a:pt x="204993" y="355573"/>
                  </a:cubicBezTo>
                  <a:cubicBezTo>
                    <a:pt x="204993" y="345973"/>
                    <a:pt x="204993" y="336374"/>
                    <a:pt x="204993" y="325238"/>
                  </a:cubicBezTo>
                  <a:close/>
                  <a:moveTo>
                    <a:pt x="341233" y="102909"/>
                  </a:moveTo>
                  <a:cubicBezTo>
                    <a:pt x="360422" y="102909"/>
                    <a:pt x="375773" y="87933"/>
                    <a:pt x="375773" y="68734"/>
                  </a:cubicBezTo>
                  <a:cubicBezTo>
                    <a:pt x="375773" y="50302"/>
                    <a:pt x="360422" y="34943"/>
                    <a:pt x="342001" y="34943"/>
                  </a:cubicBezTo>
                  <a:cubicBezTo>
                    <a:pt x="322812" y="34943"/>
                    <a:pt x="307461" y="49918"/>
                    <a:pt x="307461" y="69118"/>
                  </a:cubicBezTo>
                  <a:cubicBezTo>
                    <a:pt x="307461" y="87549"/>
                    <a:pt x="322812" y="102909"/>
                    <a:pt x="341233" y="102909"/>
                  </a:cubicBezTo>
                  <a:close/>
                  <a:moveTo>
                    <a:pt x="512013" y="102909"/>
                  </a:moveTo>
                  <a:cubicBezTo>
                    <a:pt x="531202" y="102909"/>
                    <a:pt x="546553" y="87549"/>
                    <a:pt x="546553" y="68734"/>
                  </a:cubicBezTo>
                  <a:cubicBezTo>
                    <a:pt x="546553" y="50302"/>
                    <a:pt x="531202" y="34943"/>
                    <a:pt x="512781" y="34943"/>
                  </a:cubicBezTo>
                  <a:cubicBezTo>
                    <a:pt x="493592" y="34559"/>
                    <a:pt x="478241" y="49918"/>
                    <a:pt x="478241" y="69118"/>
                  </a:cubicBezTo>
                  <a:cubicBezTo>
                    <a:pt x="478625" y="87933"/>
                    <a:pt x="493208" y="102909"/>
                    <a:pt x="512013" y="102909"/>
                  </a:cubicBezTo>
                  <a:close/>
                  <a:moveTo>
                    <a:pt x="786412" y="500721"/>
                  </a:moveTo>
                  <a:cubicBezTo>
                    <a:pt x="786412" y="544111"/>
                    <a:pt x="786412" y="585198"/>
                    <a:pt x="786412" y="627053"/>
                  </a:cubicBezTo>
                  <a:cubicBezTo>
                    <a:pt x="805217" y="618221"/>
                    <a:pt x="819033" y="594414"/>
                    <a:pt x="820184" y="571375"/>
                  </a:cubicBezTo>
                  <a:cubicBezTo>
                    <a:pt x="821336" y="542191"/>
                    <a:pt x="812893" y="518384"/>
                    <a:pt x="786412" y="500721"/>
                  </a:cubicBezTo>
                  <a:close/>
                  <a:moveTo>
                    <a:pt x="68753" y="499953"/>
                  </a:moveTo>
                  <a:cubicBezTo>
                    <a:pt x="41505" y="518384"/>
                    <a:pt x="32294" y="542575"/>
                    <a:pt x="34597" y="571759"/>
                  </a:cubicBezTo>
                  <a:cubicBezTo>
                    <a:pt x="36516" y="595566"/>
                    <a:pt x="46878" y="613997"/>
                    <a:pt x="68753" y="628205"/>
                  </a:cubicBezTo>
                  <a:cubicBezTo>
                    <a:pt x="68753" y="623981"/>
                    <a:pt x="68753" y="621293"/>
                    <a:pt x="68753" y="618989"/>
                  </a:cubicBezTo>
                  <a:cubicBezTo>
                    <a:pt x="68753" y="580206"/>
                    <a:pt x="68753" y="541424"/>
                    <a:pt x="68753" y="499953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24"/>
            <p:cNvSpPr/>
            <p:nvPr/>
          </p:nvSpPr>
          <p:spPr>
            <a:xfrm>
              <a:off x="2592262" y="4172728"/>
              <a:ext cx="170086" cy="102379"/>
            </a:xfrm>
            <a:custGeom>
              <a:rect b="b" l="l" r="r" t="t"/>
              <a:pathLst>
                <a:path extrusionOk="0" h="102379" w="170086">
                  <a:moveTo>
                    <a:pt x="77277" y="102363"/>
                  </a:moveTo>
                  <a:cubicBezTo>
                    <a:pt x="65380" y="102363"/>
                    <a:pt x="49261" y="95836"/>
                    <a:pt x="36213" y="83548"/>
                  </a:cubicBezTo>
                  <a:cubicBezTo>
                    <a:pt x="18176" y="67036"/>
                    <a:pt x="7430" y="46301"/>
                    <a:pt x="906" y="23646"/>
                  </a:cubicBezTo>
                  <a:cubicBezTo>
                    <a:pt x="-2164" y="12894"/>
                    <a:pt x="2825" y="3678"/>
                    <a:pt x="12035" y="990"/>
                  </a:cubicBezTo>
                  <a:cubicBezTo>
                    <a:pt x="21629" y="-1698"/>
                    <a:pt x="28921" y="3294"/>
                    <a:pt x="33910" y="13662"/>
                  </a:cubicBezTo>
                  <a:cubicBezTo>
                    <a:pt x="39667" y="26718"/>
                    <a:pt x="45424" y="40541"/>
                    <a:pt x="53867" y="51677"/>
                  </a:cubicBezTo>
                  <a:cubicBezTo>
                    <a:pt x="71136" y="74332"/>
                    <a:pt x="98001" y="74332"/>
                    <a:pt x="115654" y="52445"/>
                  </a:cubicBezTo>
                  <a:cubicBezTo>
                    <a:pt x="124481" y="41693"/>
                    <a:pt x="130238" y="28254"/>
                    <a:pt x="135611" y="15582"/>
                  </a:cubicBezTo>
                  <a:cubicBezTo>
                    <a:pt x="140984" y="3294"/>
                    <a:pt x="148659" y="-2465"/>
                    <a:pt x="159021" y="990"/>
                  </a:cubicBezTo>
                  <a:cubicBezTo>
                    <a:pt x="168615" y="4062"/>
                    <a:pt x="172453" y="14046"/>
                    <a:pt x="168615" y="25950"/>
                  </a:cubicBezTo>
                  <a:cubicBezTo>
                    <a:pt x="161324" y="47837"/>
                    <a:pt x="151346" y="67420"/>
                    <a:pt x="134076" y="83164"/>
                  </a:cubicBezTo>
                  <a:cubicBezTo>
                    <a:pt x="119492" y="96219"/>
                    <a:pt x="102606" y="102747"/>
                    <a:pt x="77277" y="102363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2779628" y="4206241"/>
              <a:ext cx="102434" cy="171023"/>
            </a:xfrm>
            <a:custGeom>
              <a:rect b="b" l="l" r="r" t="t"/>
              <a:pathLst>
                <a:path extrusionOk="0" h="171023" w="102434">
                  <a:moveTo>
                    <a:pt x="40734" y="130673"/>
                  </a:moveTo>
                  <a:cubicBezTo>
                    <a:pt x="54550" y="127217"/>
                    <a:pt x="66831" y="124145"/>
                    <a:pt x="78728" y="121073"/>
                  </a:cubicBezTo>
                  <a:cubicBezTo>
                    <a:pt x="90241" y="118385"/>
                    <a:pt x="98684" y="122609"/>
                    <a:pt x="101754" y="132593"/>
                  </a:cubicBezTo>
                  <a:cubicBezTo>
                    <a:pt x="104441" y="142192"/>
                    <a:pt x="99068" y="151024"/>
                    <a:pt x="87554" y="154096"/>
                  </a:cubicBezTo>
                  <a:cubicBezTo>
                    <a:pt x="66063" y="159856"/>
                    <a:pt x="44572" y="165232"/>
                    <a:pt x="23080" y="170223"/>
                  </a:cubicBezTo>
                  <a:cubicBezTo>
                    <a:pt x="6962" y="174063"/>
                    <a:pt x="-3016" y="163696"/>
                    <a:pt x="821" y="147568"/>
                  </a:cubicBezTo>
                  <a:cubicBezTo>
                    <a:pt x="11567" y="103409"/>
                    <a:pt x="22697" y="59635"/>
                    <a:pt x="33826" y="15476"/>
                  </a:cubicBezTo>
                  <a:cubicBezTo>
                    <a:pt x="36896" y="3957"/>
                    <a:pt x="45723" y="-1803"/>
                    <a:pt x="54934" y="501"/>
                  </a:cubicBezTo>
                  <a:cubicBezTo>
                    <a:pt x="65296" y="3188"/>
                    <a:pt x="69901" y="12020"/>
                    <a:pt x="66831" y="24308"/>
                  </a:cubicBezTo>
                  <a:cubicBezTo>
                    <a:pt x="58771" y="57331"/>
                    <a:pt x="50328" y="90354"/>
                    <a:pt x="42269" y="123377"/>
                  </a:cubicBezTo>
                  <a:cubicBezTo>
                    <a:pt x="41885" y="125297"/>
                    <a:pt x="41501" y="127217"/>
                    <a:pt x="40734" y="130673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24"/>
            <p:cNvSpPr/>
            <p:nvPr/>
          </p:nvSpPr>
          <p:spPr>
            <a:xfrm>
              <a:off x="2899237" y="4173246"/>
              <a:ext cx="169747" cy="101861"/>
            </a:xfrm>
            <a:custGeom>
              <a:rect b="b" l="l" r="r" t="t"/>
              <a:pathLst>
                <a:path extrusionOk="0" h="101861" w="169747">
                  <a:moveTo>
                    <a:pt x="80008" y="101846"/>
                  </a:moveTo>
                  <a:cubicBezTo>
                    <a:pt x="62738" y="101846"/>
                    <a:pt x="45085" y="92630"/>
                    <a:pt x="30501" y="77271"/>
                  </a:cubicBezTo>
                  <a:cubicBezTo>
                    <a:pt x="16302" y="61911"/>
                    <a:pt x="7091" y="43480"/>
                    <a:pt x="951" y="23513"/>
                  </a:cubicBezTo>
                  <a:cubicBezTo>
                    <a:pt x="-2119" y="12761"/>
                    <a:pt x="2486" y="3545"/>
                    <a:pt x="11313" y="857"/>
                  </a:cubicBezTo>
                  <a:cubicBezTo>
                    <a:pt x="21291" y="-2215"/>
                    <a:pt x="28966" y="3161"/>
                    <a:pt x="33572" y="13913"/>
                  </a:cubicBezTo>
                  <a:cubicBezTo>
                    <a:pt x="39712" y="27352"/>
                    <a:pt x="45469" y="41560"/>
                    <a:pt x="54295" y="52696"/>
                  </a:cubicBezTo>
                  <a:cubicBezTo>
                    <a:pt x="71565" y="74583"/>
                    <a:pt x="98046" y="74199"/>
                    <a:pt x="115699" y="52696"/>
                  </a:cubicBezTo>
                  <a:cubicBezTo>
                    <a:pt x="124526" y="41944"/>
                    <a:pt x="130283" y="28504"/>
                    <a:pt x="135656" y="15833"/>
                  </a:cubicBezTo>
                  <a:cubicBezTo>
                    <a:pt x="141029" y="3545"/>
                    <a:pt x="148320" y="-1831"/>
                    <a:pt x="158682" y="1241"/>
                  </a:cubicBezTo>
                  <a:cubicBezTo>
                    <a:pt x="168277" y="4313"/>
                    <a:pt x="172114" y="14297"/>
                    <a:pt x="168277" y="26201"/>
                  </a:cubicBezTo>
                  <a:cubicBezTo>
                    <a:pt x="161369" y="47704"/>
                    <a:pt x="151007" y="67287"/>
                    <a:pt x="134504" y="82647"/>
                  </a:cubicBezTo>
                  <a:cubicBezTo>
                    <a:pt x="120689" y="95318"/>
                    <a:pt x="103802" y="102230"/>
                    <a:pt x="80008" y="101846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6" name="Google Shape;706;p24"/>
          <p:cNvSpPr txBox="1"/>
          <p:nvPr/>
        </p:nvSpPr>
        <p:spPr>
          <a:xfrm>
            <a:off x="5824770" y="479807"/>
            <a:ext cx="5627327" cy="868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</a:pPr>
            <a:r>
              <a:rPr i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Según el estudio de EcoSmart Hospitality realizado en Irlanda, España, Turquía, Alemania y Dinamarca, los líderes de las pymes destacaron repetidamente las mismas barreras</a:t>
            </a:r>
            <a:endParaRPr i="1"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24"/>
          <p:cNvSpPr txBox="1"/>
          <p:nvPr/>
        </p:nvSpPr>
        <p:spPr>
          <a:xfrm>
            <a:off x="5766467" y="1447505"/>
            <a:ext cx="57439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Consulte el estudio completo en la sección 6 del </a:t>
            </a:r>
            <a:r>
              <a:rPr lang="en-US" sz="1400" u="sng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Marco de Competencias | Proyecto Eco Smart</a:t>
            </a:r>
            <a:endParaRPr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24"/>
          <p:cNvSpPr txBox="1"/>
          <p:nvPr/>
        </p:nvSpPr>
        <p:spPr>
          <a:xfrm>
            <a:off x="2692952" y="2201750"/>
            <a:ext cx="2173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Falta de tiempo</a:t>
            </a:r>
            <a:endParaRPr/>
          </a:p>
        </p:txBody>
      </p:sp>
      <p:sp>
        <p:nvSpPr>
          <p:cNvPr id="709" name="Google Shape;709;p24"/>
          <p:cNvSpPr txBox="1"/>
          <p:nvPr/>
        </p:nvSpPr>
        <p:spPr>
          <a:xfrm>
            <a:off x="2662625" y="2607800"/>
            <a:ext cx="3195300" cy="9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planificar o explorar nuevas herramientas o prácticas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lnSpc>
                <a:spcPct val="102222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10" name="Google Shape;710;p24"/>
          <p:cNvCxnSpPr/>
          <p:nvPr/>
        </p:nvCxnSpPr>
        <p:spPr>
          <a:xfrm>
            <a:off x="0" y="1415330"/>
            <a:ext cx="5368468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711" name="Google Shape;711;p24"/>
          <p:cNvSpPr/>
          <p:nvPr/>
        </p:nvSpPr>
        <p:spPr>
          <a:xfrm>
            <a:off x="5450275" y="339050"/>
            <a:ext cx="6376200" cy="1784100"/>
          </a:xfrm>
          <a:prstGeom prst="roundRect">
            <a:avLst>
              <a:gd fmla="val 8566" name="adj"/>
            </a:avLst>
          </a:prstGeom>
          <a:noFill/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25"/>
          <p:cNvSpPr txBox="1"/>
          <p:nvPr/>
        </p:nvSpPr>
        <p:spPr>
          <a:xfrm>
            <a:off x="2044084" y="584816"/>
            <a:ext cx="6771900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Retos. Foco en los hoteles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18" name="Google Shape;718;p25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719" name="Google Shape;719;p25"/>
          <p:cNvSpPr txBox="1"/>
          <p:nvPr/>
        </p:nvSpPr>
        <p:spPr>
          <a:xfrm>
            <a:off x="2044084" y="1602876"/>
            <a:ext cx="932599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escasez crónica de personal de limpieza, cocina y recepción genera presión en los turnos, lo que da lugar a variaciones constantes en el servicio.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equipos multilingües con distintos niveles de competencia digital requieren una incorporación estructurada.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mayor rotación de personal conlleva una formación continua y la necesidad de contar con procedimientos operativos estándar sólidos.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gran superficie de los edificios hace que los costes energéticos de la climatización, los ascensores, los pasillos y los espacios comunes aumenten considerablemente.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piscinas, las cocinas y las lavanderías in situ son importantes centros de coste.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huéspedes esperan una experiencia totalmente digital: check-in online, mensajería, llave móvil y controles inteligentes en la habitación.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clientes corporativos y de grupo solicitan informes ESG y prácticas de sostenibilidad cuantificables.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competencia de los hoteles de estilo de vida de marca impulsa una reinversión constante.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Presión =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integración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mejor uso de los datos, formación del personal, ciberseguridad.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0" name="Google Shape;72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616418" cy="6553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1" y="-73957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26"/>
          <p:cNvSpPr txBox="1"/>
          <p:nvPr/>
        </p:nvSpPr>
        <p:spPr>
          <a:xfrm>
            <a:off x="2044084" y="584816"/>
            <a:ext cx="6771900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Hoteles: Oportunidades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28" name="Google Shape;728;p26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729" name="Google Shape;729;p26"/>
          <p:cNvSpPr txBox="1"/>
          <p:nvPr/>
        </p:nvSpPr>
        <p:spPr>
          <a:xfrm>
            <a:off x="2044084" y="1296988"/>
            <a:ext cx="93261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Identifique las «horas muertas» en las habitaciones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(habitaciones vacías al mediodía con el aire acondicionado o la calefacción en marcha), que suelen ser la mayor fuente de pérdida de energía evitable.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Equilibrar los picos de trabajo del servicio de limpieza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ajustando los horarios de salida y entrada para que se adapten a los niveles reales de personal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Reducir el desperdicio en el desayuno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haciendo un seguimiento de 3 productos (bollería, huevos, fruta), que suelen suponer entre el 60 % y el 70 % del desperdicio de costes.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Sustituya los pasos más lentos del check-in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(captura de la identificación, pago, firma) por tareas previas a la llegada para acortar las colas de forma drástica.</a:t>
            </a:r>
            <a:b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mapas de temperatura de los pasillos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detectar puntos calientes y fríos: las soluciones en estas zonas suelen reducir el consumo energético más que los «sistemas inteligentes».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Convierta las salas de reuniones inactivas en una fuente de ingresos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 usos que requieran poco esfuerzo: oficinas de día, pequeñas reuniones híbridas, clases de bienestar puntuales.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Analice las quejas en busca de patrones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(ruido, wifi, aire acondicionado, retrasos en el desayuno): resolver los dos principales suele mejorar notablemente las valoraciones.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Identifique ineficiencias ocultas</a:t>
            </a:r>
            <a:r>
              <a:rPr b="1"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 el proceso de preparación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de las habitaciones: falta de ropa de cama, retrasos en la entrega de las habitaciones por parte de recepción.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26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31" name="Google Shape;731;p26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732" name="Google Shape;732;p26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26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26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26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26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26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26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26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26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26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26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26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4" name="Google Shape;744;p26"/>
          <p:cNvSpPr/>
          <p:nvPr/>
        </p:nvSpPr>
        <p:spPr>
          <a:xfrm>
            <a:off x="6867275" y="6312920"/>
            <a:ext cx="48528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6"/>
          <p:cNvSpPr txBox="1"/>
          <p:nvPr/>
        </p:nvSpPr>
        <p:spPr>
          <a:xfrm>
            <a:off x="6940676" y="6358220"/>
            <a:ext cx="1320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746" name="Google Shape;746;p26"/>
          <p:cNvSpPr txBox="1"/>
          <p:nvPr/>
        </p:nvSpPr>
        <p:spPr>
          <a:xfrm>
            <a:off x="8260838" y="6358225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C2 </a:t>
            </a:r>
            <a:r>
              <a:rPr b="1" i="0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M2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26"/>
          <p:cNvSpPr txBox="1"/>
          <p:nvPr/>
        </p:nvSpPr>
        <p:spPr>
          <a:xfrm>
            <a:off x="8854825" y="6358220"/>
            <a:ext cx="2851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Análisis de datos en el sector hotelero</a:t>
            </a:r>
            <a:endParaRPr/>
          </a:p>
        </p:txBody>
      </p:sp>
      <p:pic>
        <p:nvPicPr>
          <p:cNvPr id="748" name="Google Shape;74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-4312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27"/>
          <p:cNvPicPr preferRelativeResize="0"/>
          <p:nvPr/>
        </p:nvPicPr>
        <p:blipFill rotWithShape="1">
          <a:blip r:embed="rId3">
            <a:alphaModFix/>
          </a:blip>
          <a:srcRect b="0" l="0" r="8268" t="0"/>
          <a:stretch/>
        </p:blipFill>
        <p:spPr>
          <a:xfrm>
            <a:off x="6572076" y="2884141"/>
            <a:ext cx="4658352" cy="3675021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27"/>
          <p:cNvSpPr txBox="1"/>
          <p:nvPr/>
        </p:nvSpPr>
        <p:spPr>
          <a:xfrm>
            <a:off x="2044084" y="584816"/>
            <a:ext cx="6771900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Hoteles: Medidas de liderazgo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6" name="Google Shape;756;p27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757" name="Google Shape;757;p27"/>
          <p:cNvSpPr txBox="1"/>
          <p:nvPr/>
        </p:nvSpPr>
        <p:spPr>
          <a:xfrm>
            <a:off x="2044084" y="1602876"/>
            <a:ext cx="93261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Vincule los objetivos de sostenibilidad y digitales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 las tareas diarias para que el personal vea la relación (apagar el aire acondicionado, actualizaciones del estado de las habitaciones, rutinas de gestión de residuos).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Presente las herramientas digitales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como medios para reducir el estrés, no como «trabajo extra». Mostrar cómo eliminan las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ineficiencias ocultas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 ejemplo con los comportamientos clave: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utiliza tú mismo el check-in digital, clasifica los residuos correctamente, toma nota de las anomalías en las habitaciones.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Crear un ritmo compartido sencillo: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reunión diaria breve, logro ecológico/digital semanal, revisión mensual del progreso.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Designar «líderes de la transición» en todos los departamentos: recepción, limpieza, desayuno.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Traduzca los criterios ESG en pequeños logros visibles que los huéspedes noten: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productos recargables, rutinas de ropa de cama, tableros de desperdicio de alimentos.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Refuerce la seguridad psicológica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que el personal se sienta libre de probar herramientas y nuevas rutinas, con margen para aprender de cualquier error.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27"/>
          <p:cNvSpPr/>
          <p:nvPr/>
        </p:nvSpPr>
        <p:spPr>
          <a:xfrm rot="5400000">
            <a:off x="-2602412" y="2593395"/>
            <a:ext cx="6843488" cy="1685725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9" name="Google Shape;759;p27"/>
          <p:cNvGrpSpPr/>
          <p:nvPr/>
        </p:nvGrpSpPr>
        <p:grpSpPr>
          <a:xfrm>
            <a:off x="324214" y="840325"/>
            <a:ext cx="968805" cy="980175"/>
            <a:chOff x="7190753" y="5365577"/>
            <a:chExt cx="745522" cy="754272"/>
          </a:xfrm>
        </p:grpSpPr>
        <p:sp>
          <p:nvSpPr>
            <p:cNvPr id="760" name="Google Shape;760;p27"/>
            <p:cNvSpPr/>
            <p:nvPr/>
          </p:nvSpPr>
          <p:spPr>
            <a:xfrm>
              <a:off x="7304327" y="6055729"/>
              <a:ext cx="49268" cy="63218"/>
            </a:xfrm>
            <a:custGeom>
              <a:rect b="b" l="l" r="r" t="t"/>
              <a:pathLst>
                <a:path extrusionOk="0" h="63218" w="49268">
                  <a:moveTo>
                    <a:pt x="46314" y="38828"/>
                  </a:moveTo>
                  <a:lnTo>
                    <a:pt x="24634" y="6309"/>
                  </a:lnTo>
                  <a:cubicBezTo>
                    <a:pt x="19214" y="-14"/>
                    <a:pt x="11084" y="-2725"/>
                    <a:pt x="5664" y="3599"/>
                  </a:cubicBezTo>
                  <a:cubicBezTo>
                    <a:pt x="244" y="9922"/>
                    <a:pt x="-2466" y="18052"/>
                    <a:pt x="2955" y="24375"/>
                  </a:cubicBezTo>
                  <a:lnTo>
                    <a:pt x="24634" y="56894"/>
                  </a:lnTo>
                  <a:cubicBezTo>
                    <a:pt x="27344" y="59605"/>
                    <a:pt x="32764" y="63218"/>
                    <a:pt x="35474" y="63218"/>
                  </a:cubicBezTo>
                  <a:cubicBezTo>
                    <a:pt x="38184" y="63218"/>
                    <a:pt x="40894" y="63218"/>
                    <a:pt x="43604" y="60508"/>
                  </a:cubicBezTo>
                  <a:cubicBezTo>
                    <a:pt x="49024" y="53282"/>
                    <a:pt x="51734" y="44249"/>
                    <a:pt x="46314" y="388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27"/>
            <p:cNvSpPr/>
            <p:nvPr/>
          </p:nvSpPr>
          <p:spPr>
            <a:xfrm>
              <a:off x="7190753" y="5591308"/>
              <a:ext cx="332214" cy="524928"/>
            </a:xfrm>
            <a:custGeom>
              <a:rect b="b" l="l" r="r" t="t"/>
              <a:pathLst>
                <a:path extrusionOk="0" h="524928" w="332214">
                  <a:moveTo>
                    <a:pt x="331519" y="506862"/>
                  </a:moveTo>
                  <a:lnTo>
                    <a:pt x="308032" y="392141"/>
                  </a:lnTo>
                  <a:cubicBezTo>
                    <a:pt x="296289" y="337942"/>
                    <a:pt x="264673" y="289162"/>
                    <a:pt x="214990" y="257546"/>
                  </a:cubicBezTo>
                  <a:lnTo>
                    <a:pt x="162598" y="223219"/>
                  </a:lnTo>
                  <a:cubicBezTo>
                    <a:pt x="141822" y="208766"/>
                    <a:pt x="112915" y="211477"/>
                    <a:pt x="95752" y="228640"/>
                  </a:cubicBezTo>
                  <a:lnTo>
                    <a:pt x="95752" y="49782"/>
                  </a:lnTo>
                  <a:cubicBezTo>
                    <a:pt x="95752" y="27199"/>
                    <a:pt x="78589" y="6422"/>
                    <a:pt x="57813" y="1002"/>
                  </a:cubicBezTo>
                  <a:cubicBezTo>
                    <a:pt x="43359" y="-1707"/>
                    <a:pt x="28906" y="1002"/>
                    <a:pt x="17163" y="10035"/>
                  </a:cubicBezTo>
                  <a:cubicBezTo>
                    <a:pt x="5420" y="19069"/>
                    <a:pt x="0" y="32619"/>
                    <a:pt x="0" y="47071"/>
                  </a:cubicBezTo>
                  <a:lnTo>
                    <a:pt x="0" y="273806"/>
                  </a:lnTo>
                  <a:cubicBezTo>
                    <a:pt x="0" y="302712"/>
                    <a:pt x="9033" y="331618"/>
                    <a:pt x="26197" y="356911"/>
                  </a:cubicBezTo>
                  <a:lnTo>
                    <a:pt x="52393" y="393947"/>
                  </a:lnTo>
                  <a:cubicBezTo>
                    <a:pt x="55102" y="396658"/>
                    <a:pt x="61426" y="399367"/>
                    <a:pt x="64136" y="399367"/>
                  </a:cubicBezTo>
                  <a:cubicBezTo>
                    <a:pt x="66846" y="399367"/>
                    <a:pt x="69556" y="399367"/>
                    <a:pt x="73169" y="396658"/>
                  </a:cubicBezTo>
                  <a:cubicBezTo>
                    <a:pt x="78589" y="391238"/>
                    <a:pt x="82202" y="382205"/>
                    <a:pt x="75879" y="376784"/>
                  </a:cubicBezTo>
                  <a:lnTo>
                    <a:pt x="49683" y="339748"/>
                  </a:lnTo>
                  <a:cubicBezTo>
                    <a:pt x="35230" y="319875"/>
                    <a:pt x="28906" y="296389"/>
                    <a:pt x="28906" y="273806"/>
                  </a:cubicBezTo>
                  <a:lnTo>
                    <a:pt x="28906" y="47071"/>
                  </a:lnTo>
                  <a:cubicBezTo>
                    <a:pt x="28906" y="41652"/>
                    <a:pt x="31616" y="35329"/>
                    <a:pt x="37940" y="32619"/>
                  </a:cubicBezTo>
                  <a:cubicBezTo>
                    <a:pt x="43359" y="29909"/>
                    <a:pt x="49683" y="27199"/>
                    <a:pt x="55102" y="29909"/>
                  </a:cubicBezTo>
                  <a:cubicBezTo>
                    <a:pt x="64136" y="32619"/>
                    <a:pt x="69556" y="38942"/>
                    <a:pt x="69556" y="49782"/>
                  </a:cubicBezTo>
                  <a:lnTo>
                    <a:pt x="69556" y="230446"/>
                  </a:lnTo>
                  <a:cubicBezTo>
                    <a:pt x="69556" y="256643"/>
                    <a:pt x="78589" y="279226"/>
                    <a:pt x="95752" y="299098"/>
                  </a:cubicBezTo>
                  <a:lnTo>
                    <a:pt x="98462" y="301809"/>
                  </a:lnTo>
                  <a:cubicBezTo>
                    <a:pt x="107495" y="313551"/>
                    <a:pt x="119239" y="324392"/>
                    <a:pt x="130079" y="336134"/>
                  </a:cubicBezTo>
                  <a:lnTo>
                    <a:pt x="144531" y="353298"/>
                  </a:lnTo>
                  <a:cubicBezTo>
                    <a:pt x="158984" y="367751"/>
                    <a:pt x="168018" y="375881"/>
                    <a:pt x="168018" y="375881"/>
                  </a:cubicBezTo>
                  <a:cubicBezTo>
                    <a:pt x="173438" y="381300"/>
                    <a:pt x="182471" y="381300"/>
                    <a:pt x="188794" y="375881"/>
                  </a:cubicBezTo>
                  <a:cubicBezTo>
                    <a:pt x="194214" y="370461"/>
                    <a:pt x="194214" y="361428"/>
                    <a:pt x="188794" y="356008"/>
                  </a:cubicBezTo>
                  <a:cubicBezTo>
                    <a:pt x="188794" y="356008"/>
                    <a:pt x="171631" y="338845"/>
                    <a:pt x="150855" y="315359"/>
                  </a:cubicBezTo>
                  <a:lnTo>
                    <a:pt x="115625" y="281032"/>
                  </a:lnTo>
                  <a:cubicBezTo>
                    <a:pt x="106592" y="271999"/>
                    <a:pt x="106592" y="258449"/>
                    <a:pt x="115625" y="249416"/>
                  </a:cubicBezTo>
                  <a:cubicBezTo>
                    <a:pt x="124658" y="240382"/>
                    <a:pt x="136401" y="240382"/>
                    <a:pt x="144531" y="246706"/>
                  </a:cubicBezTo>
                  <a:lnTo>
                    <a:pt x="196924" y="281032"/>
                  </a:lnTo>
                  <a:cubicBezTo>
                    <a:pt x="237573" y="309939"/>
                    <a:pt x="266480" y="349684"/>
                    <a:pt x="278223" y="398464"/>
                  </a:cubicBezTo>
                  <a:lnTo>
                    <a:pt x="301710" y="513186"/>
                  </a:lnTo>
                  <a:cubicBezTo>
                    <a:pt x="304419" y="518606"/>
                    <a:pt x="310743" y="524929"/>
                    <a:pt x="316163" y="524929"/>
                  </a:cubicBezTo>
                  <a:lnTo>
                    <a:pt x="318872" y="524929"/>
                  </a:lnTo>
                  <a:cubicBezTo>
                    <a:pt x="328809" y="521315"/>
                    <a:pt x="334229" y="512282"/>
                    <a:pt x="331519" y="5068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7"/>
            <p:cNvSpPr/>
            <p:nvPr/>
          </p:nvSpPr>
          <p:spPr>
            <a:xfrm>
              <a:off x="7272067" y="6011466"/>
              <a:ext cx="31338" cy="31602"/>
            </a:xfrm>
            <a:custGeom>
              <a:rect b="b" l="l" r="r" t="t"/>
              <a:pathLst>
                <a:path extrusionOk="0" h="31602" w="31338">
                  <a:moveTo>
                    <a:pt x="27988" y="6309"/>
                  </a:moveTo>
                  <a:lnTo>
                    <a:pt x="27988" y="6309"/>
                  </a:lnTo>
                  <a:cubicBezTo>
                    <a:pt x="21666" y="-14"/>
                    <a:pt x="12632" y="-2725"/>
                    <a:pt x="6309" y="3599"/>
                  </a:cubicBezTo>
                  <a:cubicBezTo>
                    <a:pt x="-14" y="9922"/>
                    <a:pt x="-2724" y="18955"/>
                    <a:pt x="3599" y="25279"/>
                  </a:cubicBezTo>
                  <a:cubicBezTo>
                    <a:pt x="6309" y="27989"/>
                    <a:pt x="12632" y="31602"/>
                    <a:pt x="16245" y="31602"/>
                  </a:cubicBezTo>
                  <a:cubicBezTo>
                    <a:pt x="18955" y="31602"/>
                    <a:pt x="22569" y="31602"/>
                    <a:pt x="25278" y="28892"/>
                  </a:cubicBezTo>
                  <a:cubicBezTo>
                    <a:pt x="30699" y="22569"/>
                    <a:pt x="34312" y="12633"/>
                    <a:pt x="27988" y="63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27"/>
            <p:cNvSpPr/>
            <p:nvPr/>
          </p:nvSpPr>
          <p:spPr>
            <a:xfrm>
              <a:off x="7610098" y="5598136"/>
              <a:ext cx="326177" cy="521713"/>
            </a:xfrm>
            <a:custGeom>
              <a:rect b="b" l="l" r="r" t="t"/>
              <a:pathLst>
                <a:path extrusionOk="0" h="521713" w="326177">
                  <a:moveTo>
                    <a:pt x="308732" y="9531"/>
                  </a:moveTo>
                  <a:cubicBezTo>
                    <a:pt x="296989" y="1401"/>
                    <a:pt x="283439" y="-2213"/>
                    <a:pt x="268987" y="1401"/>
                  </a:cubicBezTo>
                  <a:cubicBezTo>
                    <a:pt x="246404" y="6820"/>
                    <a:pt x="231950" y="26693"/>
                    <a:pt x="231950" y="50180"/>
                  </a:cubicBezTo>
                  <a:lnTo>
                    <a:pt x="231950" y="227231"/>
                  </a:lnTo>
                  <a:cubicBezTo>
                    <a:pt x="214787" y="210068"/>
                    <a:pt x="186784" y="207357"/>
                    <a:pt x="166008" y="221811"/>
                  </a:cubicBezTo>
                  <a:lnTo>
                    <a:pt x="114518" y="256137"/>
                  </a:lnTo>
                  <a:cubicBezTo>
                    <a:pt x="69352" y="287753"/>
                    <a:pt x="35026" y="335630"/>
                    <a:pt x="23283" y="390732"/>
                  </a:cubicBezTo>
                  <a:lnTo>
                    <a:pt x="700" y="504550"/>
                  </a:lnTo>
                  <a:cubicBezTo>
                    <a:pt x="-2010" y="512680"/>
                    <a:pt x="3410" y="519003"/>
                    <a:pt x="12443" y="521714"/>
                  </a:cubicBezTo>
                  <a:lnTo>
                    <a:pt x="15153" y="521714"/>
                  </a:lnTo>
                  <a:cubicBezTo>
                    <a:pt x="20573" y="521714"/>
                    <a:pt x="26897" y="516294"/>
                    <a:pt x="29606" y="509970"/>
                  </a:cubicBezTo>
                  <a:lnTo>
                    <a:pt x="52189" y="396152"/>
                  </a:lnTo>
                  <a:cubicBezTo>
                    <a:pt x="63932" y="347372"/>
                    <a:pt x="89225" y="307627"/>
                    <a:pt x="131682" y="278720"/>
                  </a:cubicBezTo>
                  <a:lnTo>
                    <a:pt x="183171" y="244394"/>
                  </a:lnTo>
                  <a:cubicBezTo>
                    <a:pt x="191301" y="238974"/>
                    <a:pt x="205754" y="238974"/>
                    <a:pt x="212077" y="247104"/>
                  </a:cubicBezTo>
                  <a:cubicBezTo>
                    <a:pt x="220207" y="255234"/>
                    <a:pt x="220207" y="269687"/>
                    <a:pt x="212077" y="278720"/>
                  </a:cubicBezTo>
                  <a:lnTo>
                    <a:pt x="140715" y="352793"/>
                  </a:lnTo>
                  <a:cubicBezTo>
                    <a:pt x="135295" y="358213"/>
                    <a:pt x="135295" y="367246"/>
                    <a:pt x="140715" y="372666"/>
                  </a:cubicBezTo>
                  <a:cubicBezTo>
                    <a:pt x="146135" y="378085"/>
                    <a:pt x="155168" y="378085"/>
                    <a:pt x="160588" y="372666"/>
                  </a:cubicBezTo>
                  <a:cubicBezTo>
                    <a:pt x="160588" y="372666"/>
                    <a:pt x="220207" y="309433"/>
                    <a:pt x="229240" y="298594"/>
                  </a:cubicBezTo>
                  <a:lnTo>
                    <a:pt x="231950" y="295883"/>
                  </a:lnTo>
                  <a:cubicBezTo>
                    <a:pt x="249113" y="276011"/>
                    <a:pt x="257243" y="253428"/>
                    <a:pt x="257243" y="227231"/>
                  </a:cubicBezTo>
                  <a:lnTo>
                    <a:pt x="257243" y="47470"/>
                  </a:lnTo>
                  <a:cubicBezTo>
                    <a:pt x="257243" y="39340"/>
                    <a:pt x="262663" y="30307"/>
                    <a:pt x="271696" y="27597"/>
                  </a:cubicBezTo>
                  <a:cubicBezTo>
                    <a:pt x="277116" y="27597"/>
                    <a:pt x="283439" y="27597"/>
                    <a:pt x="288860" y="30307"/>
                  </a:cubicBezTo>
                  <a:cubicBezTo>
                    <a:pt x="294279" y="33017"/>
                    <a:pt x="296989" y="38437"/>
                    <a:pt x="296989" y="44759"/>
                  </a:cubicBezTo>
                  <a:lnTo>
                    <a:pt x="296989" y="270590"/>
                  </a:lnTo>
                  <a:cubicBezTo>
                    <a:pt x="296989" y="293173"/>
                    <a:pt x="288860" y="316660"/>
                    <a:pt x="277116" y="336533"/>
                  </a:cubicBezTo>
                  <a:lnTo>
                    <a:pt x="166008" y="491001"/>
                  </a:lnTo>
                  <a:cubicBezTo>
                    <a:pt x="160588" y="496420"/>
                    <a:pt x="163298" y="505453"/>
                    <a:pt x="168718" y="510874"/>
                  </a:cubicBezTo>
                  <a:cubicBezTo>
                    <a:pt x="171428" y="513584"/>
                    <a:pt x="174138" y="513584"/>
                    <a:pt x="176848" y="513584"/>
                  </a:cubicBezTo>
                  <a:cubicBezTo>
                    <a:pt x="182267" y="513584"/>
                    <a:pt x="184978" y="510874"/>
                    <a:pt x="188591" y="508164"/>
                  </a:cubicBezTo>
                  <a:lnTo>
                    <a:pt x="299699" y="353696"/>
                  </a:lnTo>
                  <a:cubicBezTo>
                    <a:pt x="316862" y="331113"/>
                    <a:pt x="324993" y="302206"/>
                    <a:pt x="324993" y="270590"/>
                  </a:cubicBezTo>
                  <a:lnTo>
                    <a:pt x="324993" y="44759"/>
                  </a:lnTo>
                  <a:cubicBezTo>
                    <a:pt x="329509" y="32114"/>
                    <a:pt x="320476" y="17660"/>
                    <a:pt x="308732" y="95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27"/>
            <p:cNvSpPr/>
            <p:nvPr/>
          </p:nvSpPr>
          <p:spPr>
            <a:xfrm>
              <a:off x="7328058" y="5441456"/>
              <a:ext cx="477856" cy="383008"/>
            </a:xfrm>
            <a:custGeom>
              <a:rect b="b" l="l" r="r" t="t"/>
              <a:pathLst>
                <a:path extrusionOk="0" h="383008" w="477856">
                  <a:moveTo>
                    <a:pt x="448047" y="284546"/>
                  </a:moveTo>
                  <a:lnTo>
                    <a:pt x="387525" y="284546"/>
                  </a:lnTo>
                  <a:cubicBezTo>
                    <a:pt x="375782" y="259253"/>
                    <a:pt x="353198" y="238477"/>
                    <a:pt x="324292" y="233056"/>
                  </a:cubicBezTo>
                  <a:lnTo>
                    <a:pt x="315259" y="230347"/>
                  </a:lnTo>
                  <a:lnTo>
                    <a:pt x="337842" y="224927"/>
                  </a:lnTo>
                  <a:cubicBezTo>
                    <a:pt x="340552" y="224927"/>
                    <a:pt x="340552" y="224927"/>
                    <a:pt x="343262" y="222217"/>
                  </a:cubicBezTo>
                  <a:cubicBezTo>
                    <a:pt x="348682" y="219506"/>
                    <a:pt x="348682" y="214087"/>
                    <a:pt x="348682" y="210473"/>
                  </a:cubicBezTo>
                  <a:lnTo>
                    <a:pt x="348682" y="205054"/>
                  </a:lnTo>
                  <a:cubicBezTo>
                    <a:pt x="351392" y="205054"/>
                    <a:pt x="354102" y="205054"/>
                    <a:pt x="357715" y="205054"/>
                  </a:cubicBezTo>
                  <a:cubicBezTo>
                    <a:pt x="361329" y="205054"/>
                    <a:pt x="363135" y="205054"/>
                    <a:pt x="366748" y="205054"/>
                  </a:cubicBezTo>
                  <a:lnTo>
                    <a:pt x="366748" y="210473"/>
                  </a:lnTo>
                  <a:cubicBezTo>
                    <a:pt x="366748" y="215894"/>
                    <a:pt x="372169" y="222217"/>
                    <a:pt x="378491" y="224927"/>
                  </a:cubicBezTo>
                  <a:lnTo>
                    <a:pt x="415528" y="233056"/>
                  </a:lnTo>
                  <a:cubicBezTo>
                    <a:pt x="432691" y="235767"/>
                    <a:pt x="447144" y="252930"/>
                    <a:pt x="447144" y="270093"/>
                  </a:cubicBezTo>
                  <a:lnTo>
                    <a:pt x="447144" y="284546"/>
                  </a:lnTo>
                  <a:close/>
                  <a:moveTo>
                    <a:pt x="284546" y="207764"/>
                  </a:moveTo>
                  <a:lnTo>
                    <a:pt x="284546" y="207764"/>
                  </a:lnTo>
                  <a:cubicBezTo>
                    <a:pt x="296289" y="199634"/>
                    <a:pt x="304419" y="190601"/>
                    <a:pt x="310742" y="182471"/>
                  </a:cubicBezTo>
                  <a:cubicBezTo>
                    <a:pt x="313453" y="187890"/>
                    <a:pt x="319775" y="190601"/>
                    <a:pt x="322486" y="194214"/>
                  </a:cubicBezTo>
                  <a:lnTo>
                    <a:pt x="322486" y="199634"/>
                  </a:lnTo>
                  <a:lnTo>
                    <a:pt x="296289" y="205054"/>
                  </a:lnTo>
                  <a:cubicBezTo>
                    <a:pt x="293579" y="205054"/>
                    <a:pt x="287256" y="207764"/>
                    <a:pt x="284546" y="207764"/>
                  </a:cubicBezTo>
                  <a:close/>
                  <a:moveTo>
                    <a:pt x="238477" y="193311"/>
                  </a:moveTo>
                  <a:cubicBezTo>
                    <a:pt x="206860" y="193311"/>
                    <a:pt x="180664" y="168018"/>
                    <a:pt x="180664" y="136401"/>
                  </a:cubicBezTo>
                  <a:lnTo>
                    <a:pt x="180664" y="121948"/>
                  </a:lnTo>
                  <a:lnTo>
                    <a:pt x="200537" y="121948"/>
                  </a:lnTo>
                  <a:cubicBezTo>
                    <a:pt x="223121" y="121948"/>
                    <a:pt x="246607" y="113818"/>
                    <a:pt x="263770" y="99365"/>
                  </a:cubicBezTo>
                  <a:lnTo>
                    <a:pt x="295386" y="116529"/>
                  </a:lnTo>
                  <a:lnTo>
                    <a:pt x="295386" y="139112"/>
                  </a:lnTo>
                  <a:cubicBezTo>
                    <a:pt x="293579" y="168018"/>
                    <a:pt x="270093" y="193311"/>
                    <a:pt x="238477" y="193311"/>
                  </a:cubicBezTo>
                  <a:close/>
                  <a:moveTo>
                    <a:pt x="255640" y="230347"/>
                  </a:moveTo>
                  <a:lnTo>
                    <a:pt x="238477" y="270093"/>
                  </a:lnTo>
                  <a:lnTo>
                    <a:pt x="221314" y="230347"/>
                  </a:lnTo>
                  <a:lnTo>
                    <a:pt x="221314" y="218603"/>
                  </a:lnTo>
                  <a:cubicBezTo>
                    <a:pt x="226733" y="218603"/>
                    <a:pt x="233057" y="221314"/>
                    <a:pt x="238477" y="221314"/>
                  </a:cubicBezTo>
                  <a:cubicBezTo>
                    <a:pt x="243897" y="221314"/>
                    <a:pt x="250220" y="221314"/>
                    <a:pt x="255640" y="218603"/>
                  </a:cubicBezTo>
                  <a:lnTo>
                    <a:pt x="255640" y="230347"/>
                  </a:lnTo>
                  <a:close/>
                  <a:moveTo>
                    <a:pt x="193310" y="207764"/>
                  </a:moveTo>
                  <a:cubicBezTo>
                    <a:pt x="190601" y="205054"/>
                    <a:pt x="184277" y="205054"/>
                    <a:pt x="181567" y="205054"/>
                  </a:cubicBezTo>
                  <a:lnTo>
                    <a:pt x="155371" y="199634"/>
                  </a:lnTo>
                  <a:lnTo>
                    <a:pt x="155371" y="194214"/>
                  </a:lnTo>
                  <a:cubicBezTo>
                    <a:pt x="160791" y="191504"/>
                    <a:pt x="164405" y="186084"/>
                    <a:pt x="167114" y="182471"/>
                  </a:cubicBezTo>
                  <a:cubicBezTo>
                    <a:pt x="172534" y="193311"/>
                    <a:pt x="181567" y="202344"/>
                    <a:pt x="193310" y="207764"/>
                  </a:cubicBezTo>
                  <a:close/>
                  <a:moveTo>
                    <a:pt x="149951" y="230347"/>
                  </a:moveTo>
                  <a:cubicBezTo>
                    <a:pt x="121045" y="235767"/>
                    <a:pt x="98462" y="255639"/>
                    <a:pt x="86719" y="281836"/>
                  </a:cubicBezTo>
                  <a:lnTo>
                    <a:pt x="26196" y="281836"/>
                  </a:lnTo>
                  <a:lnTo>
                    <a:pt x="26196" y="270093"/>
                  </a:lnTo>
                  <a:cubicBezTo>
                    <a:pt x="26196" y="252930"/>
                    <a:pt x="37940" y="235767"/>
                    <a:pt x="57812" y="233056"/>
                  </a:cubicBezTo>
                  <a:lnTo>
                    <a:pt x="94849" y="224927"/>
                  </a:lnTo>
                  <a:cubicBezTo>
                    <a:pt x="100268" y="222217"/>
                    <a:pt x="106592" y="216797"/>
                    <a:pt x="106592" y="210473"/>
                  </a:cubicBezTo>
                  <a:lnTo>
                    <a:pt x="106592" y="205054"/>
                  </a:lnTo>
                  <a:cubicBezTo>
                    <a:pt x="109302" y="205054"/>
                    <a:pt x="112012" y="205054"/>
                    <a:pt x="115625" y="205054"/>
                  </a:cubicBezTo>
                  <a:cubicBezTo>
                    <a:pt x="118335" y="205054"/>
                    <a:pt x="121045" y="205054"/>
                    <a:pt x="124658" y="205054"/>
                  </a:cubicBezTo>
                  <a:lnTo>
                    <a:pt x="124658" y="207764"/>
                  </a:lnTo>
                  <a:cubicBezTo>
                    <a:pt x="124658" y="213184"/>
                    <a:pt x="127368" y="215894"/>
                    <a:pt x="130078" y="219506"/>
                  </a:cubicBezTo>
                  <a:cubicBezTo>
                    <a:pt x="132788" y="219506"/>
                    <a:pt x="132788" y="222217"/>
                    <a:pt x="135498" y="222217"/>
                  </a:cubicBezTo>
                  <a:lnTo>
                    <a:pt x="158081" y="227637"/>
                  </a:lnTo>
                  <a:lnTo>
                    <a:pt x="149951" y="230347"/>
                  </a:lnTo>
                  <a:close/>
                  <a:moveTo>
                    <a:pt x="81299" y="133691"/>
                  </a:moveTo>
                  <a:lnTo>
                    <a:pt x="101172" y="133691"/>
                  </a:lnTo>
                  <a:cubicBezTo>
                    <a:pt x="118335" y="133691"/>
                    <a:pt x="135498" y="130982"/>
                    <a:pt x="152661" y="121948"/>
                  </a:cubicBezTo>
                  <a:lnTo>
                    <a:pt x="152661" y="139112"/>
                  </a:lnTo>
                  <a:cubicBezTo>
                    <a:pt x="152661" y="158984"/>
                    <a:pt x="135498" y="176148"/>
                    <a:pt x="115625" y="176148"/>
                  </a:cubicBezTo>
                  <a:cubicBezTo>
                    <a:pt x="95752" y="176148"/>
                    <a:pt x="78589" y="158984"/>
                    <a:pt x="78589" y="139112"/>
                  </a:cubicBezTo>
                  <a:lnTo>
                    <a:pt x="78589" y="133691"/>
                  </a:lnTo>
                  <a:lnTo>
                    <a:pt x="81299" y="133691"/>
                  </a:lnTo>
                  <a:close/>
                  <a:moveTo>
                    <a:pt x="115625" y="70458"/>
                  </a:moveTo>
                  <a:cubicBezTo>
                    <a:pt x="130078" y="70458"/>
                    <a:pt x="144531" y="78589"/>
                    <a:pt x="149951" y="93041"/>
                  </a:cubicBezTo>
                  <a:cubicBezTo>
                    <a:pt x="135498" y="101172"/>
                    <a:pt x="118335" y="104785"/>
                    <a:pt x="101172" y="104785"/>
                  </a:cubicBezTo>
                  <a:lnTo>
                    <a:pt x="81299" y="104785"/>
                  </a:lnTo>
                  <a:cubicBezTo>
                    <a:pt x="81299" y="84912"/>
                    <a:pt x="98462" y="70458"/>
                    <a:pt x="115625" y="70458"/>
                  </a:cubicBezTo>
                  <a:close/>
                  <a:moveTo>
                    <a:pt x="181567" y="87622"/>
                  </a:moveTo>
                  <a:lnTo>
                    <a:pt x="181567" y="87622"/>
                  </a:lnTo>
                  <a:cubicBezTo>
                    <a:pt x="181567" y="56005"/>
                    <a:pt x="207764" y="30713"/>
                    <a:pt x="239380" y="30713"/>
                  </a:cubicBezTo>
                  <a:cubicBezTo>
                    <a:pt x="268287" y="30713"/>
                    <a:pt x="290870" y="50586"/>
                    <a:pt x="293579" y="79492"/>
                  </a:cubicBezTo>
                  <a:lnTo>
                    <a:pt x="267383" y="65039"/>
                  </a:lnTo>
                  <a:cubicBezTo>
                    <a:pt x="261963" y="62329"/>
                    <a:pt x="252930" y="62329"/>
                    <a:pt x="247510" y="67749"/>
                  </a:cubicBezTo>
                  <a:cubicBezTo>
                    <a:pt x="235767" y="82202"/>
                    <a:pt x="218604" y="90332"/>
                    <a:pt x="198731" y="90332"/>
                  </a:cubicBezTo>
                  <a:lnTo>
                    <a:pt x="181567" y="87622"/>
                  </a:lnTo>
                  <a:close/>
                  <a:moveTo>
                    <a:pt x="325196" y="139112"/>
                  </a:moveTo>
                  <a:cubicBezTo>
                    <a:pt x="325196" y="136401"/>
                    <a:pt x="325196" y="136401"/>
                    <a:pt x="325196" y="139112"/>
                  </a:cubicBezTo>
                  <a:lnTo>
                    <a:pt x="325196" y="124658"/>
                  </a:lnTo>
                  <a:cubicBezTo>
                    <a:pt x="342359" y="130079"/>
                    <a:pt x="359522" y="136401"/>
                    <a:pt x="376685" y="136401"/>
                  </a:cubicBezTo>
                  <a:lnTo>
                    <a:pt x="396558" y="136401"/>
                  </a:lnTo>
                  <a:lnTo>
                    <a:pt x="396558" y="141821"/>
                  </a:lnTo>
                  <a:cubicBezTo>
                    <a:pt x="396558" y="161695"/>
                    <a:pt x="379395" y="178857"/>
                    <a:pt x="359522" y="178857"/>
                  </a:cubicBezTo>
                  <a:cubicBezTo>
                    <a:pt x="339649" y="178857"/>
                    <a:pt x="325196" y="158984"/>
                    <a:pt x="325196" y="139112"/>
                  </a:cubicBezTo>
                  <a:close/>
                  <a:moveTo>
                    <a:pt x="359522" y="70458"/>
                  </a:moveTo>
                  <a:cubicBezTo>
                    <a:pt x="379395" y="70458"/>
                    <a:pt x="393848" y="84912"/>
                    <a:pt x="396558" y="104785"/>
                  </a:cubicBezTo>
                  <a:lnTo>
                    <a:pt x="376685" y="104785"/>
                  </a:lnTo>
                  <a:cubicBezTo>
                    <a:pt x="359522" y="104785"/>
                    <a:pt x="342359" y="102075"/>
                    <a:pt x="327906" y="93041"/>
                  </a:cubicBezTo>
                  <a:cubicBezTo>
                    <a:pt x="333325" y="79492"/>
                    <a:pt x="345069" y="70458"/>
                    <a:pt x="359522" y="70458"/>
                  </a:cubicBezTo>
                  <a:close/>
                  <a:moveTo>
                    <a:pt x="425464" y="205054"/>
                  </a:moveTo>
                  <a:lnTo>
                    <a:pt x="399268" y="199634"/>
                  </a:lnTo>
                  <a:lnTo>
                    <a:pt x="399268" y="194214"/>
                  </a:lnTo>
                  <a:cubicBezTo>
                    <a:pt x="416431" y="182471"/>
                    <a:pt x="428174" y="162598"/>
                    <a:pt x="428174" y="140015"/>
                  </a:cubicBezTo>
                  <a:lnTo>
                    <a:pt x="428174" y="105688"/>
                  </a:lnTo>
                  <a:cubicBezTo>
                    <a:pt x="428174" y="68652"/>
                    <a:pt x="399268" y="39746"/>
                    <a:pt x="362232" y="39746"/>
                  </a:cubicBezTo>
                  <a:cubicBezTo>
                    <a:pt x="345069" y="39746"/>
                    <a:pt x="330615" y="45166"/>
                    <a:pt x="318872" y="54199"/>
                  </a:cubicBezTo>
                  <a:cubicBezTo>
                    <a:pt x="307129" y="22583"/>
                    <a:pt x="275513" y="0"/>
                    <a:pt x="238477" y="0"/>
                  </a:cubicBezTo>
                  <a:cubicBezTo>
                    <a:pt x="204150" y="0"/>
                    <a:pt x="172534" y="22583"/>
                    <a:pt x="158081" y="54199"/>
                  </a:cubicBezTo>
                  <a:cubicBezTo>
                    <a:pt x="146338" y="46069"/>
                    <a:pt x="131885" y="37036"/>
                    <a:pt x="114722" y="37036"/>
                  </a:cubicBezTo>
                  <a:cubicBezTo>
                    <a:pt x="77685" y="37036"/>
                    <a:pt x="48779" y="65942"/>
                    <a:pt x="48779" y="102979"/>
                  </a:cubicBezTo>
                  <a:lnTo>
                    <a:pt x="48779" y="105688"/>
                  </a:lnTo>
                  <a:lnTo>
                    <a:pt x="48779" y="137304"/>
                  </a:lnTo>
                  <a:cubicBezTo>
                    <a:pt x="48779" y="159887"/>
                    <a:pt x="60523" y="179761"/>
                    <a:pt x="77685" y="191504"/>
                  </a:cubicBezTo>
                  <a:lnTo>
                    <a:pt x="77685" y="196923"/>
                  </a:lnTo>
                  <a:lnTo>
                    <a:pt x="51489" y="202344"/>
                  </a:lnTo>
                  <a:cubicBezTo>
                    <a:pt x="19873" y="210473"/>
                    <a:pt x="0" y="236670"/>
                    <a:pt x="0" y="268286"/>
                  </a:cubicBezTo>
                  <a:lnTo>
                    <a:pt x="0" y="297193"/>
                  </a:lnTo>
                  <a:cubicBezTo>
                    <a:pt x="0" y="305322"/>
                    <a:pt x="5420" y="311646"/>
                    <a:pt x="14453" y="311646"/>
                  </a:cubicBezTo>
                  <a:lnTo>
                    <a:pt x="80395" y="311646"/>
                  </a:lnTo>
                  <a:cubicBezTo>
                    <a:pt x="80395" y="314355"/>
                    <a:pt x="80395" y="314355"/>
                    <a:pt x="80395" y="317066"/>
                  </a:cubicBezTo>
                  <a:lnTo>
                    <a:pt x="80395" y="368555"/>
                  </a:lnTo>
                  <a:cubicBezTo>
                    <a:pt x="80395" y="376685"/>
                    <a:pt x="85816" y="383009"/>
                    <a:pt x="94849" y="383009"/>
                  </a:cubicBezTo>
                  <a:lnTo>
                    <a:pt x="184277" y="383009"/>
                  </a:lnTo>
                  <a:cubicBezTo>
                    <a:pt x="193310" y="383009"/>
                    <a:pt x="198731" y="377588"/>
                    <a:pt x="198731" y="368555"/>
                  </a:cubicBezTo>
                  <a:cubicBezTo>
                    <a:pt x="198731" y="360425"/>
                    <a:pt x="193310" y="354102"/>
                    <a:pt x="184277" y="354102"/>
                  </a:cubicBezTo>
                  <a:lnTo>
                    <a:pt x="169824" y="354102"/>
                  </a:lnTo>
                  <a:lnTo>
                    <a:pt x="169824" y="322485"/>
                  </a:lnTo>
                  <a:cubicBezTo>
                    <a:pt x="169824" y="314355"/>
                    <a:pt x="164405" y="308032"/>
                    <a:pt x="155371" y="308032"/>
                  </a:cubicBezTo>
                  <a:cubicBezTo>
                    <a:pt x="146338" y="308032"/>
                    <a:pt x="140918" y="313452"/>
                    <a:pt x="140918" y="322485"/>
                  </a:cubicBezTo>
                  <a:lnTo>
                    <a:pt x="140918" y="354102"/>
                  </a:lnTo>
                  <a:lnTo>
                    <a:pt x="112012" y="354102"/>
                  </a:lnTo>
                  <a:lnTo>
                    <a:pt x="112012" y="317066"/>
                  </a:lnTo>
                  <a:cubicBezTo>
                    <a:pt x="112012" y="288160"/>
                    <a:pt x="131885" y="265577"/>
                    <a:pt x="158081" y="257447"/>
                  </a:cubicBezTo>
                  <a:lnTo>
                    <a:pt x="197827" y="249317"/>
                  </a:lnTo>
                  <a:lnTo>
                    <a:pt x="224024" y="308936"/>
                  </a:lnTo>
                  <a:cubicBezTo>
                    <a:pt x="226733" y="314355"/>
                    <a:pt x="233057" y="317066"/>
                    <a:pt x="238477" y="317066"/>
                  </a:cubicBezTo>
                  <a:cubicBezTo>
                    <a:pt x="243897" y="317066"/>
                    <a:pt x="250220" y="314355"/>
                    <a:pt x="252930" y="308936"/>
                  </a:cubicBezTo>
                  <a:lnTo>
                    <a:pt x="279126" y="249317"/>
                  </a:lnTo>
                  <a:lnTo>
                    <a:pt x="319775" y="257447"/>
                  </a:lnTo>
                  <a:cubicBezTo>
                    <a:pt x="348682" y="262866"/>
                    <a:pt x="365845" y="289063"/>
                    <a:pt x="365845" y="317066"/>
                  </a:cubicBezTo>
                  <a:lnTo>
                    <a:pt x="365845" y="354102"/>
                  </a:lnTo>
                  <a:lnTo>
                    <a:pt x="336939" y="354102"/>
                  </a:lnTo>
                  <a:lnTo>
                    <a:pt x="336939" y="322485"/>
                  </a:lnTo>
                  <a:cubicBezTo>
                    <a:pt x="336939" y="314355"/>
                    <a:pt x="331519" y="308032"/>
                    <a:pt x="322486" y="308032"/>
                  </a:cubicBezTo>
                  <a:cubicBezTo>
                    <a:pt x="313453" y="308032"/>
                    <a:pt x="308032" y="313452"/>
                    <a:pt x="308032" y="322485"/>
                  </a:cubicBezTo>
                  <a:lnTo>
                    <a:pt x="308032" y="354102"/>
                  </a:lnTo>
                  <a:lnTo>
                    <a:pt x="290870" y="354102"/>
                  </a:lnTo>
                  <a:cubicBezTo>
                    <a:pt x="281836" y="354102"/>
                    <a:pt x="276416" y="359521"/>
                    <a:pt x="276416" y="368555"/>
                  </a:cubicBezTo>
                  <a:cubicBezTo>
                    <a:pt x="276416" y="376685"/>
                    <a:pt x="281836" y="383009"/>
                    <a:pt x="290870" y="383009"/>
                  </a:cubicBezTo>
                  <a:lnTo>
                    <a:pt x="380298" y="383009"/>
                  </a:lnTo>
                  <a:cubicBezTo>
                    <a:pt x="389331" y="383009"/>
                    <a:pt x="394752" y="377588"/>
                    <a:pt x="394752" y="368555"/>
                  </a:cubicBezTo>
                  <a:lnTo>
                    <a:pt x="394752" y="317066"/>
                  </a:lnTo>
                  <a:cubicBezTo>
                    <a:pt x="394752" y="314355"/>
                    <a:pt x="394752" y="314355"/>
                    <a:pt x="394752" y="311646"/>
                  </a:cubicBezTo>
                  <a:lnTo>
                    <a:pt x="463404" y="311646"/>
                  </a:lnTo>
                  <a:cubicBezTo>
                    <a:pt x="472437" y="311646"/>
                    <a:pt x="477857" y="306226"/>
                    <a:pt x="477857" y="297193"/>
                  </a:cubicBezTo>
                  <a:lnTo>
                    <a:pt x="477857" y="268286"/>
                  </a:lnTo>
                  <a:cubicBezTo>
                    <a:pt x="476954" y="239380"/>
                    <a:pt x="454371" y="213184"/>
                    <a:pt x="425464" y="2050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27"/>
            <p:cNvSpPr/>
            <p:nvPr/>
          </p:nvSpPr>
          <p:spPr>
            <a:xfrm>
              <a:off x="7549372" y="5799171"/>
              <a:ext cx="30028" cy="30713"/>
            </a:xfrm>
            <a:custGeom>
              <a:rect b="b" l="l" r="r" t="t"/>
              <a:pathLst>
                <a:path extrusionOk="0" h="30713" w="30028">
                  <a:moveTo>
                    <a:pt x="26196" y="2710"/>
                  </a:moveTo>
                  <a:cubicBezTo>
                    <a:pt x="23486" y="0"/>
                    <a:pt x="19873" y="0"/>
                    <a:pt x="14453" y="0"/>
                  </a:cubicBezTo>
                  <a:cubicBezTo>
                    <a:pt x="11743" y="0"/>
                    <a:pt x="5420" y="2710"/>
                    <a:pt x="2710" y="2710"/>
                  </a:cubicBezTo>
                  <a:cubicBezTo>
                    <a:pt x="0" y="5420"/>
                    <a:pt x="0" y="9033"/>
                    <a:pt x="0" y="15356"/>
                  </a:cubicBezTo>
                  <a:cubicBezTo>
                    <a:pt x="0" y="18066"/>
                    <a:pt x="2710" y="24389"/>
                    <a:pt x="2710" y="28003"/>
                  </a:cubicBezTo>
                  <a:cubicBezTo>
                    <a:pt x="5420" y="30713"/>
                    <a:pt x="9033" y="30713"/>
                    <a:pt x="14453" y="30713"/>
                  </a:cubicBezTo>
                  <a:cubicBezTo>
                    <a:pt x="17163" y="30713"/>
                    <a:pt x="23486" y="28003"/>
                    <a:pt x="26196" y="28003"/>
                  </a:cubicBezTo>
                  <a:cubicBezTo>
                    <a:pt x="28906" y="25293"/>
                    <a:pt x="28906" y="21680"/>
                    <a:pt x="28906" y="15356"/>
                  </a:cubicBezTo>
                  <a:cubicBezTo>
                    <a:pt x="31616" y="9033"/>
                    <a:pt x="28906" y="5420"/>
                    <a:pt x="26196" y="27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27"/>
            <p:cNvSpPr/>
            <p:nvPr/>
          </p:nvSpPr>
          <p:spPr>
            <a:xfrm>
              <a:off x="7553889" y="5365577"/>
              <a:ext cx="25292" cy="49682"/>
            </a:xfrm>
            <a:custGeom>
              <a:rect b="b" l="l" r="r" t="t"/>
              <a:pathLst>
                <a:path extrusionOk="0" h="49682" w="25292">
                  <a:moveTo>
                    <a:pt x="12646" y="0"/>
                  </a:moveTo>
                  <a:cubicBezTo>
                    <a:pt x="5420" y="0"/>
                    <a:pt x="0" y="5420"/>
                    <a:pt x="0" y="13550"/>
                  </a:cubicBezTo>
                  <a:lnTo>
                    <a:pt x="0" y="36133"/>
                  </a:lnTo>
                  <a:cubicBezTo>
                    <a:pt x="0" y="44263"/>
                    <a:pt x="5420" y="49683"/>
                    <a:pt x="12646" y="49683"/>
                  </a:cubicBezTo>
                  <a:cubicBezTo>
                    <a:pt x="19873" y="49683"/>
                    <a:pt x="25293" y="44263"/>
                    <a:pt x="25293" y="36133"/>
                  </a:cubicBezTo>
                  <a:lnTo>
                    <a:pt x="25293" y="13550"/>
                  </a:lnTo>
                  <a:cubicBezTo>
                    <a:pt x="25293" y="5420"/>
                    <a:pt x="20776" y="0"/>
                    <a:pt x="12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27"/>
            <p:cNvSpPr/>
            <p:nvPr/>
          </p:nvSpPr>
          <p:spPr>
            <a:xfrm>
              <a:off x="7473945" y="5390644"/>
              <a:ext cx="43084" cy="43585"/>
            </a:xfrm>
            <a:custGeom>
              <a:rect b="b" l="l" r="r" t="t"/>
              <a:pathLst>
                <a:path extrusionOk="0" h="43585" w="43084">
                  <a:moveTo>
                    <a:pt x="38391" y="20099"/>
                  </a:moveTo>
                  <a:lnTo>
                    <a:pt x="23938" y="4743"/>
                  </a:lnTo>
                  <a:cubicBezTo>
                    <a:pt x="18518" y="-1581"/>
                    <a:pt x="9485" y="-1581"/>
                    <a:pt x="4065" y="4743"/>
                  </a:cubicBezTo>
                  <a:cubicBezTo>
                    <a:pt x="-1355" y="11066"/>
                    <a:pt x="-1355" y="20099"/>
                    <a:pt x="4065" y="25519"/>
                  </a:cubicBezTo>
                  <a:lnTo>
                    <a:pt x="18518" y="40875"/>
                  </a:lnTo>
                  <a:cubicBezTo>
                    <a:pt x="21228" y="43585"/>
                    <a:pt x="23938" y="43585"/>
                    <a:pt x="30261" y="43585"/>
                  </a:cubicBezTo>
                  <a:cubicBezTo>
                    <a:pt x="32971" y="43585"/>
                    <a:pt x="39295" y="40875"/>
                    <a:pt x="42004" y="40875"/>
                  </a:cubicBezTo>
                  <a:cubicBezTo>
                    <a:pt x="43811" y="34552"/>
                    <a:pt x="43811" y="25519"/>
                    <a:pt x="38391" y="200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27"/>
            <p:cNvSpPr/>
            <p:nvPr/>
          </p:nvSpPr>
          <p:spPr>
            <a:xfrm>
              <a:off x="7617572" y="5390644"/>
              <a:ext cx="43724" cy="43585"/>
            </a:xfrm>
            <a:custGeom>
              <a:rect b="b" l="l" r="r" t="t"/>
              <a:pathLst>
                <a:path extrusionOk="0" h="43585" w="43724">
                  <a:moveTo>
                    <a:pt x="38391" y="4743"/>
                  </a:moveTo>
                  <a:cubicBezTo>
                    <a:pt x="32972" y="-1581"/>
                    <a:pt x="23938" y="-1581"/>
                    <a:pt x="18518" y="4743"/>
                  </a:cubicBezTo>
                  <a:lnTo>
                    <a:pt x="4065" y="20099"/>
                  </a:lnTo>
                  <a:cubicBezTo>
                    <a:pt x="-1355" y="26422"/>
                    <a:pt x="-1355" y="35456"/>
                    <a:pt x="4065" y="40875"/>
                  </a:cubicBezTo>
                  <a:cubicBezTo>
                    <a:pt x="6775" y="43585"/>
                    <a:pt x="9485" y="43585"/>
                    <a:pt x="15808" y="43585"/>
                  </a:cubicBezTo>
                  <a:cubicBezTo>
                    <a:pt x="18518" y="43585"/>
                    <a:pt x="24841" y="43585"/>
                    <a:pt x="27551" y="40875"/>
                  </a:cubicBezTo>
                  <a:lnTo>
                    <a:pt x="42005" y="25519"/>
                  </a:lnTo>
                  <a:cubicBezTo>
                    <a:pt x="44715" y="22809"/>
                    <a:pt x="44715" y="11066"/>
                    <a:pt x="38391" y="47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9" name="Google Shape;769;p27"/>
          <p:cNvSpPr/>
          <p:nvPr/>
        </p:nvSpPr>
        <p:spPr>
          <a:xfrm>
            <a:off x="2003650" y="6315943"/>
            <a:ext cx="61302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27"/>
          <p:cNvSpPr txBox="1"/>
          <p:nvPr/>
        </p:nvSpPr>
        <p:spPr>
          <a:xfrm>
            <a:off x="2044282" y="6379218"/>
            <a:ext cx="1610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771" name="Google Shape;771;p27"/>
          <p:cNvSpPr txBox="1"/>
          <p:nvPr/>
        </p:nvSpPr>
        <p:spPr>
          <a:xfrm>
            <a:off x="3256027" y="6379230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C1 M1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27"/>
          <p:cNvSpPr txBox="1"/>
          <p:nvPr/>
        </p:nvSpPr>
        <p:spPr>
          <a:xfrm>
            <a:off x="3850025" y="6379218"/>
            <a:ext cx="4528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Integración de la sostenibilidad en las operaciones diarias</a:t>
            </a:r>
            <a:endParaRPr/>
          </a:p>
        </p:txBody>
      </p:sp>
      <p:pic>
        <p:nvPicPr>
          <p:cNvPr id="773" name="Google Shape;77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524" y="-61725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8"/>
          <p:cNvSpPr txBox="1"/>
          <p:nvPr/>
        </p:nvSpPr>
        <p:spPr>
          <a:xfrm>
            <a:off x="2044075" y="1117069"/>
            <a:ext cx="92892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Retos. Foco en los hoteles boutique y las pensiones</a:t>
            </a:r>
            <a:endParaRPr sz="32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80" name="Google Shape;780;p28"/>
          <p:cNvCxnSpPr/>
          <p:nvPr/>
        </p:nvCxnSpPr>
        <p:spPr>
          <a:xfrm>
            <a:off x="2032509" y="1729797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781" name="Google Shape;781;p28"/>
          <p:cNvSpPr txBox="1"/>
          <p:nvPr/>
        </p:nvSpPr>
        <p:spPr>
          <a:xfrm>
            <a:off x="2044084" y="1805444"/>
            <a:ext cx="9326100" cy="5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presión energética existe, pero a otra escala: menos habitaciones, menos espacios comunes y menos infraestructura de instalaciones.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propietarios suelen vivir en el propio establecimiento y asumen personalmente los aumentos en los gastos de suministros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Presión = </a:t>
            </a:r>
            <a:r>
              <a:rPr i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tiempo del propietario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= agotamiento, largas jornadas, compaginar registros de entrada, cocinar y limpiar.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decisiones de rehabilitación parecen más arriesgadas porque los presupuestos son reducidos y los márgenes ajustados.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soluciones sencillas (temporizadores de calefacción, dispositivos de bajo caudal, calefacción por zonas) son más importantes que los grandes sistemas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carga normativa es menor, pero siguen estando sujetos a nuevas normas (registro de alquileres a corto plazo, normas de seguridad, información sobre alérgenos).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propietarios suelen sentirse abrumados por los cambios en los requisitos de las autoridades locales. Digitalización: los propietarios temen la «excesiva digitalización» y la pérdida del encanto personal.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sostenibilidad se vive en las rutinas diarias: alimentos locales, reducción de residuos a pequeña escala, envases rellenables, acogida personalizada. Los huéspedes aprecian los esfuerzos ecológicos prácticos.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28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3" name="Google Shape;78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-4312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9"/>
          <p:cNvSpPr txBox="1"/>
          <p:nvPr/>
        </p:nvSpPr>
        <p:spPr>
          <a:xfrm>
            <a:off x="2044075" y="724256"/>
            <a:ext cx="103536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Hoteles boutique y casas de huéspedes: oportunidades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90" name="Google Shape;790;p29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791" name="Google Shape;791;p29"/>
          <p:cNvSpPr txBox="1"/>
          <p:nvPr/>
        </p:nvSpPr>
        <p:spPr>
          <a:xfrm>
            <a:off x="2044084" y="1413226"/>
            <a:ext cx="9360000" cy="5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Convierte las rutinas diarias en puntos fuertes de la sostenibilidad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 Las pensiones ya funcionan con un trabajo cercano y personalizado. Esto hace que los pequeños hábitos sostenibles sean muy visibles y valorados por los huéspedes. Construye tu reputación ecológica a través de lo que ya haces. </a:t>
            </a:r>
            <a:endParaRPr sz="1600"/>
          </a:p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herramientas digitales sencillas para proteger la experiencia personal de la acogida.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propietarios temen la «excesiva digitalización» por una buena razón. Utilice lo digital solo cuando </a:t>
            </a:r>
            <a:r>
              <a:rPr i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reduzca el estrés: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información clara previa a la llegada, indicaciones, aparcamiento, horarios de desayuno, para que el contacto cara a cara siga siendo cálido y humano.</a:t>
            </a:r>
            <a:endParaRPr sz="1600"/>
          </a:p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Reduce el gasto energético gestionando los espacios que los huéspedes rara vez perciben. Céntrate en las zonas de servicio para instalar temporizadores, zonificación y grifos de bajo caudal.</a:t>
            </a:r>
            <a:endParaRPr sz="1600"/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b="1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 una experiencia coherente para los huéspedes sin aumentar la carga de trabajo. Las casas de huéspedes suelen enfrentarse al agotamiento, a jornadas largas y a rutinas desorganizadas. Establece rutinas estándar (reposición de habitaciones, preparación del desayuno, ritmo de check-in) que aligeren la carga cognitiva.</a:t>
            </a:r>
            <a:endParaRPr sz="1600"/>
          </a:p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Haz que las decisiones de remodelación sean menos arriesgadas mediante microinversiones.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Adopta un enfoque por fases y en pequeños pasos: una habitación, una zona, un elemento, demostrando su eficacia antes de realizar mejoras más importantes.</a:t>
            </a:r>
            <a:endParaRPr sz="1600"/>
          </a:p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el cumplimiento de las normas de seguridad, alérgenos y residuos como señales de confianza.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«Cuidamos de usted y de nuestro establecimiento».</a:t>
            </a:r>
            <a:endParaRPr sz="1600"/>
          </a:p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Transforma las tareas repetitivas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 sencillas automatizaciones digitales</a:t>
            </a:r>
            <a:endParaRPr sz="1600"/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29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93" name="Google Shape;793;p29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794" name="Google Shape;794;p29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29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29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29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29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29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29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29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29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29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29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29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06" name="Google Shape;80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-11575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" name="Google Shape;81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346" y="3484944"/>
            <a:ext cx="5737276" cy="3156323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30"/>
          <p:cNvSpPr txBox="1"/>
          <p:nvPr/>
        </p:nvSpPr>
        <p:spPr>
          <a:xfrm>
            <a:off x="2044071" y="876738"/>
            <a:ext cx="98886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Hoteles boutique y pensiones: medidas de liderazgo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4" name="Google Shape;814;p30"/>
          <p:cNvCxnSpPr/>
          <p:nvPr/>
        </p:nvCxnSpPr>
        <p:spPr>
          <a:xfrm>
            <a:off x="2032509" y="1533571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815" name="Google Shape;815;p30"/>
          <p:cNvSpPr txBox="1"/>
          <p:nvPr/>
        </p:nvSpPr>
        <p:spPr>
          <a:xfrm>
            <a:off x="2044084" y="1823339"/>
            <a:ext cx="9044464" cy="29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Incorpora pequeños detalles ecológicos que parezcan auténticos, no artificiales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Reduzca el consumo de energía controlando los espacios que los huéspedes no ven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Envía una nota cordial antes de la llegada para poder centrarte en la verdadera hospitalidad. Comparte información digital sencilla (cómo llegar, horarios del desayuno) para evitar preguntas repetidas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Realice un seguimiento de los hábitos clave (residuos, lavandería) para orientar mejoras sencillas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Ayude al personal a tener éxito mediante pequeños hábitos ecológicos y digitales predecibles que puedan seguir fácilmente.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Destaca las opciones locales y de bajo impacto que encantan a los huéspedes (paseos, cafeterías, productores)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30"/>
          <p:cNvSpPr/>
          <p:nvPr/>
        </p:nvSpPr>
        <p:spPr>
          <a:xfrm rot="5400000">
            <a:off x="-2602412" y="2593395"/>
            <a:ext cx="6843488" cy="1685725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17" name="Google Shape;817;p30"/>
          <p:cNvGrpSpPr/>
          <p:nvPr/>
        </p:nvGrpSpPr>
        <p:grpSpPr>
          <a:xfrm>
            <a:off x="324214" y="840325"/>
            <a:ext cx="968805" cy="980175"/>
            <a:chOff x="7190753" y="5365577"/>
            <a:chExt cx="745522" cy="754272"/>
          </a:xfrm>
        </p:grpSpPr>
        <p:sp>
          <p:nvSpPr>
            <p:cNvPr id="818" name="Google Shape;818;p30"/>
            <p:cNvSpPr/>
            <p:nvPr/>
          </p:nvSpPr>
          <p:spPr>
            <a:xfrm>
              <a:off x="7304327" y="6055729"/>
              <a:ext cx="49268" cy="63218"/>
            </a:xfrm>
            <a:custGeom>
              <a:rect b="b" l="l" r="r" t="t"/>
              <a:pathLst>
                <a:path extrusionOk="0" h="63218" w="49268">
                  <a:moveTo>
                    <a:pt x="46314" y="38828"/>
                  </a:moveTo>
                  <a:lnTo>
                    <a:pt x="24634" y="6309"/>
                  </a:lnTo>
                  <a:cubicBezTo>
                    <a:pt x="19214" y="-14"/>
                    <a:pt x="11084" y="-2725"/>
                    <a:pt x="5664" y="3599"/>
                  </a:cubicBezTo>
                  <a:cubicBezTo>
                    <a:pt x="244" y="9922"/>
                    <a:pt x="-2466" y="18052"/>
                    <a:pt x="2955" y="24375"/>
                  </a:cubicBezTo>
                  <a:lnTo>
                    <a:pt x="24634" y="56894"/>
                  </a:lnTo>
                  <a:cubicBezTo>
                    <a:pt x="27344" y="59605"/>
                    <a:pt x="32764" y="63218"/>
                    <a:pt x="35474" y="63218"/>
                  </a:cubicBezTo>
                  <a:cubicBezTo>
                    <a:pt x="38184" y="63218"/>
                    <a:pt x="40894" y="63218"/>
                    <a:pt x="43604" y="60508"/>
                  </a:cubicBezTo>
                  <a:cubicBezTo>
                    <a:pt x="49024" y="53282"/>
                    <a:pt x="51734" y="44249"/>
                    <a:pt x="46314" y="388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30"/>
            <p:cNvSpPr/>
            <p:nvPr/>
          </p:nvSpPr>
          <p:spPr>
            <a:xfrm>
              <a:off x="7190753" y="5591308"/>
              <a:ext cx="332214" cy="524928"/>
            </a:xfrm>
            <a:custGeom>
              <a:rect b="b" l="l" r="r" t="t"/>
              <a:pathLst>
                <a:path extrusionOk="0" h="524928" w="332214">
                  <a:moveTo>
                    <a:pt x="331519" y="506862"/>
                  </a:moveTo>
                  <a:lnTo>
                    <a:pt x="308032" y="392141"/>
                  </a:lnTo>
                  <a:cubicBezTo>
                    <a:pt x="296289" y="337942"/>
                    <a:pt x="264673" y="289162"/>
                    <a:pt x="214990" y="257546"/>
                  </a:cubicBezTo>
                  <a:lnTo>
                    <a:pt x="162598" y="223219"/>
                  </a:lnTo>
                  <a:cubicBezTo>
                    <a:pt x="141822" y="208766"/>
                    <a:pt x="112915" y="211477"/>
                    <a:pt x="95752" y="228640"/>
                  </a:cubicBezTo>
                  <a:lnTo>
                    <a:pt x="95752" y="49782"/>
                  </a:lnTo>
                  <a:cubicBezTo>
                    <a:pt x="95752" y="27199"/>
                    <a:pt x="78589" y="6422"/>
                    <a:pt x="57813" y="1002"/>
                  </a:cubicBezTo>
                  <a:cubicBezTo>
                    <a:pt x="43359" y="-1707"/>
                    <a:pt x="28906" y="1002"/>
                    <a:pt x="17163" y="10035"/>
                  </a:cubicBezTo>
                  <a:cubicBezTo>
                    <a:pt x="5420" y="19069"/>
                    <a:pt x="0" y="32619"/>
                    <a:pt x="0" y="47071"/>
                  </a:cubicBezTo>
                  <a:lnTo>
                    <a:pt x="0" y="273806"/>
                  </a:lnTo>
                  <a:cubicBezTo>
                    <a:pt x="0" y="302712"/>
                    <a:pt x="9033" y="331618"/>
                    <a:pt x="26197" y="356911"/>
                  </a:cubicBezTo>
                  <a:lnTo>
                    <a:pt x="52393" y="393947"/>
                  </a:lnTo>
                  <a:cubicBezTo>
                    <a:pt x="55102" y="396658"/>
                    <a:pt x="61426" y="399367"/>
                    <a:pt x="64136" y="399367"/>
                  </a:cubicBezTo>
                  <a:cubicBezTo>
                    <a:pt x="66846" y="399367"/>
                    <a:pt x="69556" y="399367"/>
                    <a:pt x="73169" y="396658"/>
                  </a:cubicBezTo>
                  <a:cubicBezTo>
                    <a:pt x="78589" y="391238"/>
                    <a:pt x="82202" y="382205"/>
                    <a:pt x="75879" y="376784"/>
                  </a:cubicBezTo>
                  <a:lnTo>
                    <a:pt x="49683" y="339748"/>
                  </a:lnTo>
                  <a:cubicBezTo>
                    <a:pt x="35230" y="319875"/>
                    <a:pt x="28906" y="296389"/>
                    <a:pt x="28906" y="273806"/>
                  </a:cubicBezTo>
                  <a:lnTo>
                    <a:pt x="28906" y="47071"/>
                  </a:lnTo>
                  <a:cubicBezTo>
                    <a:pt x="28906" y="41652"/>
                    <a:pt x="31616" y="35329"/>
                    <a:pt x="37940" y="32619"/>
                  </a:cubicBezTo>
                  <a:cubicBezTo>
                    <a:pt x="43359" y="29909"/>
                    <a:pt x="49683" y="27199"/>
                    <a:pt x="55102" y="29909"/>
                  </a:cubicBezTo>
                  <a:cubicBezTo>
                    <a:pt x="64136" y="32619"/>
                    <a:pt x="69556" y="38942"/>
                    <a:pt x="69556" y="49782"/>
                  </a:cubicBezTo>
                  <a:lnTo>
                    <a:pt x="69556" y="230446"/>
                  </a:lnTo>
                  <a:cubicBezTo>
                    <a:pt x="69556" y="256643"/>
                    <a:pt x="78589" y="279226"/>
                    <a:pt x="95752" y="299098"/>
                  </a:cubicBezTo>
                  <a:lnTo>
                    <a:pt x="98462" y="301809"/>
                  </a:lnTo>
                  <a:cubicBezTo>
                    <a:pt x="107495" y="313551"/>
                    <a:pt x="119239" y="324392"/>
                    <a:pt x="130079" y="336134"/>
                  </a:cubicBezTo>
                  <a:lnTo>
                    <a:pt x="144531" y="353298"/>
                  </a:lnTo>
                  <a:cubicBezTo>
                    <a:pt x="158984" y="367751"/>
                    <a:pt x="168018" y="375881"/>
                    <a:pt x="168018" y="375881"/>
                  </a:cubicBezTo>
                  <a:cubicBezTo>
                    <a:pt x="173438" y="381300"/>
                    <a:pt x="182471" y="381300"/>
                    <a:pt x="188794" y="375881"/>
                  </a:cubicBezTo>
                  <a:cubicBezTo>
                    <a:pt x="194214" y="370461"/>
                    <a:pt x="194214" y="361428"/>
                    <a:pt x="188794" y="356008"/>
                  </a:cubicBezTo>
                  <a:cubicBezTo>
                    <a:pt x="188794" y="356008"/>
                    <a:pt x="171631" y="338845"/>
                    <a:pt x="150855" y="315359"/>
                  </a:cubicBezTo>
                  <a:lnTo>
                    <a:pt x="115625" y="281032"/>
                  </a:lnTo>
                  <a:cubicBezTo>
                    <a:pt x="106592" y="271999"/>
                    <a:pt x="106592" y="258449"/>
                    <a:pt x="115625" y="249416"/>
                  </a:cubicBezTo>
                  <a:cubicBezTo>
                    <a:pt x="124658" y="240382"/>
                    <a:pt x="136401" y="240382"/>
                    <a:pt x="144531" y="246706"/>
                  </a:cubicBezTo>
                  <a:lnTo>
                    <a:pt x="196924" y="281032"/>
                  </a:lnTo>
                  <a:cubicBezTo>
                    <a:pt x="237573" y="309939"/>
                    <a:pt x="266480" y="349684"/>
                    <a:pt x="278223" y="398464"/>
                  </a:cubicBezTo>
                  <a:lnTo>
                    <a:pt x="301710" y="513186"/>
                  </a:lnTo>
                  <a:cubicBezTo>
                    <a:pt x="304419" y="518606"/>
                    <a:pt x="310743" y="524929"/>
                    <a:pt x="316163" y="524929"/>
                  </a:cubicBezTo>
                  <a:lnTo>
                    <a:pt x="318872" y="524929"/>
                  </a:lnTo>
                  <a:cubicBezTo>
                    <a:pt x="328809" y="521315"/>
                    <a:pt x="334229" y="512282"/>
                    <a:pt x="331519" y="5068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30"/>
            <p:cNvSpPr/>
            <p:nvPr/>
          </p:nvSpPr>
          <p:spPr>
            <a:xfrm>
              <a:off x="7272067" y="6011466"/>
              <a:ext cx="31338" cy="31602"/>
            </a:xfrm>
            <a:custGeom>
              <a:rect b="b" l="l" r="r" t="t"/>
              <a:pathLst>
                <a:path extrusionOk="0" h="31602" w="31338">
                  <a:moveTo>
                    <a:pt x="27988" y="6309"/>
                  </a:moveTo>
                  <a:lnTo>
                    <a:pt x="27988" y="6309"/>
                  </a:lnTo>
                  <a:cubicBezTo>
                    <a:pt x="21666" y="-14"/>
                    <a:pt x="12632" y="-2725"/>
                    <a:pt x="6309" y="3599"/>
                  </a:cubicBezTo>
                  <a:cubicBezTo>
                    <a:pt x="-14" y="9922"/>
                    <a:pt x="-2724" y="18955"/>
                    <a:pt x="3599" y="25279"/>
                  </a:cubicBezTo>
                  <a:cubicBezTo>
                    <a:pt x="6309" y="27989"/>
                    <a:pt x="12632" y="31602"/>
                    <a:pt x="16245" y="31602"/>
                  </a:cubicBezTo>
                  <a:cubicBezTo>
                    <a:pt x="18955" y="31602"/>
                    <a:pt x="22569" y="31602"/>
                    <a:pt x="25278" y="28892"/>
                  </a:cubicBezTo>
                  <a:cubicBezTo>
                    <a:pt x="30699" y="22569"/>
                    <a:pt x="34312" y="12633"/>
                    <a:pt x="27988" y="63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30"/>
            <p:cNvSpPr/>
            <p:nvPr/>
          </p:nvSpPr>
          <p:spPr>
            <a:xfrm>
              <a:off x="7610098" y="5598136"/>
              <a:ext cx="326177" cy="521713"/>
            </a:xfrm>
            <a:custGeom>
              <a:rect b="b" l="l" r="r" t="t"/>
              <a:pathLst>
                <a:path extrusionOk="0" h="521713" w="326177">
                  <a:moveTo>
                    <a:pt x="308732" y="9531"/>
                  </a:moveTo>
                  <a:cubicBezTo>
                    <a:pt x="296989" y="1401"/>
                    <a:pt x="283439" y="-2213"/>
                    <a:pt x="268987" y="1401"/>
                  </a:cubicBezTo>
                  <a:cubicBezTo>
                    <a:pt x="246404" y="6820"/>
                    <a:pt x="231950" y="26693"/>
                    <a:pt x="231950" y="50180"/>
                  </a:cubicBezTo>
                  <a:lnTo>
                    <a:pt x="231950" y="227231"/>
                  </a:lnTo>
                  <a:cubicBezTo>
                    <a:pt x="214787" y="210068"/>
                    <a:pt x="186784" y="207357"/>
                    <a:pt x="166008" y="221811"/>
                  </a:cubicBezTo>
                  <a:lnTo>
                    <a:pt x="114518" y="256137"/>
                  </a:lnTo>
                  <a:cubicBezTo>
                    <a:pt x="69352" y="287753"/>
                    <a:pt x="35026" y="335630"/>
                    <a:pt x="23283" y="390732"/>
                  </a:cubicBezTo>
                  <a:lnTo>
                    <a:pt x="700" y="504550"/>
                  </a:lnTo>
                  <a:cubicBezTo>
                    <a:pt x="-2010" y="512680"/>
                    <a:pt x="3410" y="519003"/>
                    <a:pt x="12443" y="521714"/>
                  </a:cubicBezTo>
                  <a:lnTo>
                    <a:pt x="15153" y="521714"/>
                  </a:lnTo>
                  <a:cubicBezTo>
                    <a:pt x="20573" y="521714"/>
                    <a:pt x="26897" y="516294"/>
                    <a:pt x="29606" y="509970"/>
                  </a:cubicBezTo>
                  <a:lnTo>
                    <a:pt x="52189" y="396152"/>
                  </a:lnTo>
                  <a:cubicBezTo>
                    <a:pt x="63932" y="347372"/>
                    <a:pt x="89225" y="307627"/>
                    <a:pt x="131682" y="278720"/>
                  </a:cubicBezTo>
                  <a:lnTo>
                    <a:pt x="183171" y="244394"/>
                  </a:lnTo>
                  <a:cubicBezTo>
                    <a:pt x="191301" y="238974"/>
                    <a:pt x="205754" y="238974"/>
                    <a:pt x="212077" y="247104"/>
                  </a:cubicBezTo>
                  <a:cubicBezTo>
                    <a:pt x="220207" y="255234"/>
                    <a:pt x="220207" y="269687"/>
                    <a:pt x="212077" y="278720"/>
                  </a:cubicBezTo>
                  <a:lnTo>
                    <a:pt x="140715" y="352793"/>
                  </a:lnTo>
                  <a:cubicBezTo>
                    <a:pt x="135295" y="358213"/>
                    <a:pt x="135295" y="367246"/>
                    <a:pt x="140715" y="372666"/>
                  </a:cubicBezTo>
                  <a:cubicBezTo>
                    <a:pt x="146135" y="378085"/>
                    <a:pt x="155168" y="378085"/>
                    <a:pt x="160588" y="372666"/>
                  </a:cubicBezTo>
                  <a:cubicBezTo>
                    <a:pt x="160588" y="372666"/>
                    <a:pt x="220207" y="309433"/>
                    <a:pt x="229240" y="298594"/>
                  </a:cubicBezTo>
                  <a:lnTo>
                    <a:pt x="231950" y="295883"/>
                  </a:lnTo>
                  <a:cubicBezTo>
                    <a:pt x="249113" y="276011"/>
                    <a:pt x="257243" y="253428"/>
                    <a:pt x="257243" y="227231"/>
                  </a:cubicBezTo>
                  <a:lnTo>
                    <a:pt x="257243" y="47470"/>
                  </a:lnTo>
                  <a:cubicBezTo>
                    <a:pt x="257243" y="39340"/>
                    <a:pt x="262663" y="30307"/>
                    <a:pt x="271696" y="27597"/>
                  </a:cubicBezTo>
                  <a:cubicBezTo>
                    <a:pt x="277116" y="27597"/>
                    <a:pt x="283439" y="27597"/>
                    <a:pt x="288860" y="30307"/>
                  </a:cubicBezTo>
                  <a:cubicBezTo>
                    <a:pt x="294279" y="33017"/>
                    <a:pt x="296989" y="38437"/>
                    <a:pt x="296989" y="44759"/>
                  </a:cubicBezTo>
                  <a:lnTo>
                    <a:pt x="296989" y="270590"/>
                  </a:lnTo>
                  <a:cubicBezTo>
                    <a:pt x="296989" y="293173"/>
                    <a:pt x="288860" y="316660"/>
                    <a:pt x="277116" y="336533"/>
                  </a:cubicBezTo>
                  <a:lnTo>
                    <a:pt x="166008" y="491001"/>
                  </a:lnTo>
                  <a:cubicBezTo>
                    <a:pt x="160588" y="496420"/>
                    <a:pt x="163298" y="505453"/>
                    <a:pt x="168718" y="510874"/>
                  </a:cubicBezTo>
                  <a:cubicBezTo>
                    <a:pt x="171428" y="513584"/>
                    <a:pt x="174138" y="513584"/>
                    <a:pt x="176848" y="513584"/>
                  </a:cubicBezTo>
                  <a:cubicBezTo>
                    <a:pt x="182267" y="513584"/>
                    <a:pt x="184978" y="510874"/>
                    <a:pt x="188591" y="508164"/>
                  </a:cubicBezTo>
                  <a:lnTo>
                    <a:pt x="299699" y="353696"/>
                  </a:lnTo>
                  <a:cubicBezTo>
                    <a:pt x="316862" y="331113"/>
                    <a:pt x="324993" y="302206"/>
                    <a:pt x="324993" y="270590"/>
                  </a:cubicBezTo>
                  <a:lnTo>
                    <a:pt x="324993" y="44759"/>
                  </a:lnTo>
                  <a:cubicBezTo>
                    <a:pt x="329509" y="32114"/>
                    <a:pt x="320476" y="17660"/>
                    <a:pt x="308732" y="95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30"/>
            <p:cNvSpPr/>
            <p:nvPr/>
          </p:nvSpPr>
          <p:spPr>
            <a:xfrm>
              <a:off x="7328058" y="5441456"/>
              <a:ext cx="477856" cy="383008"/>
            </a:xfrm>
            <a:custGeom>
              <a:rect b="b" l="l" r="r" t="t"/>
              <a:pathLst>
                <a:path extrusionOk="0" h="383008" w="477856">
                  <a:moveTo>
                    <a:pt x="448047" y="284546"/>
                  </a:moveTo>
                  <a:lnTo>
                    <a:pt x="387525" y="284546"/>
                  </a:lnTo>
                  <a:cubicBezTo>
                    <a:pt x="375782" y="259253"/>
                    <a:pt x="353198" y="238477"/>
                    <a:pt x="324292" y="233056"/>
                  </a:cubicBezTo>
                  <a:lnTo>
                    <a:pt x="315259" y="230347"/>
                  </a:lnTo>
                  <a:lnTo>
                    <a:pt x="337842" y="224927"/>
                  </a:lnTo>
                  <a:cubicBezTo>
                    <a:pt x="340552" y="224927"/>
                    <a:pt x="340552" y="224927"/>
                    <a:pt x="343262" y="222217"/>
                  </a:cubicBezTo>
                  <a:cubicBezTo>
                    <a:pt x="348682" y="219506"/>
                    <a:pt x="348682" y="214087"/>
                    <a:pt x="348682" y="210473"/>
                  </a:cubicBezTo>
                  <a:lnTo>
                    <a:pt x="348682" y="205054"/>
                  </a:lnTo>
                  <a:cubicBezTo>
                    <a:pt x="351392" y="205054"/>
                    <a:pt x="354102" y="205054"/>
                    <a:pt x="357715" y="205054"/>
                  </a:cubicBezTo>
                  <a:cubicBezTo>
                    <a:pt x="361329" y="205054"/>
                    <a:pt x="363135" y="205054"/>
                    <a:pt x="366748" y="205054"/>
                  </a:cubicBezTo>
                  <a:lnTo>
                    <a:pt x="366748" y="210473"/>
                  </a:lnTo>
                  <a:cubicBezTo>
                    <a:pt x="366748" y="215894"/>
                    <a:pt x="372169" y="222217"/>
                    <a:pt x="378491" y="224927"/>
                  </a:cubicBezTo>
                  <a:lnTo>
                    <a:pt x="415528" y="233056"/>
                  </a:lnTo>
                  <a:cubicBezTo>
                    <a:pt x="432691" y="235767"/>
                    <a:pt x="447144" y="252930"/>
                    <a:pt x="447144" y="270093"/>
                  </a:cubicBezTo>
                  <a:lnTo>
                    <a:pt x="447144" y="284546"/>
                  </a:lnTo>
                  <a:close/>
                  <a:moveTo>
                    <a:pt x="284546" y="207764"/>
                  </a:moveTo>
                  <a:lnTo>
                    <a:pt x="284546" y="207764"/>
                  </a:lnTo>
                  <a:cubicBezTo>
                    <a:pt x="296289" y="199634"/>
                    <a:pt x="304419" y="190601"/>
                    <a:pt x="310742" y="182471"/>
                  </a:cubicBezTo>
                  <a:cubicBezTo>
                    <a:pt x="313453" y="187890"/>
                    <a:pt x="319775" y="190601"/>
                    <a:pt x="322486" y="194214"/>
                  </a:cubicBezTo>
                  <a:lnTo>
                    <a:pt x="322486" y="199634"/>
                  </a:lnTo>
                  <a:lnTo>
                    <a:pt x="296289" y="205054"/>
                  </a:lnTo>
                  <a:cubicBezTo>
                    <a:pt x="293579" y="205054"/>
                    <a:pt x="287256" y="207764"/>
                    <a:pt x="284546" y="207764"/>
                  </a:cubicBezTo>
                  <a:close/>
                  <a:moveTo>
                    <a:pt x="238477" y="193311"/>
                  </a:moveTo>
                  <a:cubicBezTo>
                    <a:pt x="206860" y="193311"/>
                    <a:pt x="180664" y="168018"/>
                    <a:pt x="180664" y="136401"/>
                  </a:cubicBezTo>
                  <a:lnTo>
                    <a:pt x="180664" y="121948"/>
                  </a:lnTo>
                  <a:lnTo>
                    <a:pt x="200537" y="121948"/>
                  </a:lnTo>
                  <a:cubicBezTo>
                    <a:pt x="223121" y="121948"/>
                    <a:pt x="246607" y="113818"/>
                    <a:pt x="263770" y="99365"/>
                  </a:cubicBezTo>
                  <a:lnTo>
                    <a:pt x="295386" y="116529"/>
                  </a:lnTo>
                  <a:lnTo>
                    <a:pt x="295386" y="139112"/>
                  </a:lnTo>
                  <a:cubicBezTo>
                    <a:pt x="293579" y="168018"/>
                    <a:pt x="270093" y="193311"/>
                    <a:pt x="238477" y="193311"/>
                  </a:cubicBezTo>
                  <a:close/>
                  <a:moveTo>
                    <a:pt x="255640" y="230347"/>
                  </a:moveTo>
                  <a:lnTo>
                    <a:pt x="238477" y="270093"/>
                  </a:lnTo>
                  <a:lnTo>
                    <a:pt x="221314" y="230347"/>
                  </a:lnTo>
                  <a:lnTo>
                    <a:pt x="221314" y="218603"/>
                  </a:lnTo>
                  <a:cubicBezTo>
                    <a:pt x="226733" y="218603"/>
                    <a:pt x="233057" y="221314"/>
                    <a:pt x="238477" y="221314"/>
                  </a:cubicBezTo>
                  <a:cubicBezTo>
                    <a:pt x="243897" y="221314"/>
                    <a:pt x="250220" y="221314"/>
                    <a:pt x="255640" y="218603"/>
                  </a:cubicBezTo>
                  <a:lnTo>
                    <a:pt x="255640" y="230347"/>
                  </a:lnTo>
                  <a:close/>
                  <a:moveTo>
                    <a:pt x="193310" y="207764"/>
                  </a:moveTo>
                  <a:cubicBezTo>
                    <a:pt x="190601" y="205054"/>
                    <a:pt x="184277" y="205054"/>
                    <a:pt x="181567" y="205054"/>
                  </a:cubicBezTo>
                  <a:lnTo>
                    <a:pt x="155371" y="199634"/>
                  </a:lnTo>
                  <a:lnTo>
                    <a:pt x="155371" y="194214"/>
                  </a:lnTo>
                  <a:cubicBezTo>
                    <a:pt x="160791" y="191504"/>
                    <a:pt x="164405" y="186084"/>
                    <a:pt x="167114" y="182471"/>
                  </a:cubicBezTo>
                  <a:cubicBezTo>
                    <a:pt x="172534" y="193311"/>
                    <a:pt x="181567" y="202344"/>
                    <a:pt x="193310" y="207764"/>
                  </a:cubicBezTo>
                  <a:close/>
                  <a:moveTo>
                    <a:pt x="149951" y="230347"/>
                  </a:moveTo>
                  <a:cubicBezTo>
                    <a:pt x="121045" y="235767"/>
                    <a:pt x="98462" y="255639"/>
                    <a:pt x="86719" y="281836"/>
                  </a:cubicBezTo>
                  <a:lnTo>
                    <a:pt x="26196" y="281836"/>
                  </a:lnTo>
                  <a:lnTo>
                    <a:pt x="26196" y="270093"/>
                  </a:lnTo>
                  <a:cubicBezTo>
                    <a:pt x="26196" y="252930"/>
                    <a:pt x="37940" y="235767"/>
                    <a:pt x="57812" y="233056"/>
                  </a:cubicBezTo>
                  <a:lnTo>
                    <a:pt x="94849" y="224927"/>
                  </a:lnTo>
                  <a:cubicBezTo>
                    <a:pt x="100268" y="222217"/>
                    <a:pt x="106592" y="216797"/>
                    <a:pt x="106592" y="210473"/>
                  </a:cubicBezTo>
                  <a:lnTo>
                    <a:pt x="106592" y="205054"/>
                  </a:lnTo>
                  <a:cubicBezTo>
                    <a:pt x="109302" y="205054"/>
                    <a:pt x="112012" y="205054"/>
                    <a:pt x="115625" y="205054"/>
                  </a:cubicBezTo>
                  <a:cubicBezTo>
                    <a:pt x="118335" y="205054"/>
                    <a:pt x="121045" y="205054"/>
                    <a:pt x="124658" y="205054"/>
                  </a:cubicBezTo>
                  <a:lnTo>
                    <a:pt x="124658" y="207764"/>
                  </a:lnTo>
                  <a:cubicBezTo>
                    <a:pt x="124658" y="213184"/>
                    <a:pt x="127368" y="215894"/>
                    <a:pt x="130078" y="219506"/>
                  </a:cubicBezTo>
                  <a:cubicBezTo>
                    <a:pt x="132788" y="219506"/>
                    <a:pt x="132788" y="222217"/>
                    <a:pt x="135498" y="222217"/>
                  </a:cubicBezTo>
                  <a:lnTo>
                    <a:pt x="158081" y="227637"/>
                  </a:lnTo>
                  <a:lnTo>
                    <a:pt x="149951" y="230347"/>
                  </a:lnTo>
                  <a:close/>
                  <a:moveTo>
                    <a:pt x="81299" y="133691"/>
                  </a:moveTo>
                  <a:lnTo>
                    <a:pt x="101172" y="133691"/>
                  </a:lnTo>
                  <a:cubicBezTo>
                    <a:pt x="118335" y="133691"/>
                    <a:pt x="135498" y="130982"/>
                    <a:pt x="152661" y="121948"/>
                  </a:cubicBezTo>
                  <a:lnTo>
                    <a:pt x="152661" y="139112"/>
                  </a:lnTo>
                  <a:cubicBezTo>
                    <a:pt x="152661" y="158984"/>
                    <a:pt x="135498" y="176148"/>
                    <a:pt x="115625" y="176148"/>
                  </a:cubicBezTo>
                  <a:cubicBezTo>
                    <a:pt x="95752" y="176148"/>
                    <a:pt x="78589" y="158984"/>
                    <a:pt x="78589" y="139112"/>
                  </a:cubicBezTo>
                  <a:lnTo>
                    <a:pt x="78589" y="133691"/>
                  </a:lnTo>
                  <a:lnTo>
                    <a:pt x="81299" y="133691"/>
                  </a:lnTo>
                  <a:close/>
                  <a:moveTo>
                    <a:pt x="115625" y="70458"/>
                  </a:moveTo>
                  <a:cubicBezTo>
                    <a:pt x="130078" y="70458"/>
                    <a:pt x="144531" y="78589"/>
                    <a:pt x="149951" y="93041"/>
                  </a:cubicBezTo>
                  <a:cubicBezTo>
                    <a:pt x="135498" y="101172"/>
                    <a:pt x="118335" y="104785"/>
                    <a:pt x="101172" y="104785"/>
                  </a:cubicBezTo>
                  <a:lnTo>
                    <a:pt x="81299" y="104785"/>
                  </a:lnTo>
                  <a:cubicBezTo>
                    <a:pt x="81299" y="84912"/>
                    <a:pt x="98462" y="70458"/>
                    <a:pt x="115625" y="70458"/>
                  </a:cubicBezTo>
                  <a:close/>
                  <a:moveTo>
                    <a:pt x="181567" y="87622"/>
                  </a:moveTo>
                  <a:lnTo>
                    <a:pt x="181567" y="87622"/>
                  </a:lnTo>
                  <a:cubicBezTo>
                    <a:pt x="181567" y="56005"/>
                    <a:pt x="207764" y="30713"/>
                    <a:pt x="239380" y="30713"/>
                  </a:cubicBezTo>
                  <a:cubicBezTo>
                    <a:pt x="268287" y="30713"/>
                    <a:pt x="290870" y="50586"/>
                    <a:pt x="293579" y="79492"/>
                  </a:cubicBezTo>
                  <a:lnTo>
                    <a:pt x="267383" y="65039"/>
                  </a:lnTo>
                  <a:cubicBezTo>
                    <a:pt x="261963" y="62329"/>
                    <a:pt x="252930" y="62329"/>
                    <a:pt x="247510" y="67749"/>
                  </a:cubicBezTo>
                  <a:cubicBezTo>
                    <a:pt x="235767" y="82202"/>
                    <a:pt x="218604" y="90332"/>
                    <a:pt x="198731" y="90332"/>
                  </a:cubicBezTo>
                  <a:lnTo>
                    <a:pt x="181567" y="87622"/>
                  </a:lnTo>
                  <a:close/>
                  <a:moveTo>
                    <a:pt x="325196" y="139112"/>
                  </a:moveTo>
                  <a:cubicBezTo>
                    <a:pt x="325196" y="136401"/>
                    <a:pt x="325196" y="136401"/>
                    <a:pt x="325196" y="139112"/>
                  </a:cubicBezTo>
                  <a:lnTo>
                    <a:pt x="325196" y="124658"/>
                  </a:lnTo>
                  <a:cubicBezTo>
                    <a:pt x="342359" y="130079"/>
                    <a:pt x="359522" y="136401"/>
                    <a:pt x="376685" y="136401"/>
                  </a:cubicBezTo>
                  <a:lnTo>
                    <a:pt x="396558" y="136401"/>
                  </a:lnTo>
                  <a:lnTo>
                    <a:pt x="396558" y="141821"/>
                  </a:lnTo>
                  <a:cubicBezTo>
                    <a:pt x="396558" y="161695"/>
                    <a:pt x="379395" y="178857"/>
                    <a:pt x="359522" y="178857"/>
                  </a:cubicBezTo>
                  <a:cubicBezTo>
                    <a:pt x="339649" y="178857"/>
                    <a:pt x="325196" y="158984"/>
                    <a:pt x="325196" y="139112"/>
                  </a:cubicBezTo>
                  <a:close/>
                  <a:moveTo>
                    <a:pt x="359522" y="70458"/>
                  </a:moveTo>
                  <a:cubicBezTo>
                    <a:pt x="379395" y="70458"/>
                    <a:pt x="393848" y="84912"/>
                    <a:pt x="396558" y="104785"/>
                  </a:cubicBezTo>
                  <a:lnTo>
                    <a:pt x="376685" y="104785"/>
                  </a:lnTo>
                  <a:cubicBezTo>
                    <a:pt x="359522" y="104785"/>
                    <a:pt x="342359" y="102075"/>
                    <a:pt x="327906" y="93041"/>
                  </a:cubicBezTo>
                  <a:cubicBezTo>
                    <a:pt x="333325" y="79492"/>
                    <a:pt x="345069" y="70458"/>
                    <a:pt x="359522" y="70458"/>
                  </a:cubicBezTo>
                  <a:close/>
                  <a:moveTo>
                    <a:pt x="425464" y="205054"/>
                  </a:moveTo>
                  <a:lnTo>
                    <a:pt x="399268" y="199634"/>
                  </a:lnTo>
                  <a:lnTo>
                    <a:pt x="399268" y="194214"/>
                  </a:lnTo>
                  <a:cubicBezTo>
                    <a:pt x="416431" y="182471"/>
                    <a:pt x="428174" y="162598"/>
                    <a:pt x="428174" y="140015"/>
                  </a:cubicBezTo>
                  <a:lnTo>
                    <a:pt x="428174" y="105688"/>
                  </a:lnTo>
                  <a:cubicBezTo>
                    <a:pt x="428174" y="68652"/>
                    <a:pt x="399268" y="39746"/>
                    <a:pt x="362232" y="39746"/>
                  </a:cubicBezTo>
                  <a:cubicBezTo>
                    <a:pt x="345069" y="39746"/>
                    <a:pt x="330615" y="45166"/>
                    <a:pt x="318872" y="54199"/>
                  </a:cubicBezTo>
                  <a:cubicBezTo>
                    <a:pt x="307129" y="22583"/>
                    <a:pt x="275513" y="0"/>
                    <a:pt x="238477" y="0"/>
                  </a:cubicBezTo>
                  <a:cubicBezTo>
                    <a:pt x="204150" y="0"/>
                    <a:pt x="172534" y="22583"/>
                    <a:pt x="158081" y="54199"/>
                  </a:cubicBezTo>
                  <a:cubicBezTo>
                    <a:pt x="146338" y="46069"/>
                    <a:pt x="131885" y="37036"/>
                    <a:pt x="114722" y="37036"/>
                  </a:cubicBezTo>
                  <a:cubicBezTo>
                    <a:pt x="77685" y="37036"/>
                    <a:pt x="48779" y="65942"/>
                    <a:pt x="48779" y="102979"/>
                  </a:cubicBezTo>
                  <a:lnTo>
                    <a:pt x="48779" y="105688"/>
                  </a:lnTo>
                  <a:lnTo>
                    <a:pt x="48779" y="137304"/>
                  </a:lnTo>
                  <a:cubicBezTo>
                    <a:pt x="48779" y="159887"/>
                    <a:pt x="60523" y="179761"/>
                    <a:pt x="77685" y="191504"/>
                  </a:cubicBezTo>
                  <a:lnTo>
                    <a:pt x="77685" y="196923"/>
                  </a:lnTo>
                  <a:lnTo>
                    <a:pt x="51489" y="202344"/>
                  </a:lnTo>
                  <a:cubicBezTo>
                    <a:pt x="19873" y="210473"/>
                    <a:pt x="0" y="236670"/>
                    <a:pt x="0" y="268286"/>
                  </a:cubicBezTo>
                  <a:lnTo>
                    <a:pt x="0" y="297193"/>
                  </a:lnTo>
                  <a:cubicBezTo>
                    <a:pt x="0" y="305322"/>
                    <a:pt x="5420" y="311646"/>
                    <a:pt x="14453" y="311646"/>
                  </a:cubicBezTo>
                  <a:lnTo>
                    <a:pt x="80395" y="311646"/>
                  </a:lnTo>
                  <a:cubicBezTo>
                    <a:pt x="80395" y="314355"/>
                    <a:pt x="80395" y="314355"/>
                    <a:pt x="80395" y="317066"/>
                  </a:cubicBezTo>
                  <a:lnTo>
                    <a:pt x="80395" y="368555"/>
                  </a:lnTo>
                  <a:cubicBezTo>
                    <a:pt x="80395" y="376685"/>
                    <a:pt x="85816" y="383009"/>
                    <a:pt x="94849" y="383009"/>
                  </a:cubicBezTo>
                  <a:lnTo>
                    <a:pt x="184277" y="383009"/>
                  </a:lnTo>
                  <a:cubicBezTo>
                    <a:pt x="193310" y="383009"/>
                    <a:pt x="198731" y="377588"/>
                    <a:pt x="198731" y="368555"/>
                  </a:cubicBezTo>
                  <a:cubicBezTo>
                    <a:pt x="198731" y="360425"/>
                    <a:pt x="193310" y="354102"/>
                    <a:pt x="184277" y="354102"/>
                  </a:cubicBezTo>
                  <a:lnTo>
                    <a:pt x="169824" y="354102"/>
                  </a:lnTo>
                  <a:lnTo>
                    <a:pt x="169824" y="322485"/>
                  </a:lnTo>
                  <a:cubicBezTo>
                    <a:pt x="169824" y="314355"/>
                    <a:pt x="164405" y="308032"/>
                    <a:pt x="155371" y="308032"/>
                  </a:cubicBezTo>
                  <a:cubicBezTo>
                    <a:pt x="146338" y="308032"/>
                    <a:pt x="140918" y="313452"/>
                    <a:pt x="140918" y="322485"/>
                  </a:cubicBezTo>
                  <a:lnTo>
                    <a:pt x="140918" y="354102"/>
                  </a:lnTo>
                  <a:lnTo>
                    <a:pt x="112012" y="354102"/>
                  </a:lnTo>
                  <a:lnTo>
                    <a:pt x="112012" y="317066"/>
                  </a:lnTo>
                  <a:cubicBezTo>
                    <a:pt x="112012" y="288160"/>
                    <a:pt x="131885" y="265577"/>
                    <a:pt x="158081" y="257447"/>
                  </a:cubicBezTo>
                  <a:lnTo>
                    <a:pt x="197827" y="249317"/>
                  </a:lnTo>
                  <a:lnTo>
                    <a:pt x="224024" y="308936"/>
                  </a:lnTo>
                  <a:cubicBezTo>
                    <a:pt x="226733" y="314355"/>
                    <a:pt x="233057" y="317066"/>
                    <a:pt x="238477" y="317066"/>
                  </a:cubicBezTo>
                  <a:cubicBezTo>
                    <a:pt x="243897" y="317066"/>
                    <a:pt x="250220" y="314355"/>
                    <a:pt x="252930" y="308936"/>
                  </a:cubicBezTo>
                  <a:lnTo>
                    <a:pt x="279126" y="249317"/>
                  </a:lnTo>
                  <a:lnTo>
                    <a:pt x="319775" y="257447"/>
                  </a:lnTo>
                  <a:cubicBezTo>
                    <a:pt x="348682" y="262866"/>
                    <a:pt x="365845" y="289063"/>
                    <a:pt x="365845" y="317066"/>
                  </a:cubicBezTo>
                  <a:lnTo>
                    <a:pt x="365845" y="354102"/>
                  </a:lnTo>
                  <a:lnTo>
                    <a:pt x="336939" y="354102"/>
                  </a:lnTo>
                  <a:lnTo>
                    <a:pt x="336939" y="322485"/>
                  </a:lnTo>
                  <a:cubicBezTo>
                    <a:pt x="336939" y="314355"/>
                    <a:pt x="331519" y="308032"/>
                    <a:pt x="322486" y="308032"/>
                  </a:cubicBezTo>
                  <a:cubicBezTo>
                    <a:pt x="313453" y="308032"/>
                    <a:pt x="308032" y="313452"/>
                    <a:pt x="308032" y="322485"/>
                  </a:cubicBezTo>
                  <a:lnTo>
                    <a:pt x="308032" y="354102"/>
                  </a:lnTo>
                  <a:lnTo>
                    <a:pt x="290870" y="354102"/>
                  </a:lnTo>
                  <a:cubicBezTo>
                    <a:pt x="281836" y="354102"/>
                    <a:pt x="276416" y="359521"/>
                    <a:pt x="276416" y="368555"/>
                  </a:cubicBezTo>
                  <a:cubicBezTo>
                    <a:pt x="276416" y="376685"/>
                    <a:pt x="281836" y="383009"/>
                    <a:pt x="290870" y="383009"/>
                  </a:cubicBezTo>
                  <a:lnTo>
                    <a:pt x="380298" y="383009"/>
                  </a:lnTo>
                  <a:cubicBezTo>
                    <a:pt x="389331" y="383009"/>
                    <a:pt x="394752" y="377588"/>
                    <a:pt x="394752" y="368555"/>
                  </a:cubicBezTo>
                  <a:lnTo>
                    <a:pt x="394752" y="317066"/>
                  </a:lnTo>
                  <a:cubicBezTo>
                    <a:pt x="394752" y="314355"/>
                    <a:pt x="394752" y="314355"/>
                    <a:pt x="394752" y="311646"/>
                  </a:cubicBezTo>
                  <a:lnTo>
                    <a:pt x="463404" y="311646"/>
                  </a:lnTo>
                  <a:cubicBezTo>
                    <a:pt x="472437" y="311646"/>
                    <a:pt x="477857" y="306226"/>
                    <a:pt x="477857" y="297193"/>
                  </a:cubicBezTo>
                  <a:lnTo>
                    <a:pt x="477857" y="268286"/>
                  </a:lnTo>
                  <a:cubicBezTo>
                    <a:pt x="476954" y="239380"/>
                    <a:pt x="454371" y="213184"/>
                    <a:pt x="425464" y="2050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30"/>
            <p:cNvSpPr/>
            <p:nvPr/>
          </p:nvSpPr>
          <p:spPr>
            <a:xfrm>
              <a:off x="7549372" y="5799171"/>
              <a:ext cx="30028" cy="30713"/>
            </a:xfrm>
            <a:custGeom>
              <a:rect b="b" l="l" r="r" t="t"/>
              <a:pathLst>
                <a:path extrusionOk="0" h="30713" w="30028">
                  <a:moveTo>
                    <a:pt x="26196" y="2710"/>
                  </a:moveTo>
                  <a:cubicBezTo>
                    <a:pt x="23486" y="0"/>
                    <a:pt x="19873" y="0"/>
                    <a:pt x="14453" y="0"/>
                  </a:cubicBezTo>
                  <a:cubicBezTo>
                    <a:pt x="11743" y="0"/>
                    <a:pt x="5420" y="2710"/>
                    <a:pt x="2710" y="2710"/>
                  </a:cubicBezTo>
                  <a:cubicBezTo>
                    <a:pt x="0" y="5420"/>
                    <a:pt x="0" y="9033"/>
                    <a:pt x="0" y="15356"/>
                  </a:cubicBezTo>
                  <a:cubicBezTo>
                    <a:pt x="0" y="18066"/>
                    <a:pt x="2710" y="24389"/>
                    <a:pt x="2710" y="28003"/>
                  </a:cubicBezTo>
                  <a:cubicBezTo>
                    <a:pt x="5420" y="30713"/>
                    <a:pt x="9033" y="30713"/>
                    <a:pt x="14453" y="30713"/>
                  </a:cubicBezTo>
                  <a:cubicBezTo>
                    <a:pt x="17163" y="30713"/>
                    <a:pt x="23486" y="28003"/>
                    <a:pt x="26196" y="28003"/>
                  </a:cubicBezTo>
                  <a:cubicBezTo>
                    <a:pt x="28906" y="25293"/>
                    <a:pt x="28906" y="21680"/>
                    <a:pt x="28906" y="15356"/>
                  </a:cubicBezTo>
                  <a:cubicBezTo>
                    <a:pt x="31616" y="9033"/>
                    <a:pt x="28906" y="5420"/>
                    <a:pt x="26196" y="27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30"/>
            <p:cNvSpPr/>
            <p:nvPr/>
          </p:nvSpPr>
          <p:spPr>
            <a:xfrm>
              <a:off x="7553889" y="5365577"/>
              <a:ext cx="25292" cy="49682"/>
            </a:xfrm>
            <a:custGeom>
              <a:rect b="b" l="l" r="r" t="t"/>
              <a:pathLst>
                <a:path extrusionOk="0" h="49682" w="25292">
                  <a:moveTo>
                    <a:pt x="12646" y="0"/>
                  </a:moveTo>
                  <a:cubicBezTo>
                    <a:pt x="5420" y="0"/>
                    <a:pt x="0" y="5420"/>
                    <a:pt x="0" y="13550"/>
                  </a:cubicBezTo>
                  <a:lnTo>
                    <a:pt x="0" y="36133"/>
                  </a:lnTo>
                  <a:cubicBezTo>
                    <a:pt x="0" y="44263"/>
                    <a:pt x="5420" y="49683"/>
                    <a:pt x="12646" y="49683"/>
                  </a:cubicBezTo>
                  <a:cubicBezTo>
                    <a:pt x="19873" y="49683"/>
                    <a:pt x="25293" y="44263"/>
                    <a:pt x="25293" y="36133"/>
                  </a:cubicBezTo>
                  <a:lnTo>
                    <a:pt x="25293" y="13550"/>
                  </a:lnTo>
                  <a:cubicBezTo>
                    <a:pt x="25293" y="5420"/>
                    <a:pt x="20776" y="0"/>
                    <a:pt x="12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30"/>
            <p:cNvSpPr/>
            <p:nvPr/>
          </p:nvSpPr>
          <p:spPr>
            <a:xfrm>
              <a:off x="7473945" y="5390644"/>
              <a:ext cx="43084" cy="43585"/>
            </a:xfrm>
            <a:custGeom>
              <a:rect b="b" l="l" r="r" t="t"/>
              <a:pathLst>
                <a:path extrusionOk="0" h="43585" w="43084">
                  <a:moveTo>
                    <a:pt x="38391" y="20099"/>
                  </a:moveTo>
                  <a:lnTo>
                    <a:pt x="23938" y="4743"/>
                  </a:lnTo>
                  <a:cubicBezTo>
                    <a:pt x="18518" y="-1581"/>
                    <a:pt x="9485" y="-1581"/>
                    <a:pt x="4065" y="4743"/>
                  </a:cubicBezTo>
                  <a:cubicBezTo>
                    <a:pt x="-1355" y="11066"/>
                    <a:pt x="-1355" y="20099"/>
                    <a:pt x="4065" y="25519"/>
                  </a:cubicBezTo>
                  <a:lnTo>
                    <a:pt x="18518" y="40875"/>
                  </a:lnTo>
                  <a:cubicBezTo>
                    <a:pt x="21228" y="43585"/>
                    <a:pt x="23938" y="43585"/>
                    <a:pt x="30261" y="43585"/>
                  </a:cubicBezTo>
                  <a:cubicBezTo>
                    <a:pt x="32971" y="43585"/>
                    <a:pt x="39295" y="40875"/>
                    <a:pt x="42004" y="40875"/>
                  </a:cubicBezTo>
                  <a:cubicBezTo>
                    <a:pt x="43811" y="34552"/>
                    <a:pt x="43811" y="25519"/>
                    <a:pt x="38391" y="200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30"/>
            <p:cNvSpPr/>
            <p:nvPr/>
          </p:nvSpPr>
          <p:spPr>
            <a:xfrm>
              <a:off x="7617572" y="5390644"/>
              <a:ext cx="43724" cy="43585"/>
            </a:xfrm>
            <a:custGeom>
              <a:rect b="b" l="l" r="r" t="t"/>
              <a:pathLst>
                <a:path extrusionOk="0" h="43585" w="43724">
                  <a:moveTo>
                    <a:pt x="38391" y="4743"/>
                  </a:moveTo>
                  <a:cubicBezTo>
                    <a:pt x="32972" y="-1581"/>
                    <a:pt x="23938" y="-1581"/>
                    <a:pt x="18518" y="4743"/>
                  </a:cubicBezTo>
                  <a:lnTo>
                    <a:pt x="4065" y="20099"/>
                  </a:lnTo>
                  <a:cubicBezTo>
                    <a:pt x="-1355" y="26422"/>
                    <a:pt x="-1355" y="35456"/>
                    <a:pt x="4065" y="40875"/>
                  </a:cubicBezTo>
                  <a:cubicBezTo>
                    <a:pt x="6775" y="43585"/>
                    <a:pt x="9485" y="43585"/>
                    <a:pt x="15808" y="43585"/>
                  </a:cubicBezTo>
                  <a:cubicBezTo>
                    <a:pt x="18518" y="43585"/>
                    <a:pt x="24841" y="43585"/>
                    <a:pt x="27551" y="40875"/>
                  </a:cubicBezTo>
                  <a:lnTo>
                    <a:pt x="42005" y="25519"/>
                  </a:lnTo>
                  <a:cubicBezTo>
                    <a:pt x="44715" y="22809"/>
                    <a:pt x="44715" y="11066"/>
                    <a:pt x="38391" y="47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27" name="Google Shape;82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524" y="7263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31"/>
          <p:cNvSpPr txBox="1"/>
          <p:nvPr/>
        </p:nvSpPr>
        <p:spPr>
          <a:xfrm>
            <a:off x="2044076" y="833985"/>
            <a:ext cx="86958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Retos. Foco en restaurantes, cafeterías y bares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4" name="Google Shape;834;p31"/>
          <p:cNvCxnSpPr/>
          <p:nvPr/>
        </p:nvCxnSpPr>
        <p:spPr>
          <a:xfrm>
            <a:off x="2032509" y="1574455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835" name="Google Shape;835;p31"/>
          <p:cNvSpPr txBox="1"/>
          <p:nvPr/>
        </p:nvSpPr>
        <p:spPr>
          <a:xfrm>
            <a:off x="2044083" y="1724435"/>
            <a:ext cx="9553800" cy="52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volatilidad de los precios de los ingredientes hace que la rentabilidad de los menús sea impredecible y obliga a realizar cálculos constantes.  Los elevados costes de mano de obra y la dificultad para encontrar chefs o </a:t>
            </a:r>
            <a:r>
              <a:rPr lang="en-US" sz="17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camareros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con experiencia provocan una falta de uniformidad en el servicio durante las horas punta.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aumento de las exigencias en materia de alérgenos, trazabilidad y nutrición añade una carga administrativa a unas cocinas que ya cuentan con poco tiempo.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desperdicio de alimentos sigue siendo elevado en la preparación, el emplatado y el deterioro, lo que perjudica directamente los márgenes.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clientes esperan un servicio más ágil y más opciones digitales, especialmente para la comida para llevar.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as plataformas de reparto influyen en las expectativas de los clientes, pero cobran comisiones elevadas, lo que reduce unos márgenes ya de por sí ajustados.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costes de equipamiento (refrigeración, extracción, lavavajillas) y el mantenimiento están aumentando considerablemente, y las averías provocan interrupciones en el servicio.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agotamiento del personal aumenta el absentismo; los operadores dependen en gran medida de personal junior o de cocina sin formación.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Aumentan las expectativas en materia de sostenibilidad: el abastecimiento responsable, la reducción de envases y las prácticas visibles de generación reducida de residuos influyen en la fidelidad.</a:t>
            </a:r>
            <a:endParaRPr sz="1700"/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31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7" name="Google Shape;83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-3670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32"/>
          <p:cNvSpPr txBox="1"/>
          <p:nvPr/>
        </p:nvSpPr>
        <p:spPr>
          <a:xfrm>
            <a:off x="2044071" y="705903"/>
            <a:ext cx="97602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Restaurantes, cafeterías y bares: Oportunidades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44" name="Google Shape;844;p32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845" name="Google Shape;845;p32"/>
          <p:cNvSpPr txBox="1"/>
          <p:nvPr/>
        </p:nvSpPr>
        <p:spPr>
          <a:xfrm>
            <a:off x="2044084" y="1388755"/>
            <a:ext cx="9360000" cy="5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Perfeccione los platos que suelen causar estrés o retrasos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que el servicio resulte más fluido tanto para el personal como para los clientes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un diseño innovador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(ergonomía, consumo energético y bienestar del personal) para reducir los momentos de mayor ajetreo y la demanda energética en la cocina. Mejore el confort en la cocina con pequeños ajustes en el consumo energético y la ventilación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hábitos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que</a:t>
            </a: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generen menos residuos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diseñando menús que se adapten al ritmo real del equipo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pequeños toques digitales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solo cuando alivien la presión, como en el proceso de pago o la comunicación con las mesas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Refuerce la confianza del equipo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mediante patrones de servicio claros que reduzcan la incertidumbre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Crear pequeños </a:t>
            </a: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detalles de sostenibilidad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significativos que los clientes noten y el personal pueda mantener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Estabilizar la presión en las horas punta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mediante una secuenciación más inteligente de las bebidas (pre-pedidos y pagos digitales)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Fomenta la coherencia con micro-recetas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recetas de cócteles breves y claras reducen el estrés del personal junior y garantizan una calidad estable.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Ofrecer opciones de bebidas de bajo impacto.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Cócteles sin alcohol exclusivos sin residuos o licores locales</a:t>
            </a:r>
            <a:endParaRPr sz="1700"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32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7" name="Google Shape;847;p32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848" name="Google Shape;848;p32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32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32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32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32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32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32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32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32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32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32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32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60" name="Google Shape;86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-4312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Google Shape;86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3577" y="3702484"/>
            <a:ext cx="5732523" cy="3153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33"/>
          <p:cNvSpPr txBox="1"/>
          <p:nvPr/>
        </p:nvSpPr>
        <p:spPr>
          <a:xfrm>
            <a:off x="2044075" y="901209"/>
            <a:ext cx="103353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Restaurantes, cafeterías y bares: Acciones de liderazgo</a:t>
            </a:r>
            <a:endParaRPr sz="32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68" name="Google Shape;868;p33"/>
          <p:cNvCxnSpPr/>
          <p:nvPr/>
        </p:nvCxnSpPr>
        <p:spPr>
          <a:xfrm>
            <a:off x="2032509" y="1533571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869" name="Google Shape;869;p33"/>
          <p:cNvSpPr txBox="1"/>
          <p:nvPr/>
        </p:nvSpPr>
        <p:spPr>
          <a:xfrm>
            <a:off x="2044075" y="1823350"/>
            <a:ext cx="97968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Establezca patrones de servicio claros para que el equipo sepa cómo es un buen flujo de trabajo y se sienta más en control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Practicar nuevas rutinas en momentos tranquilos para que la confianza en los cambios ecológicos y digitales se desarrolle de forma natural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Diseñe conjuntamente con el personal puestos de trabajo que reduzcan el movimiento, la carga térmica y el consumo de energía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el soporte digital sencillo solo cuando agilice el servicio y reduzca las fricciones. Pruébelo con los clientes.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Mantenga las funciones predecibles en las horas punta para que disminuya la presión y se fortalezca el trabajo en equipo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Refuerce hábitos fundamentales como la disciplina con los alérgenos, la preparación con pocos residuos y un flujo de trabajo seguro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Celebre las mejoras para generar impulso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33"/>
          <p:cNvSpPr/>
          <p:nvPr/>
        </p:nvSpPr>
        <p:spPr>
          <a:xfrm rot="5400000">
            <a:off x="-2602412" y="2593395"/>
            <a:ext cx="6843488" cy="1685725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1" name="Google Shape;871;p33"/>
          <p:cNvGrpSpPr/>
          <p:nvPr/>
        </p:nvGrpSpPr>
        <p:grpSpPr>
          <a:xfrm>
            <a:off x="324214" y="840325"/>
            <a:ext cx="968805" cy="980175"/>
            <a:chOff x="7190753" y="5365577"/>
            <a:chExt cx="745522" cy="754272"/>
          </a:xfrm>
        </p:grpSpPr>
        <p:sp>
          <p:nvSpPr>
            <p:cNvPr id="872" name="Google Shape;872;p33"/>
            <p:cNvSpPr/>
            <p:nvPr/>
          </p:nvSpPr>
          <p:spPr>
            <a:xfrm>
              <a:off x="7304327" y="6055729"/>
              <a:ext cx="49268" cy="63218"/>
            </a:xfrm>
            <a:custGeom>
              <a:rect b="b" l="l" r="r" t="t"/>
              <a:pathLst>
                <a:path extrusionOk="0" h="63218" w="49268">
                  <a:moveTo>
                    <a:pt x="46314" y="38828"/>
                  </a:moveTo>
                  <a:lnTo>
                    <a:pt x="24634" y="6309"/>
                  </a:lnTo>
                  <a:cubicBezTo>
                    <a:pt x="19214" y="-14"/>
                    <a:pt x="11084" y="-2725"/>
                    <a:pt x="5664" y="3599"/>
                  </a:cubicBezTo>
                  <a:cubicBezTo>
                    <a:pt x="244" y="9922"/>
                    <a:pt x="-2466" y="18052"/>
                    <a:pt x="2955" y="24375"/>
                  </a:cubicBezTo>
                  <a:lnTo>
                    <a:pt x="24634" y="56894"/>
                  </a:lnTo>
                  <a:cubicBezTo>
                    <a:pt x="27344" y="59605"/>
                    <a:pt x="32764" y="63218"/>
                    <a:pt x="35474" y="63218"/>
                  </a:cubicBezTo>
                  <a:cubicBezTo>
                    <a:pt x="38184" y="63218"/>
                    <a:pt x="40894" y="63218"/>
                    <a:pt x="43604" y="60508"/>
                  </a:cubicBezTo>
                  <a:cubicBezTo>
                    <a:pt x="49024" y="53282"/>
                    <a:pt x="51734" y="44249"/>
                    <a:pt x="46314" y="388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33"/>
            <p:cNvSpPr/>
            <p:nvPr/>
          </p:nvSpPr>
          <p:spPr>
            <a:xfrm>
              <a:off x="7190753" y="5591308"/>
              <a:ext cx="332214" cy="524928"/>
            </a:xfrm>
            <a:custGeom>
              <a:rect b="b" l="l" r="r" t="t"/>
              <a:pathLst>
                <a:path extrusionOk="0" h="524928" w="332214">
                  <a:moveTo>
                    <a:pt x="331519" y="506862"/>
                  </a:moveTo>
                  <a:lnTo>
                    <a:pt x="308032" y="392141"/>
                  </a:lnTo>
                  <a:cubicBezTo>
                    <a:pt x="296289" y="337942"/>
                    <a:pt x="264673" y="289162"/>
                    <a:pt x="214990" y="257546"/>
                  </a:cubicBezTo>
                  <a:lnTo>
                    <a:pt x="162598" y="223219"/>
                  </a:lnTo>
                  <a:cubicBezTo>
                    <a:pt x="141822" y="208766"/>
                    <a:pt x="112915" y="211477"/>
                    <a:pt x="95752" y="228640"/>
                  </a:cubicBezTo>
                  <a:lnTo>
                    <a:pt x="95752" y="49782"/>
                  </a:lnTo>
                  <a:cubicBezTo>
                    <a:pt x="95752" y="27199"/>
                    <a:pt x="78589" y="6422"/>
                    <a:pt x="57813" y="1002"/>
                  </a:cubicBezTo>
                  <a:cubicBezTo>
                    <a:pt x="43359" y="-1707"/>
                    <a:pt x="28906" y="1002"/>
                    <a:pt x="17163" y="10035"/>
                  </a:cubicBezTo>
                  <a:cubicBezTo>
                    <a:pt x="5420" y="19069"/>
                    <a:pt x="0" y="32619"/>
                    <a:pt x="0" y="47071"/>
                  </a:cubicBezTo>
                  <a:lnTo>
                    <a:pt x="0" y="273806"/>
                  </a:lnTo>
                  <a:cubicBezTo>
                    <a:pt x="0" y="302712"/>
                    <a:pt x="9033" y="331618"/>
                    <a:pt x="26197" y="356911"/>
                  </a:cubicBezTo>
                  <a:lnTo>
                    <a:pt x="52393" y="393947"/>
                  </a:lnTo>
                  <a:cubicBezTo>
                    <a:pt x="55102" y="396658"/>
                    <a:pt x="61426" y="399367"/>
                    <a:pt x="64136" y="399367"/>
                  </a:cubicBezTo>
                  <a:cubicBezTo>
                    <a:pt x="66846" y="399367"/>
                    <a:pt x="69556" y="399367"/>
                    <a:pt x="73169" y="396658"/>
                  </a:cubicBezTo>
                  <a:cubicBezTo>
                    <a:pt x="78589" y="391238"/>
                    <a:pt x="82202" y="382205"/>
                    <a:pt x="75879" y="376784"/>
                  </a:cubicBezTo>
                  <a:lnTo>
                    <a:pt x="49683" y="339748"/>
                  </a:lnTo>
                  <a:cubicBezTo>
                    <a:pt x="35230" y="319875"/>
                    <a:pt x="28906" y="296389"/>
                    <a:pt x="28906" y="273806"/>
                  </a:cubicBezTo>
                  <a:lnTo>
                    <a:pt x="28906" y="47071"/>
                  </a:lnTo>
                  <a:cubicBezTo>
                    <a:pt x="28906" y="41652"/>
                    <a:pt x="31616" y="35329"/>
                    <a:pt x="37940" y="32619"/>
                  </a:cubicBezTo>
                  <a:cubicBezTo>
                    <a:pt x="43359" y="29909"/>
                    <a:pt x="49683" y="27199"/>
                    <a:pt x="55102" y="29909"/>
                  </a:cubicBezTo>
                  <a:cubicBezTo>
                    <a:pt x="64136" y="32619"/>
                    <a:pt x="69556" y="38942"/>
                    <a:pt x="69556" y="49782"/>
                  </a:cubicBezTo>
                  <a:lnTo>
                    <a:pt x="69556" y="230446"/>
                  </a:lnTo>
                  <a:cubicBezTo>
                    <a:pt x="69556" y="256643"/>
                    <a:pt x="78589" y="279226"/>
                    <a:pt x="95752" y="299098"/>
                  </a:cubicBezTo>
                  <a:lnTo>
                    <a:pt x="98462" y="301809"/>
                  </a:lnTo>
                  <a:cubicBezTo>
                    <a:pt x="107495" y="313551"/>
                    <a:pt x="119239" y="324392"/>
                    <a:pt x="130079" y="336134"/>
                  </a:cubicBezTo>
                  <a:lnTo>
                    <a:pt x="144531" y="353298"/>
                  </a:lnTo>
                  <a:cubicBezTo>
                    <a:pt x="158984" y="367751"/>
                    <a:pt x="168018" y="375881"/>
                    <a:pt x="168018" y="375881"/>
                  </a:cubicBezTo>
                  <a:cubicBezTo>
                    <a:pt x="173438" y="381300"/>
                    <a:pt x="182471" y="381300"/>
                    <a:pt x="188794" y="375881"/>
                  </a:cubicBezTo>
                  <a:cubicBezTo>
                    <a:pt x="194214" y="370461"/>
                    <a:pt x="194214" y="361428"/>
                    <a:pt x="188794" y="356008"/>
                  </a:cubicBezTo>
                  <a:cubicBezTo>
                    <a:pt x="188794" y="356008"/>
                    <a:pt x="171631" y="338845"/>
                    <a:pt x="150855" y="315359"/>
                  </a:cubicBezTo>
                  <a:lnTo>
                    <a:pt x="115625" y="281032"/>
                  </a:lnTo>
                  <a:cubicBezTo>
                    <a:pt x="106592" y="271999"/>
                    <a:pt x="106592" y="258449"/>
                    <a:pt x="115625" y="249416"/>
                  </a:cubicBezTo>
                  <a:cubicBezTo>
                    <a:pt x="124658" y="240382"/>
                    <a:pt x="136401" y="240382"/>
                    <a:pt x="144531" y="246706"/>
                  </a:cubicBezTo>
                  <a:lnTo>
                    <a:pt x="196924" y="281032"/>
                  </a:lnTo>
                  <a:cubicBezTo>
                    <a:pt x="237573" y="309939"/>
                    <a:pt x="266480" y="349684"/>
                    <a:pt x="278223" y="398464"/>
                  </a:cubicBezTo>
                  <a:lnTo>
                    <a:pt x="301710" y="513186"/>
                  </a:lnTo>
                  <a:cubicBezTo>
                    <a:pt x="304419" y="518606"/>
                    <a:pt x="310743" y="524929"/>
                    <a:pt x="316163" y="524929"/>
                  </a:cubicBezTo>
                  <a:lnTo>
                    <a:pt x="318872" y="524929"/>
                  </a:lnTo>
                  <a:cubicBezTo>
                    <a:pt x="328809" y="521315"/>
                    <a:pt x="334229" y="512282"/>
                    <a:pt x="331519" y="5068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33"/>
            <p:cNvSpPr/>
            <p:nvPr/>
          </p:nvSpPr>
          <p:spPr>
            <a:xfrm>
              <a:off x="7272067" y="6011466"/>
              <a:ext cx="31338" cy="31602"/>
            </a:xfrm>
            <a:custGeom>
              <a:rect b="b" l="l" r="r" t="t"/>
              <a:pathLst>
                <a:path extrusionOk="0" h="31602" w="31338">
                  <a:moveTo>
                    <a:pt x="27988" y="6309"/>
                  </a:moveTo>
                  <a:lnTo>
                    <a:pt x="27988" y="6309"/>
                  </a:lnTo>
                  <a:cubicBezTo>
                    <a:pt x="21666" y="-14"/>
                    <a:pt x="12632" y="-2725"/>
                    <a:pt x="6309" y="3599"/>
                  </a:cubicBezTo>
                  <a:cubicBezTo>
                    <a:pt x="-14" y="9922"/>
                    <a:pt x="-2724" y="18955"/>
                    <a:pt x="3599" y="25279"/>
                  </a:cubicBezTo>
                  <a:cubicBezTo>
                    <a:pt x="6309" y="27989"/>
                    <a:pt x="12632" y="31602"/>
                    <a:pt x="16245" y="31602"/>
                  </a:cubicBezTo>
                  <a:cubicBezTo>
                    <a:pt x="18955" y="31602"/>
                    <a:pt x="22569" y="31602"/>
                    <a:pt x="25278" y="28892"/>
                  </a:cubicBezTo>
                  <a:cubicBezTo>
                    <a:pt x="30699" y="22569"/>
                    <a:pt x="34312" y="12633"/>
                    <a:pt x="27988" y="63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33"/>
            <p:cNvSpPr/>
            <p:nvPr/>
          </p:nvSpPr>
          <p:spPr>
            <a:xfrm>
              <a:off x="7610098" y="5598136"/>
              <a:ext cx="326177" cy="521713"/>
            </a:xfrm>
            <a:custGeom>
              <a:rect b="b" l="l" r="r" t="t"/>
              <a:pathLst>
                <a:path extrusionOk="0" h="521713" w="326177">
                  <a:moveTo>
                    <a:pt x="308732" y="9531"/>
                  </a:moveTo>
                  <a:cubicBezTo>
                    <a:pt x="296989" y="1401"/>
                    <a:pt x="283439" y="-2213"/>
                    <a:pt x="268987" y="1401"/>
                  </a:cubicBezTo>
                  <a:cubicBezTo>
                    <a:pt x="246404" y="6820"/>
                    <a:pt x="231950" y="26693"/>
                    <a:pt x="231950" y="50180"/>
                  </a:cubicBezTo>
                  <a:lnTo>
                    <a:pt x="231950" y="227231"/>
                  </a:lnTo>
                  <a:cubicBezTo>
                    <a:pt x="214787" y="210068"/>
                    <a:pt x="186784" y="207357"/>
                    <a:pt x="166008" y="221811"/>
                  </a:cubicBezTo>
                  <a:lnTo>
                    <a:pt x="114518" y="256137"/>
                  </a:lnTo>
                  <a:cubicBezTo>
                    <a:pt x="69352" y="287753"/>
                    <a:pt x="35026" y="335630"/>
                    <a:pt x="23283" y="390732"/>
                  </a:cubicBezTo>
                  <a:lnTo>
                    <a:pt x="700" y="504550"/>
                  </a:lnTo>
                  <a:cubicBezTo>
                    <a:pt x="-2010" y="512680"/>
                    <a:pt x="3410" y="519003"/>
                    <a:pt x="12443" y="521714"/>
                  </a:cubicBezTo>
                  <a:lnTo>
                    <a:pt x="15153" y="521714"/>
                  </a:lnTo>
                  <a:cubicBezTo>
                    <a:pt x="20573" y="521714"/>
                    <a:pt x="26897" y="516294"/>
                    <a:pt x="29606" y="509970"/>
                  </a:cubicBezTo>
                  <a:lnTo>
                    <a:pt x="52189" y="396152"/>
                  </a:lnTo>
                  <a:cubicBezTo>
                    <a:pt x="63932" y="347372"/>
                    <a:pt x="89225" y="307627"/>
                    <a:pt x="131682" y="278720"/>
                  </a:cubicBezTo>
                  <a:lnTo>
                    <a:pt x="183171" y="244394"/>
                  </a:lnTo>
                  <a:cubicBezTo>
                    <a:pt x="191301" y="238974"/>
                    <a:pt x="205754" y="238974"/>
                    <a:pt x="212077" y="247104"/>
                  </a:cubicBezTo>
                  <a:cubicBezTo>
                    <a:pt x="220207" y="255234"/>
                    <a:pt x="220207" y="269687"/>
                    <a:pt x="212077" y="278720"/>
                  </a:cubicBezTo>
                  <a:lnTo>
                    <a:pt x="140715" y="352793"/>
                  </a:lnTo>
                  <a:cubicBezTo>
                    <a:pt x="135295" y="358213"/>
                    <a:pt x="135295" y="367246"/>
                    <a:pt x="140715" y="372666"/>
                  </a:cubicBezTo>
                  <a:cubicBezTo>
                    <a:pt x="146135" y="378085"/>
                    <a:pt x="155168" y="378085"/>
                    <a:pt x="160588" y="372666"/>
                  </a:cubicBezTo>
                  <a:cubicBezTo>
                    <a:pt x="160588" y="372666"/>
                    <a:pt x="220207" y="309433"/>
                    <a:pt x="229240" y="298594"/>
                  </a:cubicBezTo>
                  <a:lnTo>
                    <a:pt x="231950" y="295883"/>
                  </a:lnTo>
                  <a:cubicBezTo>
                    <a:pt x="249113" y="276011"/>
                    <a:pt x="257243" y="253428"/>
                    <a:pt x="257243" y="227231"/>
                  </a:cubicBezTo>
                  <a:lnTo>
                    <a:pt x="257243" y="47470"/>
                  </a:lnTo>
                  <a:cubicBezTo>
                    <a:pt x="257243" y="39340"/>
                    <a:pt x="262663" y="30307"/>
                    <a:pt x="271696" y="27597"/>
                  </a:cubicBezTo>
                  <a:cubicBezTo>
                    <a:pt x="277116" y="27597"/>
                    <a:pt x="283439" y="27597"/>
                    <a:pt x="288860" y="30307"/>
                  </a:cubicBezTo>
                  <a:cubicBezTo>
                    <a:pt x="294279" y="33017"/>
                    <a:pt x="296989" y="38437"/>
                    <a:pt x="296989" y="44759"/>
                  </a:cubicBezTo>
                  <a:lnTo>
                    <a:pt x="296989" y="270590"/>
                  </a:lnTo>
                  <a:cubicBezTo>
                    <a:pt x="296989" y="293173"/>
                    <a:pt x="288860" y="316660"/>
                    <a:pt x="277116" y="336533"/>
                  </a:cubicBezTo>
                  <a:lnTo>
                    <a:pt x="166008" y="491001"/>
                  </a:lnTo>
                  <a:cubicBezTo>
                    <a:pt x="160588" y="496420"/>
                    <a:pt x="163298" y="505453"/>
                    <a:pt x="168718" y="510874"/>
                  </a:cubicBezTo>
                  <a:cubicBezTo>
                    <a:pt x="171428" y="513584"/>
                    <a:pt x="174138" y="513584"/>
                    <a:pt x="176848" y="513584"/>
                  </a:cubicBezTo>
                  <a:cubicBezTo>
                    <a:pt x="182267" y="513584"/>
                    <a:pt x="184978" y="510874"/>
                    <a:pt x="188591" y="508164"/>
                  </a:cubicBezTo>
                  <a:lnTo>
                    <a:pt x="299699" y="353696"/>
                  </a:lnTo>
                  <a:cubicBezTo>
                    <a:pt x="316862" y="331113"/>
                    <a:pt x="324993" y="302206"/>
                    <a:pt x="324993" y="270590"/>
                  </a:cubicBezTo>
                  <a:lnTo>
                    <a:pt x="324993" y="44759"/>
                  </a:lnTo>
                  <a:cubicBezTo>
                    <a:pt x="329509" y="32114"/>
                    <a:pt x="320476" y="17660"/>
                    <a:pt x="308732" y="95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6" name="Google Shape;876;p33"/>
            <p:cNvSpPr/>
            <p:nvPr/>
          </p:nvSpPr>
          <p:spPr>
            <a:xfrm>
              <a:off x="7328058" y="5441456"/>
              <a:ext cx="477856" cy="383008"/>
            </a:xfrm>
            <a:custGeom>
              <a:rect b="b" l="l" r="r" t="t"/>
              <a:pathLst>
                <a:path extrusionOk="0" h="383008" w="477856">
                  <a:moveTo>
                    <a:pt x="448047" y="284546"/>
                  </a:moveTo>
                  <a:lnTo>
                    <a:pt x="387525" y="284546"/>
                  </a:lnTo>
                  <a:cubicBezTo>
                    <a:pt x="375782" y="259253"/>
                    <a:pt x="353198" y="238477"/>
                    <a:pt x="324292" y="233056"/>
                  </a:cubicBezTo>
                  <a:lnTo>
                    <a:pt x="315259" y="230347"/>
                  </a:lnTo>
                  <a:lnTo>
                    <a:pt x="337842" y="224927"/>
                  </a:lnTo>
                  <a:cubicBezTo>
                    <a:pt x="340552" y="224927"/>
                    <a:pt x="340552" y="224927"/>
                    <a:pt x="343262" y="222217"/>
                  </a:cubicBezTo>
                  <a:cubicBezTo>
                    <a:pt x="348682" y="219506"/>
                    <a:pt x="348682" y="214087"/>
                    <a:pt x="348682" y="210473"/>
                  </a:cubicBezTo>
                  <a:lnTo>
                    <a:pt x="348682" y="205054"/>
                  </a:lnTo>
                  <a:cubicBezTo>
                    <a:pt x="351392" y="205054"/>
                    <a:pt x="354102" y="205054"/>
                    <a:pt x="357715" y="205054"/>
                  </a:cubicBezTo>
                  <a:cubicBezTo>
                    <a:pt x="361329" y="205054"/>
                    <a:pt x="363135" y="205054"/>
                    <a:pt x="366748" y="205054"/>
                  </a:cubicBezTo>
                  <a:lnTo>
                    <a:pt x="366748" y="210473"/>
                  </a:lnTo>
                  <a:cubicBezTo>
                    <a:pt x="366748" y="215894"/>
                    <a:pt x="372169" y="222217"/>
                    <a:pt x="378491" y="224927"/>
                  </a:cubicBezTo>
                  <a:lnTo>
                    <a:pt x="415528" y="233056"/>
                  </a:lnTo>
                  <a:cubicBezTo>
                    <a:pt x="432691" y="235767"/>
                    <a:pt x="447144" y="252930"/>
                    <a:pt x="447144" y="270093"/>
                  </a:cubicBezTo>
                  <a:lnTo>
                    <a:pt x="447144" y="284546"/>
                  </a:lnTo>
                  <a:close/>
                  <a:moveTo>
                    <a:pt x="284546" y="207764"/>
                  </a:moveTo>
                  <a:lnTo>
                    <a:pt x="284546" y="207764"/>
                  </a:lnTo>
                  <a:cubicBezTo>
                    <a:pt x="296289" y="199634"/>
                    <a:pt x="304419" y="190601"/>
                    <a:pt x="310742" y="182471"/>
                  </a:cubicBezTo>
                  <a:cubicBezTo>
                    <a:pt x="313453" y="187890"/>
                    <a:pt x="319775" y="190601"/>
                    <a:pt x="322486" y="194214"/>
                  </a:cubicBezTo>
                  <a:lnTo>
                    <a:pt x="322486" y="199634"/>
                  </a:lnTo>
                  <a:lnTo>
                    <a:pt x="296289" y="205054"/>
                  </a:lnTo>
                  <a:cubicBezTo>
                    <a:pt x="293579" y="205054"/>
                    <a:pt x="287256" y="207764"/>
                    <a:pt x="284546" y="207764"/>
                  </a:cubicBezTo>
                  <a:close/>
                  <a:moveTo>
                    <a:pt x="238477" y="193311"/>
                  </a:moveTo>
                  <a:cubicBezTo>
                    <a:pt x="206860" y="193311"/>
                    <a:pt x="180664" y="168018"/>
                    <a:pt x="180664" y="136401"/>
                  </a:cubicBezTo>
                  <a:lnTo>
                    <a:pt x="180664" y="121948"/>
                  </a:lnTo>
                  <a:lnTo>
                    <a:pt x="200537" y="121948"/>
                  </a:lnTo>
                  <a:cubicBezTo>
                    <a:pt x="223121" y="121948"/>
                    <a:pt x="246607" y="113818"/>
                    <a:pt x="263770" y="99365"/>
                  </a:cubicBezTo>
                  <a:lnTo>
                    <a:pt x="295386" y="116529"/>
                  </a:lnTo>
                  <a:lnTo>
                    <a:pt x="295386" y="139112"/>
                  </a:lnTo>
                  <a:cubicBezTo>
                    <a:pt x="293579" y="168018"/>
                    <a:pt x="270093" y="193311"/>
                    <a:pt x="238477" y="193311"/>
                  </a:cubicBezTo>
                  <a:close/>
                  <a:moveTo>
                    <a:pt x="255640" y="230347"/>
                  </a:moveTo>
                  <a:lnTo>
                    <a:pt x="238477" y="270093"/>
                  </a:lnTo>
                  <a:lnTo>
                    <a:pt x="221314" y="230347"/>
                  </a:lnTo>
                  <a:lnTo>
                    <a:pt x="221314" y="218603"/>
                  </a:lnTo>
                  <a:cubicBezTo>
                    <a:pt x="226733" y="218603"/>
                    <a:pt x="233057" y="221314"/>
                    <a:pt x="238477" y="221314"/>
                  </a:cubicBezTo>
                  <a:cubicBezTo>
                    <a:pt x="243897" y="221314"/>
                    <a:pt x="250220" y="221314"/>
                    <a:pt x="255640" y="218603"/>
                  </a:cubicBezTo>
                  <a:lnTo>
                    <a:pt x="255640" y="230347"/>
                  </a:lnTo>
                  <a:close/>
                  <a:moveTo>
                    <a:pt x="193310" y="207764"/>
                  </a:moveTo>
                  <a:cubicBezTo>
                    <a:pt x="190601" y="205054"/>
                    <a:pt x="184277" y="205054"/>
                    <a:pt x="181567" y="205054"/>
                  </a:cubicBezTo>
                  <a:lnTo>
                    <a:pt x="155371" y="199634"/>
                  </a:lnTo>
                  <a:lnTo>
                    <a:pt x="155371" y="194214"/>
                  </a:lnTo>
                  <a:cubicBezTo>
                    <a:pt x="160791" y="191504"/>
                    <a:pt x="164405" y="186084"/>
                    <a:pt x="167114" y="182471"/>
                  </a:cubicBezTo>
                  <a:cubicBezTo>
                    <a:pt x="172534" y="193311"/>
                    <a:pt x="181567" y="202344"/>
                    <a:pt x="193310" y="207764"/>
                  </a:cubicBezTo>
                  <a:close/>
                  <a:moveTo>
                    <a:pt x="149951" y="230347"/>
                  </a:moveTo>
                  <a:cubicBezTo>
                    <a:pt x="121045" y="235767"/>
                    <a:pt x="98462" y="255639"/>
                    <a:pt x="86719" y="281836"/>
                  </a:cubicBezTo>
                  <a:lnTo>
                    <a:pt x="26196" y="281836"/>
                  </a:lnTo>
                  <a:lnTo>
                    <a:pt x="26196" y="270093"/>
                  </a:lnTo>
                  <a:cubicBezTo>
                    <a:pt x="26196" y="252930"/>
                    <a:pt x="37940" y="235767"/>
                    <a:pt x="57812" y="233056"/>
                  </a:cubicBezTo>
                  <a:lnTo>
                    <a:pt x="94849" y="224927"/>
                  </a:lnTo>
                  <a:cubicBezTo>
                    <a:pt x="100268" y="222217"/>
                    <a:pt x="106592" y="216797"/>
                    <a:pt x="106592" y="210473"/>
                  </a:cubicBezTo>
                  <a:lnTo>
                    <a:pt x="106592" y="205054"/>
                  </a:lnTo>
                  <a:cubicBezTo>
                    <a:pt x="109302" y="205054"/>
                    <a:pt x="112012" y="205054"/>
                    <a:pt x="115625" y="205054"/>
                  </a:cubicBezTo>
                  <a:cubicBezTo>
                    <a:pt x="118335" y="205054"/>
                    <a:pt x="121045" y="205054"/>
                    <a:pt x="124658" y="205054"/>
                  </a:cubicBezTo>
                  <a:lnTo>
                    <a:pt x="124658" y="207764"/>
                  </a:lnTo>
                  <a:cubicBezTo>
                    <a:pt x="124658" y="213184"/>
                    <a:pt x="127368" y="215894"/>
                    <a:pt x="130078" y="219506"/>
                  </a:cubicBezTo>
                  <a:cubicBezTo>
                    <a:pt x="132788" y="219506"/>
                    <a:pt x="132788" y="222217"/>
                    <a:pt x="135498" y="222217"/>
                  </a:cubicBezTo>
                  <a:lnTo>
                    <a:pt x="158081" y="227637"/>
                  </a:lnTo>
                  <a:lnTo>
                    <a:pt x="149951" y="230347"/>
                  </a:lnTo>
                  <a:close/>
                  <a:moveTo>
                    <a:pt x="81299" y="133691"/>
                  </a:moveTo>
                  <a:lnTo>
                    <a:pt x="101172" y="133691"/>
                  </a:lnTo>
                  <a:cubicBezTo>
                    <a:pt x="118335" y="133691"/>
                    <a:pt x="135498" y="130982"/>
                    <a:pt x="152661" y="121948"/>
                  </a:cubicBezTo>
                  <a:lnTo>
                    <a:pt x="152661" y="139112"/>
                  </a:lnTo>
                  <a:cubicBezTo>
                    <a:pt x="152661" y="158984"/>
                    <a:pt x="135498" y="176148"/>
                    <a:pt x="115625" y="176148"/>
                  </a:cubicBezTo>
                  <a:cubicBezTo>
                    <a:pt x="95752" y="176148"/>
                    <a:pt x="78589" y="158984"/>
                    <a:pt x="78589" y="139112"/>
                  </a:cubicBezTo>
                  <a:lnTo>
                    <a:pt x="78589" y="133691"/>
                  </a:lnTo>
                  <a:lnTo>
                    <a:pt x="81299" y="133691"/>
                  </a:lnTo>
                  <a:close/>
                  <a:moveTo>
                    <a:pt x="115625" y="70458"/>
                  </a:moveTo>
                  <a:cubicBezTo>
                    <a:pt x="130078" y="70458"/>
                    <a:pt x="144531" y="78589"/>
                    <a:pt x="149951" y="93041"/>
                  </a:cubicBezTo>
                  <a:cubicBezTo>
                    <a:pt x="135498" y="101172"/>
                    <a:pt x="118335" y="104785"/>
                    <a:pt x="101172" y="104785"/>
                  </a:cubicBezTo>
                  <a:lnTo>
                    <a:pt x="81299" y="104785"/>
                  </a:lnTo>
                  <a:cubicBezTo>
                    <a:pt x="81299" y="84912"/>
                    <a:pt x="98462" y="70458"/>
                    <a:pt x="115625" y="70458"/>
                  </a:cubicBezTo>
                  <a:close/>
                  <a:moveTo>
                    <a:pt x="181567" y="87622"/>
                  </a:moveTo>
                  <a:lnTo>
                    <a:pt x="181567" y="87622"/>
                  </a:lnTo>
                  <a:cubicBezTo>
                    <a:pt x="181567" y="56005"/>
                    <a:pt x="207764" y="30713"/>
                    <a:pt x="239380" y="30713"/>
                  </a:cubicBezTo>
                  <a:cubicBezTo>
                    <a:pt x="268287" y="30713"/>
                    <a:pt x="290870" y="50586"/>
                    <a:pt x="293579" y="79492"/>
                  </a:cubicBezTo>
                  <a:lnTo>
                    <a:pt x="267383" y="65039"/>
                  </a:lnTo>
                  <a:cubicBezTo>
                    <a:pt x="261963" y="62329"/>
                    <a:pt x="252930" y="62329"/>
                    <a:pt x="247510" y="67749"/>
                  </a:cubicBezTo>
                  <a:cubicBezTo>
                    <a:pt x="235767" y="82202"/>
                    <a:pt x="218604" y="90332"/>
                    <a:pt x="198731" y="90332"/>
                  </a:cubicBezTo>
                  <a:lnTo>
                    <a:pt x="181567" y="87622"/>
                  </a:lnTo>
                  <a:close/>
                  <a:moveTo>
                    <a:pt x="325196" y="139112"/>
                  </a:moveTo>
                  <a:cubicBezTo>
                    <a:pt x="325196" y="136401"/>
                    <a:pt x="325196" y="136401"/>
                    <a:pt x="325196" y="139112"/>
                  </a:cubicBezTo>
                  <a:lnTo>
                    <a:pt x="325196" y="124658"/>
                  </a:lnTo>
                  <a:cubicBezTo>
                    <a:pt x="342359" y="130079"/>
                    <a:pt x="359522" y="136401"/>
                    <a:pt x="376685" y="136401"/>
                  </a:cubicBezTo>
                  <a:lnTo>
                    <a:pt x="396558" y="136401"/>
                  </a:lnTo>
                  <a:lnTo>
                    <a:pt x="396558" y="141821"/>
                  </a:lnTo>
                  <a:cubicBezTo>
                    <a:pt x="396558" y="161695"/>
                    <a:pt x="379395" y="178857"/>
                    <a:pt x="359522" y="178857"/>
                  </a:cubicBezTo>
                  <a:cubicBezTo>
                    <a:pt x="339649" y="178857"/>
                    <a:pt x="325196" y="158984"/>
                    <a:pt x="325196" y="139112"/>
                  </a:cubicBezTo>
                  <a:close/>
                  <a:moveTo>
                    <a:pt x="359522" y="70458"/>
                  </a:moveTo>
                  <a:cubicBezTo>
                    <a:pt x="379395" y="70458"/>
                    <a:pt x="393848" y="84912"/>
                    <a:pt x="396558" y="104785"/>
                  </a:cubicBezTo>
                  <a:lnTo>
                    <a:pt x="376685" y="104785"/>
                  </a:lnTo>
                  <a:cubicBezTo>
                    <a:pt x="359522" y="104785"/>
                    <a:pt x="342359" y="102075"/>
                    <a:pt x="327906" y="93041"/>
                  </a:cubicBezTo>
                  <a:cubicBezTo>
                    <a:pt x="333325" y="79492"/>
                    <a:pt x="345069" y="70458"/>
                    <a:pt x="359522" y="70458"/>
                  </a:cubicBezTo>
                  <a:close/>
                  <a:moveTo>
                    <a:pt x="425464" y="205054"/>
                  </a:moveTo>
                  <a:lnTo>
                    <a:pt x="399268" y="199634"/>
                  </a:lnTo>
                  <a:lnTo>
                    <a:pt x="399268" y="194214"/>
                  </a:lnTo>
                  <a:cubicBezTo>
                    <a:pt x="416431" y="182471"/>
                    <a:pt x="428174" y="162598"/>
                    <a:pt x="428174" y="140015"/>
                  </a:cubicBezTo>
                  <a:lnTo>
                    <a:pt x="428174" y="105688"/>
                  </a:lnTo>
                  <a:cubicBezTo>
                    <a:pt x="428174" y="68652"/>
                    <a:pt x="399268" y="39746"/>
                    <a:pt x="362232" y="39746"/>
                  </a:cubicBezTo>
                  <a:cubicBezTo>
                    <a:pt x="345069" y="39746"/>
                    <a:pt x="330615" y="45166"/>
                    <a:pt x="318872" y="54199"/>
                  </a:cubicBezTo>
                  <a:cubicBezTo>
                    <a:pt x="307129" y="22583"/>
                    <a:pt x="275513" y="0"/>
                    <a:pt x="238477" y="0"/>
                  </a:cubicBezTo>
                  <a:cubicBezTo>
                    <a:pt x="204150" y="0"/>
                    <a:pt x="172534" y="22583"/>
                    <a:pt x="158081" y="54199"/>
                  </a:cubicBezTo>
                  <a:cubicBezTo>
                    <a:pt x="146338" y="46069"/>
                    <a:pt x="131885" y="37036"/>
                    <a:pt x="114722" y="37036"/>
                  </a:cubicBezTo>
                  <a:cubicBezTo>
                    <a:pt x="77685" y="37036"/>
                    <a:pt x="48779" y="65942"/>
                    <a:pt x="48779" y="102979"/>
                  </a:cubicBezTo>
                  <a:lnTo>
                    <a:pt x="48779" y="105688"/>
                  </a:lnTo>
                  <a:lnTo>
                    <a:pt x="48779" y="137304"/>
                  </a:lnTo>
                  <a:cubicBezTo>
                    <a:pt x="48779" y="159887"/>
                    <a:pt x="60523" y="179761"/>
                    <a:pt x="77685" y="191504"/>
                  </a:cubicBezTo>
                  <a:lnTo>
                    <a:pt x="77685" y="196923"/>
                  </a:lnTo>
                  <a:lnTo>
                    <a:pt x="51489" y="202344"/>
                  </a:lnTo>
                  <a:cubicBezTo>
                    <a:pt x="19873" y="210473"/>
                    <a:pt x="0" y="236670"/>
                    <a:pt x="0" y="268286"/>
                  </a:cubicBezTo>
                  <a:lnTo>
                    <a:pt x="0" y="297193"/>
                  </a:lnTo>
                  <a:cubicBezTo>
                    <a:pt x="0" y="305322"/>
                    <a:pt x="5420" y="311646"/>
                    <a:pt x="14453" y="311646"/>
                  </a:cubicBezTo>
                  <a:lnTo>
                    <a:pt x="80395" y="311646"/>
                  </a:lnTo>
                  <a:cubicBezTo>
                    <a:pt x="80395" y="314355"/>
                    <a:pt x="80395" y="314355"/>
                    <a:pt x="80395" y="317066"/>
                  </a:cubicBezTo>
                  <a:lnTo>
                    <a:pt x="80395" y="368555"/>
                  </a:lnTo>
                  <a:cubicBezTo>
                    <a:pt x="80395" y="376685"/>
                    <a:pt x="85816" y="383009"/>
                    <a:pt x="94849" y="383009"/>
                  </a:cubicBezTo>
                  <a:lnTo>
                    <a:pt x="184277" y="383009"/>
                  </a:lnTo>
                  <a:cubicBezTo>
                    <a:pt x="193310" y="383009"/>
                    <a:pt x="198731" y="377588"/>
                    <a:pt x="198731" y="368555"/>
                  </a:cubicBezTo>
                  <a:cubicBezTo>
                    <a:pt x="198731" y="360425"/>
                    <a:pt x="193310" y="354102"/>
                    <a:pt x="184277" y="354102"/>
                  </a:cubicBezTo>
                  <a:lnTo>
                    <a:pt x="169824" y="354102"/>
                  </a:lnTo>
                  <a:lnTo>
                    <a:pt x="169824" y="322485"/>
                  </a:lnTo>
                  <a:cubicBezTo>
                    <a:pt x="169824" y="314355"/>
                    <a:pt x="164405" y="308032"/>
                    <a:pt x="155371" y="308032"/>
                  </a:cubicBezTo>
                  <a:cubicBezTo>
                    <a:pt x="146338" y="308032"/>
                    <a:pt x="140918" y="313452"/>
                    <a:pt x="140918" y="322485"/>
                  </a:cubicBezTo>
                  <a:lnTo>
                    <a:pt x="140918" y="354102"/>
                  </a:lnTo>
                  <a:lnTo>
                    <a:pt x="112012" y="354102"/>
                  </a:lnTo>
                  <a:lnTo>
                    <a:pt x="112012" y="317066"/>
                  </a:lnTo>
                  <a:cubicBezTo>
                    <a:pt x="112012" y="288160"/>
                    <a:pt x="131885" y="265577"/>
                    <a:pt x="158081" y="257447"/>
                  </a:cubicBezTo>
                  <a:lnTo>
                    <a:pt x="197827" y="249317"/>
                  </a:lnTo>
                  <a:lnTo>
                    <a:pt x="224024" y="308936"/>
                  </a:lnTo>
                  <a:cubicBezTo>
                    <a:pt x="226733" y="314355"/>
                    <a:pt x="233057" y="317066"/>
                    <a:pt x="238477" y="317066"/>
                  </a:cubicBezTo>
                  <a:cubicBezTo>
                    <a:pt x="243897" y="317066"/>
                    <a:pt x="250220" y="314355"/>
                    <a:pt x="252930" y="308936"/>
                  </a:cubicBezTo>
                  <a:lnTo>
                    <a:pt x="279126" y="249317"/>
                  </a:lnTo>
                  <a:lnTo>
                    <a:pt x="319775" y="257447"/>
                  </a:lnTo>
                  <a:cubicBezTo>
                    <a:pt x="348682" y="262866"/>
                    <a:pt x="365845" y="289063"/>
                    <a:pt x="365845" y="317066"/>
                  </a:cubicBezTo>
                  <a:lnTo>
                    <a:pt x="365845" y="354102"/>
                  </a:lnTo>
                  <a:lnTo>
                    <a:pt x="336939" y="354102"/>
                  </a:lnTo>
                  <a:lnTo>
                    <a:pt x="336939" y="322485"/>
                  </a:lnTo>
                  <a:cubicBezTo>
                    <a:pt x="336939" y="314355"/>
                    <a:pt x="331519" y="308032"/>
                    <a:pt x="322486" y="308032"/>
                  </a:cubicBezTo>
                  <a:cubicBezTo>
                    <a:pt x="313453" y="308032"/>
                    <a:pt x="308032" y="313452"/>
                    <a:pt x="308032" y="322485"/>
                  </a:cubicBezTo>
                  <a:lnTo>
                    <a:pt x="308032" y="354102"/>
                  </a:lnTo>
                  <a:lnTo>
                    <a:pt x="290870" y="354102"/>
                  </a:lnTo>
                  <a:cubicBezTo>
                    <a:pt x="281836" y="354102"/>
                    <a:pt x="276416" y="359521"/>
                    <a:pt x="276416" y="368555"/>
                  </a:cubicBezTo>
                  <a:cubicBezTo>
                    <a:pt x="276416" y="376685"/>
                    <a:pt x="281836" y="383009"/>
                    <a:pt x="290870" y="383009"/>
                  </a:cubicBezTo>
                  <a:lnTo>
                    <a:pt x="380298" y="383009"/>
                  </a:lnTo>
                  <a:cubicBezTo>
                    <a:pt x="389331" y="383009"/>
                    <a:pt x="394752" y="377588"/>
                    <a:pt x="394752" y="368555"/>
                  </a:cubicBezTo>
                  <a:lnTo>
                    <a:pt x="394752" y="317066"/>
                  </a:lnTo>
                  <a:cubicBezTo>
                    <a:pt x="394752" y="314355"/>
                    <a:pt x="394752" y="314355"/>
                    <a:pt x="394752" y="311646"/>
                  </a:cubicBezTo>
                  <a:lnTo>
                    <a:pt x="463404" y="311646"/>
                  </a:lnTo>
                  <a:cubicBezTo>
                    <a:pt x="472437" y="311646"/>
                    <a:pt x="477857" y="306226"/>
                    <a:pt x="477857" y="297193"/>
                  </a:cubicBezTo>
                  <a:lnTo>
                    <a:pt x="477857" y="268286"/>
                  </a:lnTo>
                  <a:cubicBezTo>
                    <a:pt x="476954" y="239380"/>
                    <a:pt x="454371" y="213184"/>
                    <a:pt x="425464" y="2050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7" name="Google Shape;877;p33"/>
            <p:cNvSpPr/>
            <p:nvPr/>
          </p:nvSpPr>
          <p:spPr>
            <a:xfrm>
              <a:off x="7549372" y="5799171"/>
              <a:ext cx="30028" cy="30713"/>
            </a:xfrm>
            <a:custGeom>
              <a:rect b="b" l="l" r="r" t="t"/>
              <a:pathLst>
                <a:path extrusionOk="0" h="30713" w="30028">
                  <a:moveTo>
                    <a:pt x="26196" y="2710"/>
                  </a:moveTo>
                  <a:cubicBezTo>
                    <a:pt x="23486" y="0"/>
                    <a:pt x="19873" y="0"/>
                    <a:pt x="14453" y="0"/>
                  </a:cubicBezTo>
                  <a:cubicBezTo>
                    <a:pt x="11743" y="0"/>
                    <a:pt x="5420" y="2710"/>
                    <a:pt x="2710" y="2710"/>
                  </a:cubicBezTo>
                  <a:cubicBezTo>
                    <a:pt x="0" y="5420"/>
                    <a:pt x="0" y="9033"/>
                    <a:pt x="0" y="15356"/>
                  </a:cubicBezTo>
                  <a:cubicBezTo>
                    <a:pt x="0" y="18066"/>
                    <a:pt x="2710" y="24389"/>
                    <a:pt x="2710" y="28003"/>
                  </a:cubicBezTo>
                  <a:cubicBezTo>
                    <a:pt x="5420" y="30713"/>
                    <a:pt x="9033" y="30713"/>
                    <a:pt x="14453" y="30713"/>
                  </a:cubicBezTo>
                  <a:cubicBezTo>
                    <a:pt x="17163" y="30713"/>
                    <a:pt x="23486" y="28003"/>
                    <a:pt x="26196" y="28003"/>
                  </a:cubicBezTo>
                  <a:cubicBezTo>
                    <a:pt x="28906" y="25293"/>
                    <a:pt x="28906" y="21680"/>
                    <a:pt x="28906" y="15356"/>
                  </a:cubicBezTo>
                  <a:cubicBezTo>
                    <a:pt x="31616" y="9033"/>
                    <a:pt x="28906" y="5420"/>
                    <a:pt x="26196" y="27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p33"/>
            <p:cNvSpPr/>
            <p:nvPr/>
          </p:nvSpPr>
          <p:spPr>
            <a:xfrm>
              <a:off x="7553889" y="5365577"/>
              <a:ext cx="25292" cy="49682"/>
            </a:xfrm>
            <a:custGeom>
              <a:rect b="b" l="l" r="r" t="t"/>
              <a:pathLst>
                <a:path extrusionOk="0" h="49682" w="25292">
                  <a:moveTo>
                    <a:pt x="12646" y="0"/>
                  </a:moveTo>
                  <a:cubicBezTo>
                    <a:pt x="5420" y="0"/>
                    <a:pt x="0" y="5420"/>
                    <a:pt x="0" y="13550"/>
                  </a:cubicBezTo>
                  <a:lnTo>
                    <a:pt x="0" y="36133"/>
                  </a:lnTo>
                  <a:cubicBezTo>
                    <a:pt x="0" y="44263"/>
                    <a:pt x="5420" y="49683"/>
                    <a:pt x="12646" y="49683"/>
                  </a:cubicBezTo>
                  <a:cubicBezTo>
                    <a:pt x="19873" y="49683"/>
                    <a:pt x="25293" y="44263"/>
                    <a:pt x="25293" y="36133"/>
                  </a:cubicBezTo>
                  <a:lnTo>
                    <a:pt x="25293" y="13550"/>
                  </a:lnTo>
                  <a:cubicBezTo>
                    <a:pt x="25293" y="5420"/>
                    <a:pt x="20776" y="0"/>
                    <a:pt x="12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33"/>
            <p:cNvSpPr/>
            <p:nvPr/>
          </p:nvSpPr>
          <p:spPr>
            <a:xfrm>
              <a:off x="7473945" y="5390644"/>
              <a:ext cx="43084" cy="43585"/>
            </a:xfrm>
            <a:custGeom>
              <a:rect b="b" l="l" r="r" t="t"/>
              <a:pathLst>
                <a:path extrusionOk="0" h="43585" w="43084">
                  <a:moveTo>
                    <a:pt x="38391" y="20099"/>
                  </a:moveTo>
                  <a:lnTo>
                    <a:pt x="23938" y="4743"/>
                  </a:lnTo>
                  <a:cubicBezTo>
                    <a:pt x="18518" y="-1581"/>
                    <a:pt x="9485" y="-1581"/>
                    <a:pt x="4065" y="4743"/>
                  </a:cubicBezTo>
                  <a:cubicBezTo>
                    <a:pt x="-1355" y="11066"/>
                    <a:pt x="-1355" y="20099"/>
                    <a:pt x="4065" y="25519"/>
                  </a:cubicBezTo>
                  <a:lnTo>
                    <a:pt x="18518" y="40875"/>
                  </a:lnTo>
                  <a:cubicBezTo>
                    <a:pt x="21228" y="43585"/>
                    <a:pt x="23938" y="43585"/>
                    <a:pt x="30261" y="43585"/>
                  </a:cubicBezTo>
                  <a:cubicBezTo>
                    <a:pt x="32971" y="43585"/>
                    <a:pt x="39295" y="40875"/>
                    <a:pt x="42004" y="40875"/>
                  </a:cubicBezTo>
                  <a:cubicBezTo>
                    <a:pt x="43811" y="34552"/>
                    <a:pt x="43811" y="25519"/>
                    <a:pt x="38391" y="200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0" name="Google Shape;880;p33"/>
            <p:cNvSpPr/>
            <p:nvPr/>
          </p:nvSpPr>
          <p:spPr>
            <a:xfrm>
              <a:off x="7617572" y="5390644"/>
              <a:ext cx="43724" cy="43585"/>
            </a:xfrm>
            <a:custGeom>
              <a:rect b="b" l="l" r="r" t="t"/>
              <a:pathLst>
                <a:path extrusionOk="0" h="43585" w="43724">
                  <a:moveTo>
                    <a:pt x="38391" y="4743"/>
                  </a:moveTo>
                  <a:cubicBezTo>
                    <a:pt x="32972" y="-1581"/>
                    <a:pt x="23938" y="-1581"/>
                    <a:pt x="18518" y="4743"/>
                  </a:cubicBezTo>
                  <a:lnTo>
                    <a:pt x="4065" y="20099"/>
                  </a:lnTo>
                  <a:cubicBezTo>
                    <a:pt x="-1355" y="26422"/>
                    <a:pt x="-1355" y="35456"/>
                    <a:pt x="4065" y="40875"/>
                  </a:cubicBezTo>
                  <a:cubicBezTo>
                    <a:pt x="6775" y="43585"/>
                    <a:pt x="9485" y="43585"/>
                    <a:pt x="15808" y="43585"/>
                  </a:cubicBezTo>
                  <a:cubicBezTo>
                    <a:pt x="18518" y="43585"/>
                    <a:pt x="24841" y="43585"/>
                    <a:pt x="27551" y="40875"/>
                  </a:cubicBezTo>
                  <a:lnTo>
                    <a:pt x="42005" y="25519"/>
                  </a:lnTo>
                  <a:cubicBezTo>
                    <a:pt x="44715" y="22809"/>
                    <a:pt x="44715" y="11066"/>
                    <a:pt x="38391" y="47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81" name="Google Shape;88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524" y="-7340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34"/>
          <p:cNvSpPr txBox="1"/>
          <p:nvPr/>
        </p:nvSpPr>
        <p:spPr>
          <a:xfrm>
            <a:off x="2044072" y="584825"/>
            <a:ext cx="96012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Retos: Foco en los alojamientos con cocina, los parques de vacaciones y el glamping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8" name="Google Shape;888;p34"/>
          <p:cNvCxnSpPr/>
          <p:nvPr/>
        </p:nvCxnSpPr>
        <p:spPr>
          <a:xfrm>
            <a:off x="2032509" y="1729797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889" name="Google Shape;889;p34"/>
          <p:cNvSpPr txBox="1"/>
          <p:nvPr/>
        </p:nvSpPr>
        <p:spPr>
          <a:xfrm>
            <a:off x="2044084" y="2013447"/>
            <a:ext cx="93261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costes energéticos se disparan debido a la calefacción eléctrica, los sistemas de agua caliente, la iluminación exterior, la recarga de vehículos eléctricos, los jacuzzis o las saunas.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días de alta rotación de huéspedes ejercen una gran presión sobre los equipos de limpieza; los retrasos afectan rápidamente a la satisfacción de los huéspedes.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Aumentan las expectativas digitales: check-in, manuales de la casa claros y wifi fiable.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huéspedes esperan medidas de sostenibilidad propias de un hotel (reciclaje, envases rellenables, calefacción eficiente) incluso en propiedades rurales o rústicas.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estacionalidad afecta a la ocupación y a la dotación de personal; los operadores tienen dificultades para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encontrar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 personal de limpieza y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trabajadores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de temporada fiables.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desgaste es significativo; las estructuras exteriores, el mobiliario y las instalaciones soportan una alta rotación de huéspedes.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Una comunicación digital deficiente da lugar a críticas negativas más rápidamente que en los alojamientos tradicionales.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normas de cumplimiento y registro para los alquileres a corto plazo siguen endureciéndose, lo que aumenta la carga administrativa.</a:t>
            </a:r>
            <a:b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34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1" name="Google Shape;89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35"/>
          <p:cNvSpPr txBox="1"/>
          <p:nvPr/>
        </p:nvSpPr>
        <p:spPr>
          <a:xfrm>
            <a:off x="2099133" y="228718"/>
            <a:ext cx="92829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Alojamientos con cocina, complejos vacacionales y glamping: oportunidades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8" name="Google Shape;898;p35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899" name="Google Shape;899;p35"/>
          <p:cNvSpPr txBox="1"/>
          <p:nvPr/>
        </p:nvSpPr>
        <p:spPr>
          <a:xfrm>
            <a:off x="2044084" y="1602876"/>
            <a:ext cx="93600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Diseñe las unidades de manera que el espacio se explique por sí mismo. Utiliza señales sutiles, opciones de distribución y microinstrucciones integradas en el espacio para que los huéspedes comprendan instintivamente cómo funcionan la calefacción, la gestión de residuos, los electrodomésticos y los servicios sin necesidad de la intervención del personal. Esto traslada la sostenibilidad y la claridad digital de la comunicación al diseño.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patrones de estancia conscientes del consumo energético basados en el ritmo, más allá de simples consejos de ahorro de energía. De forma al ritmo de los huéspedes a través de los horarios de check-in, la ubicación de la iluminación, los ajustes preestablecidos de la calefacción y la activación de elementos exteriores, de modo que los picos de consumo energético se suavicen de forma natural.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la información a nivel de unidad para orientar las microinversiones.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Realice un seguimiento de las unidades que provocan llamadas repetidas, grandes cargas de limpieza o un desgaste elevado. Invierta </a:t>
            </a:r>
            <a:r>
              <a:rPr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solo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 aquellas unidades en las que los cambios tengan un mayor impacto en los costes de mano de obra, la satisfacción de los huéspedes o el consumo de servicios públicos.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Convierta tu establecimiento en un microdestino autónomo de bajo impacto.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Ofrezca paquetes que incluyan comida local, rutas, actividades y experiencias.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35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1" name="Google Shape;901;p35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902" name="Google Shape;902;p35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35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35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p35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35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7" name="Google Shape;907;p35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35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35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35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35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35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35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14" name="Google Shape;91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0" name="Google Shape;920;p36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921" name="Google Shape;921;p36"/>
          <p:cNvSpPr txBox="1"/>
          <p:nvPr/>
        </p:nvSpPr>
        <p:spPr>
          <a:xfrm>
            <a:off x="2044084" y="1602876"/>
            <a:ext cx="93600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la resiliencia mediante «sistemas de sustitución». Utilice elementos modulares que se puedan cambiar al instante, reservando la limpieza a fondo para los días de menor actividad.</a:t>
            </a:r>
            <a:endParaRPr b="1"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los puntos de contacto digitales para reducir el riesgo, no para añadir funciones.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Introduzca breves avisos digitales que adviertan sobre problemas que se sabe que causan daños o trabajo adicional, como las cubiertas de los jacuzzis, el uso indebido de los electrodomésticos o los errores de reciclaje.</a:t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Pase de «limpiar después de los huéspedes» a «proteger los activos durante la estancia».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señales visuales sutiles, una mejor ubicación de los elementos (estantes para botas, ganchos para secar, alfombrillas para el barro) y micro-rutinas pensadas para los huéspedes para reducir las tareas de limpieza intensivas. </a:t>
            </a:r>
            <a:endParaRPr sz="1700"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Diversifique los ingresos a través del «valor silencioso» bajo en carbono.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Ofrezca experiencias tranquilas y de bajo impacto, como kits para observar las estrellas, rituales de fuego al aire libre, senderos para escuchar la naturaleza, bienestar autoguiado o cestas de manualidades, sin necesidad de personal.</a:t>
            </a:r>
            <a:endParaRPr sz="1700"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36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3" name="Google Shape;923;p36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924" name="Google Shape;924;p36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36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36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36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36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36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36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36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36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6" name="Google Shape;936;p36"/>
          <p:cNvSpPr txBox="1"/>
          <p:nvPr/>
        </p:nvSpPr>
        <p:spPr>
          <a:xfrm>
            <a:off x="2044075" y="265425"/>
            <a:ext cx="93198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Alojamientos con cocina, parques de vacaciones y glamping: oportunidades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7" name="Google Shape;93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37"/>
          <p:cNvSpPr txBox="1"/>
          <p:nvPr/>
        </p:nvSpPr>
        <p:spPr>
          <a:xfrm>
            <a:off x="2111368" y="242950"/>
            <a:ext cx="96378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Alojamientos con cocina, complejos turísticos y glamping: medidas de liderazgo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4" name="Google Shape;944;p37"/>
          <p:cNvCxnSpPr/>
          <p:nvPr/>
        </p:nvCxnSpPr>
        <p:spPr>
          <a:xfrm>
            <a:off x="2032509" y="1395312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945" name="Google Shape;945;p37"/>
          <p:cNvSpPr/>
          <p:nvPr/>
        </p:nvSpPr>
        <p:spPr>
          <a:xfrm rot="5400000">
            <a:off x="-2602412" y="2593395"/>
            <a:ext cx="6843488" cy="1685725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6" name="Google Shape;946;p37"/>
          <p:cNvGrpSpPr/>
          <p:nvPr/>
        </p:nvGrpSpPr>
        <p:grpSpPr>
          <a:xfrm>
            <a:off x="324214" y="840325"/>
            <a:ext cx="968805" cy="980175"/>
            <a:chOff x="7190753" y="5365577"/>
            <a:chExt cx="745522" cy="754272"/>
          </a:xfrm>
        </p:grpSpPr>
        <p:sp>
          <p:nvSpPr>
            <p:cNvPr id="947" name="Google Shape;947;p37"/>
            <p:cNvSpPr/>
            <p:nvPr/>
          </p:nvSpPr>
          <p:spPr>
            <a:xfrm>
              <a:off x="7304327" y="6055729"/>
              <a:ext cx="49268" cy="63218"/>
            </a:xfrm>
            <a:custGeom>
              <a:rect b="b" l="l" r="r" t="t"/>
              <a:pathLst>
                <a:path extrusionOk="0" h="63218" w="49268">
                  <a:moveTo>
                    <a:pt x="46314" y="38828"/>
                  </a:moveTo>
                  <a:lnTo>
                    <a:pt x="24634" y="6309"/>
                  </a:lnTo>
                  <a:cubicBezTo>
                    <a:pt x="19214" y="-14"/>
                    <a:pt x="11084" y="-2725"/>
                    <a:pt x="5664" y="3599"/>
                  </a:cubicBezTo>
                  <a:cubicBezTo>
                    <a:pt x="244" y="9922"/>
                    <a:pt x="-2466" y="18052"/>
                    <a:pt x="2955" y="24375"/>
                  </a:cubicBezTo>
                  <a:lnTo>
                    <a:pt x="24634" y="56894"/>
                  </a:lnTo>
                  <a:cubicBezTo>
                    <a:pt x="27344" y="59605"/>
                    <a:pt x="32764" y="63218"/>
                    <a:pt x="35474" y="63218"/>
                  </a:cubicBezTo>
                  <a:cubicBezTo>
                    <a:pt x="38184" y="63218"/>
                    <a:pt x="40894" y="63218"/>
                    <a:pt x="43604" y="60508"/>
                  </a:cubicBezTo>
                  <a:cubicBezTo>
                    <a:pt x="49024" y="53282"/>
                    <a:pt x="51734" y="44249"/>
                    <a:pt x="46314" y="388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37"/>
            <p:cNvSpPr/>
            <p:nvPr/>
          </p:nvSpPr>
          <p:spPr>
            <a:xfrm>
              <a:off x="7190753" y="5591308"/>
              <a:ext cx="332214" cy="524928"/>
            </a:xfrm>
            <a:custGeom>
              <a:rect b="b" l="l" r="r" t="t"/>
              <a:pathLst>
                <a:path extrusionOk="0" h="524928" w="332214">
                  <a:moveTo>
                    <a:pt x="331519" y="506862"/>
                  </a:moveTo>
                  <a:lnTo>
                    <a:pt x="308032" y="392141"/>
                  </a:lnTo>
                  <a:cubicBezTo>
                    <a:pt x="296289" y="337942"/>
                    <a:pt x="264673" y="289162"/>
                    <a:pt x="214990" y="257546"/>
                  </a:cubicBezTo>
                  <a:lnTo>
                    <a:pt x="162598" y="223219"/>
                  </a:lnTo>
                  <a:cubicBezTo>
                    <a:pt x="141822" y="208766"/>
                    <a:pt x="112915" y="211477"/>
                    <a:pt x="95752" y="228640"/>
                  </a:cubicBezTo>
                  <a:lnTo>
                    <a:pt x="95752" y="49782"/>
                  </a:lnTo>
                  <a:cubicBezTo>
                    <a:pt x="95752" y="27199"/>
                    <a:pt x="78589" y="6422"/>
                    <a:pt x="57813" y="1002"/>
                  </a:cubicBezTo>
                  <a:cubicBezTo>
                    <a:pt x="43359" y="-1707"/>
                    <a:pt x="28906" y="1002"/>
                    <a:pt x="17163" y="10035"/>
                  </a:cubicBezTo>
                  <a:cubicBezTo>
                    <a:pt x="5420" y="19069"/>
                    <a:pt x="0" y="32619"/>
                    <a:pt x="0" y="47071"/>
                  </a:cubicBezTo>
                  <a:lnTo>
                    <a:pt x="0" y="273806"/>
                  </a:lnTo>
                  <a:cubicBezTo>
                    <a:pt x="0" y="302712"/>
                    <a:pt x="9033" y="331618"/>
                    <a:pt x="26197" y="356911"/>
                  </a:cubicBezTo>
                  <a:lnTo>
                    <a:pt x="52393" y="393947"/>
                  </a:lnTo>
                  <a:cubicBezTo>
                    <a:pt x="55102" y="396658"/>
                    <a:pt x="61426" y="399367"/>
                    <a:pt x="64136" y="399367"/>
                  </a:cubicBezTo>
                  <a:cubicBezTo>
                    <a:pt x="66846" y="399367"/>
                    <a:pt x="69556" y="399367"/>
                    <a:pt x="73169" y="396658"/>
                  </a:cubicBezTo>
                  <a:cubicBezTo>
                    <a:pt x="78589" y="391238"/>
                    <a:pt x="82202" y="382205"/>
                    <a:pt x="75879" y="376784"/>
                  </a:cubicBezTo>
                  <a:lnTo>
                    <a:pt x="49683" y="339748"/>
                  </a:lnTo>
                  <a:cubicBezTo>
                    <a:pt x="35230" y="319875"/>
                    <a:pt x="28906" y="296389"/>
                    <a:pt x="28906" y="273806"/>
                  </a:cubicBezTo>
                  <a:lnTo>
                    <a:pt x="28906" y="47071"/>
                  </a:lnTo>
                  <a:cubicBezTo>
                    <a:pt x="28906" y="41652"/>
                    <a:pt x="31616" y="35329"/>
                    <a:pt x="37940" y="32619"/>
                  </a:cubicBezTo>
                  <a:cubicBezTo>
                    <a:pt x="43359" y="29909"/>
                    <a:pt x="49683" y="27199"/>
                    <a:pt x="55102" y="29909"/>
                  </a:cubicBezTo>
                  <a:cubicBezTo>
                    <a:pt x="64136" y="32619"/>
                    <a:pt x="69556" y="38942"/>
                    <a:pt x="69556" y="49782"/>
                  </a:cubicBezTo>
                  <a:lnTo>
                    <a:pt x="69556" y="230446"/>
                  </a:lnTo>
                  <a:cubicBezTo>
                    <a:pt x="69556" y="256643"/>
                    <a:pt x="78589" y="279226"/>
                    <a:pt x="95752" y="299098"/>
                  </a:cubicBezTo>
                  <a:lnTo>
                    <a:pt x="98462" y="301809"/>
                  </a:lnTo>
                  <a:cubicBezTo>
                    <a:pt x="107495" y="313551"/>
                    <a:pt x="119239" y="324392"/>
                    <a:pt x="130079" y="336134"/>
                  </a:cubicBezTo>
                  <a:lnTo>
                    <a:pt x="144531" y="353298"/>
                  </a:lnTo>
                  <a:cubicBezTo>
                    <a:pt x="158984" y="367751"/>
                    <a:pt x="168018" y="375881"/>
                    <a:pt x="168018" y="375881"/>
                  </a:cubicBezTo>
                  <a:cubicBezTo>
                    <a:pt x="173438" y="381300"/>
                    <a:pt x="182471" y="381300"/>
                    <a:pt x="188794" y="375881"/>
                  </a:cubicBezTo>
                  <a:cubicBezTo>
                    <a:pt x="194214" y="370461"/>
                    <a:pt x="194214" y="361428"/>
                    <a:pt x="188794" y="356008"/>
                  </a:cubicBezTo>
                  <a:cubicBezTo>
                    <a:pt x="188794" y="356008"/>
                    <a:pt x="171631" y="338845"/>
                    <a:pt x="150855" y="315359"/>
                  </a:cubicBezTo>
                  <a:lnTo>
                    <a:pt x="115625" y="281032"/>
                  </a:lnTo>
                  <a:cubicBezTo>
                    <a:pt x="106592" y="271999"/>
                    <a:pt x="106592" y="258449"/>
                    <a:pt x="115625" y="249416"/>
                  </a:cubicBezTo>
                  <a:cubicBezTo>
                    <a:pt x="124658" y="240382"/>
                    <a:pt x="136401" y="240382"/>
                    <a:pt x="144531" y="246706"/>
                  </a:cubicBezTo>
                  <a:lnTo>
                    <a:pt x="196924" y="281032"/>
                  </a:lnTo>
                  <a:cubicBezTo>
                    <a:pt x="237573" y="309939"/>
                    <a:pt x="266480" y="349684"/>
                    <a:pt x="278223" y="398464"/>
                  </a:cubicBezTo>
                  <a:lnTo>
                    <a:pt x="301710" y="513186"/>
                  </a:lnTo>
                  <a:cubicBezTo>
                    <a:pt x="304419" y="518606"/>
                    <a:pt x="310743" y="524929"/>
                    <a:pt x="316163" y="524929"/>
                  </a:cubicBezTo>
                  <a:lnTo>
                    <a:pt x="318872" y="524929"/>
                  </a:lnTo>
                  <a:cubicBezTo>
                    <a:pt x="328809" y="521315"/>
                    <a:pt x="334229" y="512282"/>
                    <a:pt x="331519" y="5068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37"/>
            <p:cNvSpPr/>
            <p:nvPr/>
          </p:nvSpPr>
          <p:spPr>
            <a:xfrm>
              <a:off x="7272067" y="6011466"/>
              <a:ext cx="31338" cy="31602"/>
            </a:xfrm>
            <a:custGeom>
              <a:rect b="b" l="l" r="r" t="t"/>
              <a:pathLst>
                <a:path extrusionOk="0" h="31602" w="31338">
                  <a:moveTo>
                    <a:pt x="27988" y="6309"/>
                  </a:moveTo>
                  <a:lnTo>
                    <a:pt x="27988" y="6309"/>
                  </a:lnTo>
                  <a:cubicBezTo>
                    <a:pt x="21666" y="-14"/>
                    <a:pt x="12632" y="-2725"/>
                    <a:pt x="6309" y="3599"/>
                  </a:cubicBezTo>
                  <a:cubicBezTo>
                    <a:pt x="-14" y="9922"/>
                    <a:pt x="-2724" y="18955"/>
                    <a:pt x="3599" y="25279"/>
                  </a:cubicBezTo>
                  <a:cubicBezTo>
                    <a:pt x="6309" y="27989"/>
                    <a:pt x="12632" y="31602"/>
                    <a:pt x="16245" y="31602"/>
                  </a:cubicBezTo>
                  <a:cubicBezTo>
                    <a:pt x="18955" y="31602"/>
                    <a:pt x="22569" y="31602"/>
                    <a:pt x="25278" y="28892"/>
                  </a:cubicBezTo>
                  <a:cubicBezTo>
                    <a:pt x="30699" y="22569"/>
                    <a:pt x="34312" y="12633"/>
                    <a:pt x="27988" y="63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37"/>
            <p:cNvSpPr/>
            <p:nvPr/>
          </p:nvSpPr>
          <p:spPr>
            <a:xfrm>
              <a:off x="7610098" y="5598136"/>
              <a:ext cx="326177" cy="521713"/>
            </a:xfrm>
            <a:custGeom>
              <a:rect b="b" l="l" r="r" t="t"/>
              <a:pathLst>
                <a:path extrusionOk="0" h="521713" w="326177">
                  <a:moveTo>
                    <a:pt x="308732" y="9531"/>
                  </a:moveTo>
                  <a:cubicBezTo>
                    <a:pt x="296989" y="1401"/>
                    <a:pt x="283439" y="-2213"/>
                    <a:pt x="268987" y="1401"/>
                  </a:cubicBezTo>
                  <a:cubicBezTo>
                    <a:pt x="246404" y="6820"/>
                    <a:pt x="231950" y="26693"/>
                    <a:pt x="231950" y="50180"/>
                  </a:cubicBezTo>
                  <a:lnTo>
                    <a:pt x="231950" y="227231"/>
                  </a:lnTo>
                  <a:cubicBezTo>
                    <a:pt x="214787" y="210068"/>
                    <a:pt x="186784" y="207357"/>
                    <a:pt x="166008" y="221811"/>
                  </a:cubicBezTo>
                  <a:lnTo>
                    <a:pt x="114518" y="256137"/>
                  </a:lnTo>
                  <a:cubicBezTo>
                    <a:pt x="69352" y="287753"/>
                    <a:pt x="35026" y="335630"/>
                    <a:pt x="23283" y="390732"/>
                  </a:cubicBezTo>
                  <a:lnTo>
                    <a:pt x="700" y="504550"/>
                  </a:lnTo>
                  <a:cubicBezTo>
                    <a:pt x="-2010" y="512680"/>
                    <a:pt x="3410" y="519003"/>
                    <a:pt x="12443" y="521714"/>
                  </a:cubicBezTo>
                  <a:lnTo>
                    <a:pt x="15153" y="521714"/>
                  </a:lnTo>
                  <a:cubicBezTo>
                    <a:pt x="20573" y="521714"/>
                    <a:pt x="26897" y="516294"/>
                    <a:pt x="29606" y="509970"/>
                  </a:cubicBezTo>
                  <a:lnTo>
                    <a:pt x="52189" y="396152"/>
                  </a:lnTo>
                  <a:cubicBezTo>
                    <a:pt x="63932" y="347372"/>
                    <a:pt x="89225" y="307627"/>
                    <a:pt x="131682" y="278720"/>
                  </a:cubicBezTo>
                  <a:lnTo>
                    <a:pt x="183171" y="244394"/>
                  </a:lnTo>
                  <a:cubicBezTo>
                    <a:pt x="191301" y="238974"/>
                    <a:pt x="205754" y="238974"/>
                    <a:pt x="212077" y="247104"/>
                  </a:cubicBezTo>
                  <a:cubicBezTo>
                    <a:pt x="220207" y="255234"/>
                    <a:pt x="220207" y="269687"/>
                    <a:pt x="212077" y="278720"/>
                  </a:cubicBezTo>
                  <a:lnTo>
                    <a:pt x="140715" y="352793"/>
                  </a:lnTo>
                  <a:cubicBezTo>
                    <a:pt x="135295" y="358213"/>
                    <a:pt x="135295" y="367246"/>
                    <a:pt x="140715" y="372666"/>
                  </a:cubicBezTo>
                  <a:cubicBezTo>
                    <a:pt x="146135" y="378085"/>
                    <a:pt x="155168" y="378085"/>
                    <a:pt x="160588" y="372666"/>
                  </a:cubicBezTo>
                  <a:cubicBezTo>
                    <a:pt x="160588" y="372666"/>
                    <a:pt x="220207" y="309433"/>
                    <a:pt x="229240" y="298594"/>
                  </a:cubicBezTo>
                  <a:lnTo>
                    <a:pt x="231950" y="295883"/>
                  </a:lnTo>
                  <a:cubicBezTo>
                    <a:pt x="249113" y="276011"/>
                    <a:pt x="257243" y="253428"/>
                    <a:pt x="257243" y="227231"/>
                  </a:cubicBezTo>
                  <a:lnTo>
                    <a:pt x="257243" y="47470"/>
                  </a:lnTo>
                  <a:cubicBezTo>
                    <a:pt x="257243" y="39340"/>
                    <a:pt x="262663" y="30307"/>
                    <a:pt x="271696" y="27597"/>
                  </a:cubicBezTo>
                  <a:cubicBezTo>
                    <a:pt x="277116" y="27597"/>
                    <a:pt x="283439" y="27597"/>
                    <a:pt x="288860" y="30307"/>
                  </a:cubicBezTo>
                  <a:cubicBezTo>
                    <a:pt x="294279" y="33017"/>
                    <a:pt x="296989" y="38437"/>
                    <a:pt x="296989" y="44759"/>
                  </a:cubicBezTo>
                  <a:lnTo>
                    <a:pt x="296989" y="270590"/>
                  </a:lnTo>
                  <a:cubicBezTo>
                    <a:pt x="296989" y="293173"/>
                    <a:pt x="288860" y="316660"/>
                    <a:pt x="277116" y="336533"/>
                  </a:cubicBezTo>
                  <a:lnTo>
                    <a:pt x="166008" y="491001"/>
                  </a:lnTo>
                  <a:cubicBezTo>
                    <a:pt x="160588" y="496420"/>
                    <a:pt x="163298" y="505453"/>
                    <a:pt x="168718" y="510874"/>
                  </a:cubicBezTo>
                  <a:cubicBezTo>
                    <a:pt x="171428" y="513584"/>
                    <a:pt x="174138" y="513584"/>
                    <a:pt x="176848" y="513584"/>
                  </a:cubicBezTo>
                  <a:cubicBezTo>
                    <a:pt x="182267" y="513584"/>
                    <a:pt x="184978" y="510874"/>
                    <a:pt x="188591" y="508164"/>
                  </a:cubicBezTo>
                  <a:lnTo>
                    <a:pt x="299699" y="353696"/>
                  </a:lnTo>
                  <a:cubicBezTo>
                    <a:pt x="316862" y="331113"/>
                    <a:pt x="324993" y="302206"/>
                    <a:pt x="324993" y="270590"/>
                  </a:cubicBezTo>
                  <a:lnTo>
                    <a:pt x="324993" y="44759"/>
                  </a:lnTo>
                  <a:cubicBezTo>
                    <a:pt x="329509" y="32114"/>
                    <a:pt x="320476" y="17660"/>
                    <a:pt x="308732" y="95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37"/>
            <p:cNvSpPr/>
            <p:nvPr/>
          </p:nvSpPr>
          <p:spPr>
            <a:xfrm>
              <a:off x="7328058" y="5441456"/>
              <a:ext cx="477856" cy="383008"/>
            </a:xfrm>
            <a:custGeom>
              <a:rect b="b" l="l" r="r" t="t"/>
              <a:pathLst>
                <a:path extrusionOk="0" h="383008" w="477856">
                  <a:moveTo>
                    <a:pt x="448047" y="284546"/>
                  </a:moveTo>
                  <a:lnTo>
                    <a:pt x="387525" y="284546"/>
                  </a:lnTo>
                  <a:cubicBezTo>
                    <a:pt x="375782" y="259253"/>
                    <a:pt x="353198" y="238477"/>
                    <a:pt x="324292" y="233056"/>
                  </a:cubicBezTo>
                  <a:lnTo>
                    <a:pt x="315259" y="230347"/>
                  </a:lnTo>
                  <a:lnTo>
                    <a:pt x="337842" y="224927"/>
                  </a:lnTo>
                  <a:cubicBezTo>
                    <a:pt x="340552" y="224927"/>
                    <a:pt x="340552" y="224927"/>
                    <a:pt x="343262" y="222217"/>
                  </a:cubicBezTo>
                  <a:cubicBezTo>
                    <a:pt x="348682" y="219506"/>
                    <a:pt x="348682" y="214087"/>
                    <a:pt x="348682" y="210473"/>
                  </a:cubicBezTo>
                  <a:lnTo>
                    <a:pt x="348682" y="205054"/>
                  </a:lnTo>
                  <a:cubicBezTo>
                    <a:pt x="351392" y="205054"/>
                    <a:pt x="354102" y="205054"/>
                    <a:pt x="357715" y="205054"/>
                  </a:cubicBezTo>
                  <a:cubicBezTo>
                    <a:pt x="361329" y="205054"/>
                    <a:pt x="363135" y="205054"/>
                    <a:pt x="366748" y="205054"/>
                  </a:cubicBezTo>
                  <a:lnTo>
                    <a:pt x="366748" y="210473"/>
                  </a:lnTo>
                  <a:cubicBezTo>
                    <a:pt x="366748" y="215894"/>
                    <a:pt x="372169" y="222217"/>
                    <a:pt x="378491" y="224927"/>
                  </a:cubicBezTo>
                  <a:lnTo>
                    <a:pt x="415528" y="233056"/>
                  </a:lnTo>
                  <a:cubicBezTo>
                    <a:pt x="432691" y="235767"/>
                    <a:pt x="447144" y="252930"/>
                    <a:pt x="447144" y="270093"/>
                  </a:cubicBezTo>
                  <a:lnTo>
                    <a:pt x="447144" y="284546"/>
                  </a:lnTo>
                  <a:close/>
                  <a:moveTo>
                    <a:pt x="284546" y="207764"/>
                  </a:moveTo>
                  <a:lnTo>
                    <a:pt x="284546" y="207764"/>
                  </a:lnTo>
                  <a:cubicBezTo>
                    <a:pt x="296289" y="199634"/>
                    <a:pt x="304419" y="190601"/>
                    <a:pt x="310742" y="182471"/>
                  </a:cubicBezTo>
                  <a:cubicBezTo>
                    <a:pt x="313453" y="187890"/>
                    <a:pt x="319775" y="190601"/>
                    <a:pt x="322486" y="194214"/>
                  </a:cubicBezTo>
                  <a:lnTo>
                    <a:pt x="322486" y="199634"/>
                  </a:lnTo>
                  <a:lnTo>
                    <a:pt x="296289" y="205054"/>
                  </a:lnTo>
                  <a:cubicBezTo>
                    <a:pt x="293579" y="205054"/>
                    <a:pt x="287256" y="207764"/>
                    <a:pt x="284546" y="207764"/>
                  </a:cubicBezTo>
                  <a:close/>
                  <a:moveTo>
                    <a:pt x="238477" y="193311"/>
                  </a:moveTo>
                  <a:cubicBezTo>
                    <a:pt x="206860" y="193311"/>
                    <a:pt x="180664" y="168018"/>
                    <a:pt x="180664" y="136401"/>
                  </a:cubicBezTo>
                  <a:lnTo>
                    <a:pt x="180664" y="121948"/>
                  </a:lnTo>
                  <a:lnTo>
                    <a:pt x="200537" y="121948"/>
                  </a:lnTo>
                  <a:cubicBezTo>
                    <a:pt x="223121" y="121948"/>
                    <a:pt x="246607" y="113818"/>
                    <a:pt x="263770" y="99365"/>
                  </a:cubicBezTo>
                  <a:lnTo>
                    <a:pt x="295386" y="116529"/>
                  </a:lnTo>
                  <a:lnTo>
                    <a:pt x="295386" y="139112"/>
                  </a:lnTo>
                  <a:cubicBezTo>
                    <a:pt x="293579" y="168018"/>
                    <a:pt x="270093" y="193311"/>
                    <a:pt x="238477" y="193311"/>
                  </a:cubicBezTo>
                  <a:close/>
                  <a:moveTo>
                    <a:pt x="255640" y="230347"/>
                  </a:moveTo>
                  <a:lnTo>
                    <a:pt x="238477" y="270093"/>
                  </a:lnTo>
                  <a:lnTo>
                    <a:pt x="221314" y="230347"/>
                  </a:lnTo>
                  <a:lnTo>
                    <a:pt x="221314" y="218603"/>
                  </a:lnTo>
                  <a:cubicBezTo>
                    <a:pt x="226733" y="218603"/>
                    <a:pt x="233057" y="221314"/>
                    <a:pt x="238477" y="221314"/>
                  </a:cubicBezTo>
                  <a:cubicBezTo>
                    <a:pt x="243897" y="221314"/>
                    <a:pt x="250220" y="221314"/>
                    <a:pt x="255640" y="218603"/>
                  </a:cubicBezTo>
                  <a:lnTo>
                    <a:pt x="255640" y="230347"/>
                  </a:lnTo>
                  <a:close/>
                  <a:moveTo>
                    <a:pt x="193310" y="207764"/>
                  </a:moveTo>
                  <a:cubicBezTo>
                    <a:pt x="190601" y="205054"/>
                    <a:pt x="184277" y="205054"/>
                    <a:pt x="181567" y="205054"/>
                  </a:cubicBezTo>
                  <a:lnTo>
                    <a:pt x="155371" y="199634"/>
                  </a:lnTo>
                  <a:lnTo>
                    <a:pt x="155371" y="194214"/>
                  </a:lnTo>
                  <a:cubicBezTo>
                    <a:pt x="160791" y="191504"/>
                    <a:pt x="164405" y="186084"/>
                    <a:pt x="167114" y="182471"/>
                  </a:cubicBezTo>
                  <a:cubicBezTo>
                    <a:pt x="172534" y="193311"/>
                    <a:pt x="181567" y="202344"/>
                    <a:pt x="193310" y="207764"/>
                  </a:cubicBezTo>
                  <a:close/>
                  <a:moveTo>
                    <a:pt x="149951" y="230347"/>
                  </a:moveTo>
                  <a:cubicBezTo>
                    <a:pt x="121045" y="235767"/>
                    <a:pt x="98462" y="255639"/>
                    <a:pt x="86719" y="281836"/>
                  </a:cubicBezTo>
                  <a:lnTo>
                    <a:pt x="26196" y="281836"/>
                  </a:lnTo>
                  <a:lnTo>
                    <a:pt x="26196" y="270093"/>
                  </a:lnTo>
                  <a:cubicBezTo>
                    <a:pt x="26196" y="252930"/>
                    <a:pt x="37940" y="235767"/>
                    <a:pt x="57812" y="233056"/>
                  </a:cubicBezTo>
                  <a:lnTo>
                    <a:pt x="94849" y="224927"/>
                  </a:lnTo>
                  <a:cubicBezTo>
                    <a:pt x="100268" y="222217"/>
                    <a:pt x="106592" y="216797"/>
                    <a:pt x="106592" y="210473"/>
                  </a:cubicBezTo>
                  <a:lnTo>
                    <a:pt x="106592" y="205054"/>
                  </a:lnTo>
                  <a:cubicBezTo>
                    <a:pt x="109302" y="205054"/>
                    <a:pt x="112012" y="205054"/>
                    <a:pt x="115625" y="205054"/>
                  </a:cubicBezTo>
                  <a:cubicBezTo>
                    <a:pt x="118335" y="205054"/>
                    <a:pt x="121045" y="205054"/>
                    <a:pt x="124658" y="205054"/>
                  </a:cubicBezTo>
                  <a:lnTo>
                    <a:pt x="124658" y="207764"/>
                  </a:lnTo>
                  <a:cubicBezTo>
                    <a:pt x="124658" y="213184"/>
                    <a:pt x="127368" y="215894"/>
                    <a:pt x="130078" y="219506"/>
                  </a:cubicBezTo>
                  <a:cubicBezTo>
                    <a:pt x="132788" y="219506"/>
                    <a:pt x="132788" y="222217"/>
                    <a:pt x="135498" y="222217"/>
                  </a:cubicBezTo>
                  <a:lnTo>
                    <a:pt x="158081" y="227637"/>
                  </a:lnTo>
                  <a:lnTo>
                    <a:pt x="149951" y="230347"/>
                  </a:lnTo>
                  <a:close/>
                  <a:moveTo>
                    <a:pt x="81299" y="133691"/>
                  </a:moveTo>
                  <a:lnTo>
                    <a:pt x="101172" y="133691"/>
                  </a:lnTo>
                  <a:cubicBezTo>
                    <a:pt x="118335" y="133691"/>
                    <a:pt x="135498" y="130982"/>
                    <a:pt x="152661" y="121948"/>
                  </a:cubicBezTo>
                  <a:lnTo>
                    <a:pt x="152661" y="139112"/>
                  </a:lnTo>
                  <a:cubicBezTo>
                    <a:pt x="152661" y="158984"/>
                    <a:pt x="135498" y="176148"/>
                    <a:pt x="115625" y="176148"/>
                  </a:cubicBezTo>
                  <a:cubicBezTo>
                    <a:pt x="95752" y="176148"/>
                    <a:pt x="78589" y="158984"/>
                    <a:pt x="78589" y="139112"/>
                  </a:cubicBezTo>
                  <a:lnTo>
                    <a:pt x="78589" y="133691"/>
                  </a:lnTo>
                  <a:lnTo>
                    <a:pt x="81299" y="133691"/>
                  </a:lnTo>
                  <a:close/>
                  <a:moveTo>
                    <a:pt x="115625" y="70458"/>
                  </a:moveTo>
                  <a:cubicBezTo>
                    <a:pt x="130078" y="70458"/>
                    <a:pt x="144531" y="78589"/>
                    <a:pt x="149951" y="93041"/>
                  </a:cubicBezTo>
                  <a:cubicBezTo>
                    <a:pt x="135498" y="101172"/>
                    <a:pt x="118335" y="104785"/>
                    <a:pt x="101172" y="104785"/>
                  </a:cubicBezTo>
                  <a:lnTo>
                    <a:pt x="81299" y="104785"/>
                  </a:lnTo>
                  <a:cubicBezTo>
                    <a:pt x="81299" y="84912"/>
                    <a:pt x="98462" y="70458"/>
                    <a:pt x="115625" y="70458"/>
                  </a:cubicBezTo>
                  <a:close/>
                  <a:moveTo>
                    <a:pt x="181567" y="87622"/>
                  </a:moveTo>
                  <a:lnTo>
                    <a:pt x="181567" y="87622"/>
                  </a:lnTo>
                  <a:cubicBezTo>
                    <a:pt x="181567" y="56005"/>
                    <a:pt x="207764" y="30713"/>
                    <a:pt x="239380" y="30713"/>
                  </a:cubicBezTo>
                  <a:cubicBezTo>
                    <a:pt x="268287" y="30713"/>
                    <a:pt x="290870" y="50586"/>
                    <a:pt x="293579" y="79492"/>
                  </a:cubicBezTo>
                  <a:lnTo>
                    <a:pt x="267383" y="65039"/>
                  </a:lnTo>
                  <a:cubicBezTo>
                    <a:pt x="261963" y="62329"/>
                    <a:pt x="252930" y="62329"/>
                    <a:pt x="247510" y="67749"/>
                  </a:cubicBezTo>
                  <a:cubicBezTo>
                    <a:pt x="235767" y="82202"/>
                    <a:pt x="218604" y="90332"/>
                    <a:pt x="198731" y="90332"/>
                  </a:cubicBezTo>
                  <a:lnTo>
                    <a:pt x="181567" y="87622"/>
                  </a:lnTo>
                  <a:close/>
                  <a:moveTo>
                    <a:pt x="325196" y="139112"/>
                  </a:moveTo>
                  <a:cubicBezTo>
                    <a:pt x="325196" y="136401"/>
                    <a:pt x="325196" y="136401"/>
                    <a:pt x="325196" y="139112"/>
                  </a:cubicBezTo>
                  <a:lnTo>
                    <a:pt x="325196" y="124658"/>
                  </a:lnTo>
                  <a:cubicBezTo>
                    <a:pt x="342359" y="130079"/>
                    <a:pt x="359522" y="136401"/>
                    <a:pt x="376685" y="136401"/>
                  </a:cubicBezTo>
                  <a:lnTo>
                    <a:pt x="396558" y="136401"/>
                  </a:lnTo>
                  <a:lnTo>
                    <a:pt x="396558" y="141821"/>
                  </a:lnTo>
                  <a:cubicBezTo>
                    <a:pt x="396558" y="161695"/>
                    <a:pt x="379395" y="178857"/>
                    <a:pt x="359522" y="178857"/>
                  </a:cubicBezTo>
                  <a:cubicBezTo>
                    <a:pt x="339649" y="178857"/>
                    <a:pt x="325196" y="158984"/>
                    <a:pt x="325196" y="139112"/>
                  </a:cubicBezTo>
                  <a:close/>
                  <a:moveTo>
                    <a:pt x="359522" y="70458"/>
                  </a:moveTo>
                  <a:cubicBezTo>
                    <a:pt x="379395" y="70458"/>
                    <a:pt x="393848" y="84912"/>
                    <a:pt x="396558" y="104785"/>
                  </a:cubicBezTo>
                  <a:lnTo>
                    <a:pt x="376685" y="104785"/>
                  </a:lnTo>
                  <a:cubicBezTo>
                    <a:pt x="359522" y="104785"/>
                    <a:pt x="342359" y="102075"/>
                    <a:pt x="327906" y="93041"/>
                  </a:cubicBezTo>
                  <a:cubicBezTo>
                    <a:pt x="333325" y="79492"/>
                    <a:pt x="345069" y="70458"/>
                    <a:pt x="359522" y="70458"/>
                  </a:cubicBezTo>
                  <a:close/>
                  <a:moveTo>
                    <a:pt x="425464" y="205054"/>
                  </a:moveTo>
                  <a:lnTo>
                    <a:pt x="399268" y="199634"/>
                  </a:lnTo>
                  <a:lnTo>
                    <a:pt x="399268" y="194214"/>
                  </a:lnTo>
                  <a:cubicBezTo>
                    <a:pt x="416431" y="182471"/>
                    <a:pt x="428174" y="162598"/>
                    <a:pt x="428174" y="140015"/>
                  </a:cubicBezTo>
                  <a:lnTo>
                    <a:pt x="428174" y="105688"/>
                  </a:lnTo>
                  <a:cubicBezTo>
                    <a:pt x="428174" y="68652"/>
                    <a:pt x="399268" y="39746"/>
                    <a:pt x="362232" y="39746"/>
                  </a:cubicBezTo>
                  <a:cubicBezTo>
                    <a:pt x="345069" y="39746"/>
                    <a:pt x="330615" y="45166"/>
                    <a:pt x="318872" y="54199"/>
                  </a:cubicBezTo>
                  <a:cubicBezTo>
                    <a:pt x="307129" y="22583"/>
                    <a:pt x="275513" y="0"/>
                    <a:pt x="238477" y="0"/>
                  </a:cubicBezTo>
                  <a:cubicBezTo>
                    <a:pt x="204150" y="0"/>
                    <a:pt x="172534" y="22583"/>
                    <a:pt x="158081" y="54199"/>
                  </a:cubicBezTo>
                  <a:cubicBezTo>
                    <a:pt x="146338" y="46069"/>
                    <a:pt x="131885" y="37036"/>
                    <a:pt x="114722" y="37036"/>
                  </a:cubicBezTo>
                  <a:cubicBezTo>
                    <a:pt x="77685" y="37036"/>
                    <a:pt x="48779" y="65942"/>
                    <a:pt x="48779" y="102979"/>
                  </a:cubicBezTo>
                  <a:lnTo>
                    <a:pt x="48779" y="105688"/>
                  </a:lnTo>
                  <a:lnTo>
                    <a:pt x="48779" y="137304"/>
                  </a:lnTo>
                  <a:cubicBezTo>
                    <a:pt x="48779" y="159887"/>
                    <a:pt x="60523" y="179761"/>
                    <a:pt x="77685" y="191504"/>
                  </a:cubicBezTo>
                  <a:lnTo>
                    <a:pt x="77685" y="196923"/>
                  </a:lnTo>
                  <a:lnTo>
                    <a:pt x="51489" y="202344"/>
                  </a:lnTo>
                  <a:cubicBezTo>
                    <a:pt x="19873" y="210473"/>
                    <a:pt x="0" y="236670"/>
                    <a:pt x="0" y="268286"/>
                  </a:cubicBezTo>
                  <a:lnTo>
                    <a:pt x="0" y="297193"/>
                  </a:lnTo>
                  <a:cubicBezTo>
                    <a:pt x="0" y="305322"/>
                    <a:pt x="5420" y="311646"/>
                    <a:pt x="14453" y="311646"/>
                  </a:cubicBezTo>
                  <a:lnTo>
                    <a:pt x="80395" y="311646"/>
                  </a:lnTo>
                  <a:cubicBezTo>
                    <a:pt x="80395" y="314355"/>
                    <a:pt x="80395" y="314355"/>
                    <a:pt x="80395" y="317066"/>
                  </a:cubicBezTo>
                  <a:lnTo>
                    <a:pt x="80395" y="368555"/>
                  </a:lnTo>
                  <a:cubicBezTo>
                    <a:pt x="80395" y="376685"/>
                    <a:pt x="85816" y="383009"/>
                    <a:pt x="94849" y="383009"/>
                  </a:cubicBezTo>
                  <a:lnTo>
                    <a:pt x="184277" y="383009"/>
                  </a:lnTo>
                  <a:cubicBezTo>
                    <a:pt x="193310" y="383009"/>
                    <a:pt x="198731" y="377588"/>
                    <a:pt x="198731" y="368555"/>
                  </a:cubicBezTo>
                  <a:cubicBezTo>
                    <a:pt x="198731" y="360425"/>
                    <a:pt x="193310" y="354102"/>
                    <a:pt x="184277" y="354102"/>
                  </a:cubicBezTo>
                  <a:lnTo>
                    <a:pt x="169824" y="354102"/>
                  </a:lnTo>
                  <a:lnTo>
                    <a:pt x="169824" y="322485"/>
                  </a:lnTo>
                  <a:cubicBezTo>
                    <a:pt x="169824" y="314355"/>
                    <a:pt x="164405" y="308032"/>
                    <a:pt x="155371" y="308032"/>
                  </a:cubicBezTo>
                  <a:cubicBezTo>
                    <a:pt x="146338" y="308032"/>
                    <a:pt x="140918" y="313452"/>
                    <a:pt x="140918" y="322485"/>
                  </a:cubicBezTo>
                  <a:lnTo>
                    <a:pt x="140918" y="354102"/>
                  </a:lnTo>
                  <a:lnTo>
                    <a:pt x="112012" y="354102"/>
                  </a:lnTo>
                  <a:lnTo>
                    <a:pt x="112012" y="317066"/>
                  </a:lnTo>
                  <a:cubicBezTo>
                    <a:pt x="112012" y="288160"/>
                    <a:pt x="131885" y="265577"/>
                    <a:pt x="158081" y="257447"/>
                  </a:cubicBezTo>
                  <a:lnTo>
                    <a:pt x="197827" y="249317"/>
                  </a:lnTo>
                  <a:lnTo>
                    <a:pt x="224024" y="308936"/>
                  </a:lnTo>
                  <a:cubicBezTo>
                    <a:pt x="226733" y="314355"/>
                    <a:pt x="233057" y="317066"/>
                    <a:pt x="238477" y="317066"/>
                  </a:cubicBezTo>
                  <a:cubicBezTo>
                    <a:pt x="243897" y="317066"/>
                    <a:pt x="250220" y="314355"/>
                    <a:pt x="252930" y="308936"/>
                  </a:cubicBezTo>
                  <a:lnTo>
                    <a:pt x="279126" y="249317"/>
                  </a:lnTo>
                  <a:lnTo>
                    <a:pt x="319775" y="257447"/>
                  </a:lnTo>
                  <a:cubicBezTo>
                    <a:pt x="348682" y="262866"/>
                    <a:pt x="365845" y="289063"/>
                    <a:pt x="365845" y="317066"/>
                  </a:cubicBezTo>
                  <a:lnTo>
                    <a:pt x="365845" y="354102"/>
                  </a:lnTo>
                  <a:lnTo>
                    <a:pt x="336939" y="354102"/>
                  </a:lnTo>
                  <a:lnTo>
                    <a:pt x="336939" y="322485"/>
                  </a:lnTo>
                  <a:cubicBezTo>
                    <a:pt x="336939" y="314355"/>
                    <a:pt x="331519" y="308032"/>
                    <a:pt x="322486" y="308032"/>
                  </a:cubicBezTo>
                  <a:cubicBezTo>
                    <a:pt x="313453" y="308032"/>
                    <a:pt x="308032" y="313452"/>
                    <a:pt x="308032" y="322485"/>
                  </a:cubicBezTo>
                  <a:lnTo>
                    <a:pt x="308032" y="354102"/>
                  </a:lnTo>
                  <a:lnTo>
                    <a:pt x="290870" y="354102"/>
                  </a:lnTo>
                  <a:cubicBezTo>
                    <a:pt x="281836" y="354102"/>
                    <a:pt x="276416" y="359521"/>
                    <a:pt x="276416" y="368555"/>
                  </a:cubicBezTo>
                  <a:cubicBezTo>
                    <a:pt x="276416" y="376685"/>
                    <a:pt x="281836" y="383009"/>
                    <a:pt x="290870" y="383009"/>
                  </a:cubicBezTo>
                  <a:lnTo>
                    <a:pt x="380298" y="383009"/>
                  </a:lnTo>
                  <a:cubicBezTo>
                    <a:pt x="389331" y="383009"/>
                    <a:pt x="394752" y="377588"/>
                    <a:pt x="394752" y="368555"/>
                  </a:cubicBezTo>
                  <a:lnTo>
                    <a:pt x="394752" y="317066"/>
                  </a:lnTo>
                  <a:cubicBezTo>
                    <a:pt x="394752" y="314355"/>
                    <a:pt x="394752" y="314355"/>
                    <a:pt x="394752" y="311646"/>
                  </a:cubicBezTo>
                  <a:lnTo>
                    <a:pt x="463404" y="311646"/>
                  </a:lnTo>
                  <a:cubicBezTo>
                    <a:pt x="472437" y="311646"/>
                    <a:pt x="477857" y="306226"/>
                    <a:pt x="477857" y="297193"/>
                  </a:cubicBezTo>
                  <a:lnTo>
                    <a:pt x="477857" y="268286"/>
                  </a:lnTo>
                  <a:cubicBezTo>
                    <a:pt x="476954" y="239380"/>
                    <a:pt x="454371" y="213184"/>
                    <a:pt x="425464" y="2050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37"/>
            <p:cNvSpPr/>
            <p:nvPr/>
          </p:nvSpPr>
          <p:spPr>
            <a:xfrm>
              <a:off x="7549372" y="5799171"/>
              <a:ext cx="30028" cy="30713"/>
            </a:xfrm>
            <a:custGeom>
              <a:rect b="b" l="l" r="r" t="t"/>
              <a:pathLst>
                <a:path extrusionOk="0" h="30713" w="30028">
                  <a:moveTo>
                    <a:pt x="26196" y="2710"/>
                  </a:moveTo>
                  <a:cubicBezTo>
                    <a:pt x="23486" y="0"/>
                    <a:pt x="19873" y="0"/>
                    <a:pt x="14453" y="0"/>
                  </a:cubicBezTo>
                  <a:cubicBezTo>
                    <a:pt x="11743" y="0"/>
                    <a:pt x="5420" y="2710"/>
                    <a:pt x="2710" y="2710"/>
                  </a:cubicBezTo>
                  <a:cubicBezTo>
                    <a:pt x="0" y="5420"/>
                    <a:pt x="0" y="9033"/>
                    <a:pt x="0" y="15356"/>
                  </a:cubicBezTo>
                  <a:cubicBezTo>
                    <a:pt x="0" y="18066"/>
                    <a:pt x="2710" y="24389"/>
                    <a:pt x="2710" y="28003"/>
                  </a:cubicBezTo>
                  <a:cubicBezTo>
                    <a:pt x="5420" y="30713"/>
                    <a:pt x="9033" y="30713"/>
                    <a:pt x="14453" y="30713"/>
                  </a:cubicBezTo>
                  <a:cubicBezTo>
                    <a:pt x="17163" y="30713"/>
                    <a:pt x="23486" y="28003"/>
                    <a:pt x="26196" y="28003"/>
                  </a:cubicBezTo>
                  <a:cubicBezTo>
                    <a:pt x="28906" y="25293"/>
                    <a:pt x="28906" y="21680"/>
                    <a:pt x="28906" y="15356"/>
                  </a:cubicBezTo>
                  <a:cubicBezTo>
                    <a:pt x="31616" y="9033"/>
                    <a:pt x="28906" y="5420"/>
                    <a:pt x="26196" y="27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37"/>
            <p:cNvSpPr/>
            <p:nvPr/>
          </p:nvSpPr>
          <p:spPr>
            <a:xfrm>
              <a:off x="7553889" y="5365577"/>
              <a:ext cx="25292" cy="49682"/>
            </a:xfrm>
            <a:custGeom>
              <a:rect b="b" l="l" r="r" t="t"/>
              <a:pathLst>
                <a:path extrusionOk="0" h="49682" w="25292">
                  <a:moveTo>
                    <a:pt x="12646" y="0"/>
                  </a:moveTo>
                  <a:cubicBezTo>
                    <a:pt x="5420" y="0"/>
                    <a:pt x="0" y="5420"/>
                    <a:pt x="0" y="13550"/>
                  </a:cubicBezTo>
                  <a:lnTo>
                    <a:pt x="0" y="36133"/>
                  </a:lnTo>
                  <a:cubicBezTo>
                    <a:pt x="0" y="44263"/>
                    <a:pt x="5420" y="49683"/>
                    <a:pt x="12646" y="49683"/>
                  </a:cubicBezTo>
                  <a:cubicBezTo>
                    <a:pt x="19873" y="49683"/>
                    <a:pt x="25293" y="44263"/>
                    <a:pt x="25293" y="36133"/>
                  </a:cubicBezTo>
                  <a:lnTo>
                    <a:pt x="25293" y="13550"/>
                  </a:lnTo>
                  <a:cubicBezTo>
                    <a:pt x="25293" y="5420"/>
                    <a:pt x="20776" y="0"/>
                    <a:pt x="12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37"/>
            <p:cNvSpPr/>
            <p:nvPr/>
          </p:nvSpPr>
          <p:spPr>
            <a:xfrm>
              <a:off x="7473945" y="5390644"/>
              <a:ext cx="43084" cy="43585"/>
            </a:xfrm>
            <a:custGeom>
              <a:rect b="b" l="l" r="r" t="t"/>
              <a:pathLst>
                <a:path extrusionOk="0" h="43585" w="43084">
                  <a:moveTo>
                    <a:pt x="38391" y="20099"/>
                  </a:moveTo>
                  <a:lnTo>
                    <a:pt x="23938" y="4743"/>
                  </a:lnTo>
                  <a:cubicBezTo>
                    <a:pt x="18518" y="-1581"/>
                    <a:pt x="9485" y="-1581"/>
                    <a:pt x="4065" y="4743"/>
                  </a:cubicBezTo>
                  <a:cubicBezTo>
                    <a:pt x="-1355" y="11066"/>
                    <a:pt x="-1355" y="20099"/>
                    <a:pt x="4065" y="25519"/>
                  </a:cubicBezTo>
                  <a:lnTo>
                    <a:pt x="18518" y="40875"/>
                  </a:lnTo>
                  <a:cubicBezTo>
                    <a:pt x="21228" y="43585"/>
                    <a:pt x="23938" y="43585"/>
                    <a:pt x="30261" y="43585"/>
                  </a:cubicBezTo>
                  <a:cubicBezTo>
                    <a:pt x="32971" y="43585"/>
                    <a:pt x="39295" y="40875"/>
                    <a:pt x="42004" y="40875"/>
                  </a:cubicBezTo>
                  <a:cubicBezTo>
                    <a:pt x="43811" y="34552"/>
                    <a:pt x="43811" y="25519"/>
                    <a:pt x="38391" y="200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37"/>
            <p:cNvSpPr/>
            <p:nvPr/>
          </p:nvSpPr>
          <p:spPr>
            <a:xfrm>
              <a:off x="7617572" y="5390644"/>
              <a:ext cx="43724" cy="43585"/>
            </a:xfrm>
            <a:custGeom>
              <a:rect b="b" l="l" r="r" t="t"/>
              <a:pathLst>
                <a:path extrusionOk="0" h="43585" w="43724">
                  <a:moveTo>
                    <a:pt x="38391" y="4743"/>
                  </a:moveTo>
                  <a:cubicBezTo>
                    <a:pt x="32972" y="-1581"/>
                    <a:pt x="23938" y="-1581"/>
                    <a:pt x="18518" y="4743"/>
                  </a:cubicBezTo>
                  <a:lnTo>
                    <a:pt x="4065" y="20099"/>
                  </a:lnTo>
                  <a:cubicBezTo>
                    <a:pt x="-1355" y="26422"/>
                    <a:pt x="-1355" y="35456"/>
                    <a:pt x="4065" y="40875"/>
                  </a:cubicBezTo>
                  <a:cubicBezTo>
                    <a:pt x="6775" y="43585"/>
                    <a:pt x="9485" y="43585"/>
                    <a:pt x="15808" y="43585"/>
                  </a:cubicBezTo>
                  <a:cubicBezTo>
                    <a:pt x="18518" y="43585"/>
                    <a:pt x="24841" y="43585"/>
                    <a:pt x="27551" y="40875"/>
                  </a:cubicBezTo>
                  <a:lnTo>
                    <a:pt x="42005" y="25519"/>
                  </a:lnTo>
                  <a:cubicBezTo>
                    <a:pt x="44715" y="22809"/>
                    <a:pt x="44715" y="11066"/>
                    <a:pt x="38391" y="47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6" name="Google Shape;956;p37"/>
          <p:cNvSpPr txBox="1"/>
          <p:nvPr/>
        </p:nvSpPr>
        <p:spPr>
          <a:xfrm>
            <a:off x="2044083" y="1548015"/>
            <a:ext cx="9380100" cy="51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6700" lvl="0" marL="28575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Lidere a través del diseño, 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creando espacios que eliminen fricciones y reduzcan la carga de trabajo.</a:t>
            </a:r>
            <a:endParaRPr sz="1500"/>
          </a:p>
          <a:p>
            <a:pPr indent="-266700" lvl="0" marL="28575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una cultura de cambios tranquilos y predecibles. 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Establezca un ritmo común para los días de cambio de turno en el que el equipo sepa qué es lo más importante, qué aspectos son flexibles y cómo </a:t>
            </a:r>
            <a:r>
              <a:rPr lang="en-US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tratar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los problemas a tiempo.</a:t>
            </a:r>
            <a:endParaRPr sz="1500"/>
          </a:p>
          <a:p>
            <a:pPr indent="-266700" lvl="0" marL="28575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Centre al equipo en la protección de los activos, no en la finalización de tareas. 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Ayude al personal a comprender que cada pequeño detalle que tienen en cuenta protege el tiempo, las instalaciones y el presupuesto.</a:t>
            </a:r>
            <a:endParaRPr sz="1500"/>
          </a:p>
          <a:p>
            <a:pPr indent="-266700" lvl="0" marL="28575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los microdatos para orientar el juicio. 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Muestre al personal cómo los pequeños patrones (problemas recurrentes en una unidad, zonas de mayor desgaste) guían decisiones más inteligentes y mejoras.</a:t>
            </a:r>
            <a:endParaRPr sz="1500"/>
          </a:p>
          <a:p>
            <a:pPr indent="-266700" lvl="0" marL="28575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Posicione la sostenibilidad como un factor de comodidad, no como un extra. 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Plantee los hábitos ecológicos como formas de ahorrar tiempo y reducir el estrés: menos errores en la clasificación de residuos, menos sobrecarga de lavandería, menos desperdicio de calefacción en espacios vacíos.</a:t>
            </a:r>
            <a:endParaRPr sz="1500"/>
          </a:p>
          <a:p>
            <a:pPr indent="-266700" lvl="0" marL="28575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Proporcione al personal de temporada y a tiempo parcial puntos de referencia claros que les den confianza: 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ofrézcales dos o tres principios sencillos en los que siempre puedan confiar cuando se sientan abrumados, como proteger el </a:t>
            </a:r>
            <a:r>
              <a:rPr lang="en-US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local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eliminar la confusión de los huéspedes o </a:t>
            </a:r>
            <a:r>
              <a:rPr lang="en-US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comprobar que todo esté en orden antes de marcharse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500"/>
          </a:p>
          <a:p>
            <a:pPr indent="-266700" lvl="0" marL="28575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Modele la mentalidad de que lo digital sirve para prevenir, no para complicar</a:t>
            </a:r>
            <a:endParaRPr sz="1500"/>
          </a:p>
          <a:p>
            <a:pPr indent="-266700" lvl="0" marL="28575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Muestre cómo pequeños detalles digitales (alertas, avisos, notas) reducen los incidentes y las llamadas de asistencia, al tiempo que mantienen la calidez de la hospitalidad y equilibran la carga de trabajo.</a:t>
            </a:r>
            <a:endParaRPr sz="1500"/>
          </a:p>
          <a:p>
            <a:pPr indent="-266700" lvl="0" marL="28575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Celebre los logros invisibles: </a:t>
            </a: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fíjese en las mejoras que los huéspedes no ven —rotaciones más fluidas, menos llamadas de asistencia, menos desgaste— porque estos avances mantienen la moral y refuerzan los comportamientos de transición.</a:t>
            </a:r>
            <a:endParaRPr sz="1500"/>
          </a:p>
        </p:txBody>
      </p:sp>
      <p:pic>
        <p:nvPicPr>
          <p:cNvPr id="957" name="Google Shape;9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38"/>
          <p:cNvSpPr txBox="1"/>
          <p:nvPr/>
        </p:nvSpPr>
        <p:spPr>
          <a:xfrm>
            <a:off x="2044075" y="919634"/>
            <a:ext cx="103659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Retos. Foco en los albergues y el alojamiento económico</a:t>
            </a:r>
            <a:endParaRPr sz="32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4" name="Google Shape;964;p38"/>
          <p:cNvCxnSpPr/>
          <p:nvPr/>
        </p:nvCxnSpPr>
        <p:spPr>
          <a:xfrm>
            <a:off x="2032509" y="1574455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965" name="Google Shape;965;p38"/>
          <p:cNvSpPr txBox="1"/>
          <p:nvPr/>
        </p:nvSpPr>
        <p:spPr>
          <a:xfrm>
            <a:off x="2044083" y="1840672"/>
            <a:ext cx="9553800" cy="56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costes de lavandería y limpieza aumentan debido a la alta rotación de camas; las ineficiencias merman directamente los márgenes.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 más difícil mantener los estándares de limpieza con personal temporal o poco cualificado, pero las valoraciones de los clientes son implacables. La escasez de personal da lugar a turnos con múltiples funciones: un recepcionista puede encargarse de los registros de entrada, los eventos, el servicio de bar y la seguridad.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huéspedes esperan un flujo digital fluido: registro de entrada a través de la app, acceso a taquillas y comunicación.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viajeros más jóvenes critican las afirmaciones poco convincentes sobre sostenibilidad; esperan sistemas de reciclaje, estaciones de recarga y cocinas con bajo generación de residuos.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ambiente social requiere una gestión continua; el ruido, la seguridad y el comportamiento en las zonas comunes pueden agravarse rápidamente. Las relaciones con la comunidad deben gestionarse con cuidado, especialmente en zonas urbanas preocupadas por el ruido o el comportamiento antisocial.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riesgos de ciberseguridad y privacidad de datos aumentan a medida que más procesos se trasladan a dispositivos móviles.</a:t>
            </a:r>
            <a:endParaRPr sz="1700"/>
          </a:p>
          <a:p>
            <a:pPr indent="-33655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competencia de las marcas híbridas de hostales y hoteles eleva las expectativas de los huéspedes en cuanto a diseño, comodidad, tecnología y creación de comunidad.</a:t>
            </a:r>
            <a:b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38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7" name="Google Shape;96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574" y="-4312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3" name="Google Shape;973;p39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974" name="Google Shape;974;p39"/>
          <p:cNvSpPr txBox="1"/>
          <p:nvPr/>
        </p:nvSpPr>
        <p:spPr>
          <a:xfrm>
            <a:off x="2044084" y="1602876"/>
            <a:ext cx="9360000" cy="49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Diseñe el entorno del albergue de manera que la energía social favorezca el buen </a:t>
            </a: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funcionamiento. Pequeños ajustes en la distribución y la señalización orientan a los huéspedes hacia un comportamiento respetuoso en los espacios comunes con una intervención mínima del personal.</a:t>
            </a:r>
            <a:endParaRPr sz="1600"/>
          </a:p>
          <a:p>
            <a:pPr indent="-2730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zonas temáticas para reducir los conflictos y la propagación del ruido.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 espacios claramente diferenciados de «tranquilidad», «socialización» y «trabajo» para que el albergue pueda acoger ritmos de huéspedes diferentes al mismo tiempo con menos intervención del personal.</a:t>
            </a:r>
            <a:endParaRPr sz="1600"/>
          </a:p>
          <a:p>
            <a:pPr indent="-2730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Convierta la sostenibilidad en parte de la propia identidad del albergue. La decoración reciclada, los puntos de recarga y las rutinas de la cocina compartida se convierten en expresiones de una cultura en la que los huéspedes participan voluntariamente.</a:t>
            </a:r>
            <a:endParaRPr sz="1600"/>
          </a:p>
          <a:p>
            <a:pPr indent="-2730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Utilizce la tecnología digital para facilitar el flujo, no para la automatización total.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puntos de contacto digitales sencillos reducen las colas, los errores de asignación y la presión nocturna sobre el personal, al tiempo que mantienen la conexión humana como elemento central.</a:t>
            </a:r>
            <a:endParaRPr sz="1600"/>
          </a:p>
          <a:p>
            <a:pPr indent="-2730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Refuerce la resiliencia mediante una dotación de personal flexible por zonas. Asigne al personal a zonas de ambiente, seguridad o servicio en función de los patrones en tiempo real, más allá de los roles fijos.</a:t>
            </a:r>
            <a:endParaRPr sz="1600"/>
          </a:p>
          <a:p>
            <a:pPr indent="-2730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Reduzca el desgaste mediante un microdiseño invisible.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colocación estratégica de ganchos, espacios de almacenamiento, zonas de secado y pasillos despejados protege los activos y reduce la presión de la rotación al día siguiente.</a:t>
            </a:r>
            <a:endParaRPr sz="1600"/>
          </a:p>
          <a:p>
            <a:pPr indent="-2730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Posicione el albergue como parte del ecosistema creativo local.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Colaboraciones con músicos, artistas, etc.</a:t>
            </a:r>
            <a:endParaRPr sz="1600"/>
          </a:p>
        </p:txBody>
      </p:sp>
      <p:sp>
        <p:nvSpPr>
          <p:cNvPr id="975" name="Google Shape;975;p39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76" name="Google Shape;976;p39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977" name="Google Shape;977;p39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39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39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39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39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39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39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39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39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39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39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39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9" name="Google Shape;989;p39"/>
          <p:cNvSpPr txBox="1"/>
          <p:nvPr/>
        </p:nvSpPr>
        <p:spPr>
          <a:xfrm>
            <a:off x="2044073" y="675314"/>
            <a:ext cx="91914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Hostales y alojamientos económicos: Oportunidades</a:t>
            </a:r>
            <a:endParaRPr sz="32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0" name="Google Shape;99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295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6" name="Google Shape;99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4603" y="3136743"/>
            <a:ext cx="6071230" cy="3340046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40"/>
          <p:cNvSpPr txBox="1"/>
          <p:nvPr/>
        </p:nvSpPr>
        <p:spPr>
          <a:xfrm>
            <a:off x="2044073" y="381200"/>
            <a:ext cx="91914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Hostales y alojamientos económicos: medidas de liderazgo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98" name="Google Shape;998;p40"/>
          <p:cNvCxnSpPr/>
          <p:nvPr/>
        </p:nvCxnSpPr>
        <p:spPr>
          <a:xfrm>
            <a:off x="2032509" y="1533571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999" name="Google Shape;999;p40"/>
          <p:cNvSpPr txBox="1"/>
          <p:nvPr/>
        </p:nvSpPr>
        <p:spPr>
          <a:xfrm>
            <a:off x="2044083" y="1823339"/>
            <a:ext cx="93801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Establezca deliberadamente el tono emocional del albergue.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equidad y la calidez deben impregnar todo el espacio.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Refuerce el comportamiento deseado </a:t>
            </a:r>
            <a:r>
              <a:rPr b="1"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mediante el diseño de los espacios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Ajuste la distribución, las señales y los ritmos de las habitaciones para que los comportamientos deseados surjan de forma natural.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Oriente al personal para que interprete el ambiente.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Ayudaea los equipos a comprender cómo el ruido, el hacinamiento y los niveles de energía afectan a la seguridad, la fluidez y la comodidad de los huéspedes.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Haga que los hábitos ecológicos formen parte de la historia del albergue, no que sean tareas adicionales.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personal adopta hábitos cuando los considera significativos.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Apoye al personal para que utilice las herramientas digitales con confianza.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Demuestre cómo lo digital agiliza los momentos de presión y les da más tiempo para la interacción humana real.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Capacite al personal para que intervenga de forma temprana, amable y coherente para gestionar el ruido, los conflictos o el uso indebido de las instalaciones compartidas, manteniendo la calma en las situaciones.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40"/>
          <p:cNvSpPr/>
          <p:nvPr/>
        </p:nvSpPr>
        <p:spPr>
          <a:xfrm rot="5400000">
            <a:off x="-2597615" y="2577023"/>
            <a:ext cx="6833894" cy="1685725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1" name="Google Shape;1001;p40"/>
          <p:cNvGrpSpPr/>
          <p:nvPr/>
        </p:nvGrpSpPr>
        <p:grpSpPr>
          <a:xfrm>
            <a:off x="324214" y="840325"/>
            <a:ext cx="968805" cy="980175"/>
            <a:chOff x="7190753" y="5365577"/>
            <a:chExt cx="745522" cy="754272"/>
          </a:xfrm>
        </p:grpSpPr>
        <p:sp>
          <p:nvSpPr>
            <p:cNvPr id="1002" name="Google Shape;1002;p40"/>
            <p:cNvSpPr/>
            <p:nvPr/>
          </p:nvSpPr>
          <p:spPr>
            <a:xfrm>
              <a:off x="7304327" y="6055729"/>
              <a:ext cx="49268" cy="63218"/>
            </a:xfrm>
            <a:custGeom>
              <a:rect b="b" l="l" r="r" t="t"/>
              <a:pathLst>
                <a:path extrusionOk="0" h="63218" w="49268">
                  <a:moveTo>
                    <a:pt x="46314" y="38828"/>
                  </a:moveTo>
                  <a:lnTo>
                    <a:pt x="24634" y="6309"/>
                  </a:lnTo>
                  <a:cubicBezTo>
                    <a:pt x="19214" y="-14"/>
                    <a:pt x="11084" y="-2725"/>
                    <a:pt x="5664" y="3599"/>
                  </a:cubicBezTo>
                  <a:cubicBezTo>
                    <a:pt x="244" y="9922"/>
                    <a:pt x="-2466" y="18052"/>
                    <a:pt x="2955" y="24375"/>
                  </a:cubicBezTo>
                  <a:lnTo>
                    <a:pt x="24634" y="56894"/>
                  </a:lnTo>
                  <a:cubicBezTo>
                    <a:pt x="27344" y="59605"/>
                    <a:pt x="32764" y="63218"/>
                    <a:pt x="35474" y="63218"/>
                  </a:cubicBezTo>
                  <a:cubicBezTo>
                    <a:pt x="38184" y="63218"/>
                    <a:pt x="40894" y="63218"/>
                    <a:pt x="43604" y="60508"/>
                  </a:cubicBezTo>
                  <a:cubicBezTo>
                    <a:pt x="49024" y="53282"/>
                    <a:pt x="51734" y="44249"/>
                    <a:pt x="46314" y="388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40"/>
            <p:cNvSpPr/>
            <p:nvPr/>
          </p:nvSpPr>
          <p:spPr>
            <a:xfrm>
              <a:off x="7190753" y="5591308"/>
              <a:ext cx="332214" cy="524928"/>
            </a:xfrm>
            <a:custGeom>
              <a:rect b="b" l="l" r="r" t="t"/>
              <a:pathLst>
                <a:path extrusionOk="0" h="524928" w="332214">
                  <a:moveTo>
                    <a:pt x="331519" y="506862"/>
                  </a:moveTo>
                  <a:lnTo>
                    <a:pt x="308032" y="392141"/>
                  </a:lnTo>
                  <a:cubicBezTo>
                    <a:pt x="296289" y="337942"/>
                    <a:pt x="264673" y="289162"/>
                    <a:pt x="214990" y="257546"/>
                  </a:cubicBezTo>
                  <a:lnTo>
                    <a:pt x="162598" y="223219"/>
                  </a:lnTo>
                  <a:cubicBezTo>
                    <a:pt x="141822" y="208766"/>
                    <a:pt x="112915" y="211477"/>
                    <a:pt x="95752" y="228640"/>
                  </a:cubicBezTo>
                  <a:lnTo>
                    <a:pt x="95752" y="49782"/>
                  </a:lnTo>
                  <a:cubicBezTo>
                    <a:pt x="95752" y="27199"/>
                    <a:pt x="78589" y="6422"/>
                    <a:pt x="57813" y="1002"/>
                  </a:cubicBezTo>
                  <a:cubicBezTo>
                    <a:pt x="43359" y="-1707"/>
                    <a:pt x="28906" y="1002"/>
                    <a:pt x="17163" y="10035"/>
                  </a:cubicBezTo>
                  <a:cubicBezTo>
                    <a:pt x="5420" y="19069"/>
                    <a:pt x="0" y="32619"/>
                    <a:pt x="0" y="47071"/>
                  </a:cubicBezTo>
                  <a:lnTo>
                    <a:pt x="0" y="273806"/>
                  </a:lnTo>
                  <a:cubicBezTo>
                    <a:pt x="0" y="302712"/>
                    <a:pt x="9033" y="331618"/>
                    <a:pt x="26197" y="356911"/>
                  </a:cubicBezTo>
                  <a:lnTo>
                    <a:pt x="52393" y="393947"/>
                  </a:lnTo>
                  <a:cubicBezTo>
                    <a:pt x="55102" y="396658"/>
                    <a:pt x="61426" y="399367"/>
                    <a:pt x="64136" y="399367"/>
                  </a:cubicBezTo>
                  <a:cubicBezTo>
                    <a:pt x="66846" y="399367"/>
                    <a:pt x="69556" y="399367"/>
                    <a:pt x="73169" y="396658"/>
                  </a:cubicBezTo>
                  <a:cubicBezTo>
                    <a:pt x="78589" y="391238"/>
                    <a:pt x="82202" y="382205"/>
                    <a:pt x="75879" y="376784"/>
                  </a:cubicBezTo>
                  <a:lnTo>
                    <a:pt x="49683" y="339748"/>
                  </a:lnTo>
                  <a:cubicBezTo>
                    <a:pt x="35230" y="319875"/>
                    <a:pt x="28906" y="296389"/>
                    <a:pt x="28906" y="273806"/>
                  </a:cubicBezTo>
                  <a:lnTo>
                    <a:pt x="28906" y="47071"/>
                  </a:lnTo>
                  <a:cubicBezTo>
                    <a:pt x="28906" y="41652"/>
                    <a:pt x="31616" y="35329"/>
                    <a:pt x="37940" y="32619"/>
                  </a:cubicBezTo>
                  <a:cubicBezTo>
                    <a:pt x="43359" y="29909"/>
                    <a:pt x="49683" y="27199"/>
                    <a:pt x="55102" y="29909"/>
                  </a:cubicBezTo>
                  <a:cubicBezTo>
                    <a:pt x="64136" y="32619"/>
                    <a:pt x="69556" y="38942"/>
                    <a:pt x="69556" y="49782"/>
                  </a:cubicBezTo>
                  <a:lnTo>
                    <a:pt x="69556" y="230446"/>
                  </a:lnTo>
                  <a:cubicBezTo>
                    <a:pt x="69556" y="256643"/>
                    <a:pt x="78589" y="279226"/>
                    <a:pt x="95752" y="299098"/>
                  </a:cubicBezTo>
                  <a:lnTo>
                    <a:pt x="98462" y="301809"/>
                  </a:lnTo>
                  <a:cubicBezTo>
                    <a:pt x="107495" y="313551"/>
                    <a:pt x="119239" y="324392"/>
                    <a:pt x="130079" y="336134"/>
                  </a:cubicBezTo>
                  <a:lnTo>
                    <a:pt x="144531" y="353298"/>
                  </a:lnTo>
                  <a:cubicBezTo>
                    <a:pt x="158984" y="367751"/>
                    <a:pt x="168018" y="375881"/>
                    <a:pt x="168018" y="375881"/>
                  </a:cubicBezTo>
                  <a:cubicBezTo>
                    <a:pt x="173438" y="381300"/>
                    <a:pt x="182471" y="381300"/>
                    <a:pt x="188794" y="375881"/>
                  </a:cubicBezTo>
                  <a:cubicBezTo>
                    <a:pt x="194214" y="370461"/>
                    <a:pt x="194214" y="361428"/>
                    <a:pt x="188794" y="356008"/>
                  </a:cubicBezTo>
                  <a:cubicBezTo>
                    <a:pt x="188794" y="356008"/>
                    <a:pt x="171631" y="338845"/>
                    <a:pt x="150855" y="315359"/>
                  </a:cubicBezTo>
                  <a:lnTo>
                    <a:pt x="115625" y="281032"/>
                  </a:lnTo>
                  <a:cubicBezTo>
                    <a:pt x="106592" y="271999"/>
                    <a:pt x="106592" y="258449"/>
                    <a:pt x="115625" y="249416"/>
                  </a:cubicBezTo>
                  <a:cubicBezTo>
                    <a:pt x="124658" y="240382"/>
                    <a:pt x="136401" y="240382"/>
                    <a:pt x="144531" y="246706"/>
                  </a:cubicBezTo>
                  <a:lnTo>
                    <a:pt x="196924" y="281032"/>
                  </a:lnTo>
                  <a:cubicBezTo>
                    <a:pt x="237573" y="309939"/>
                    <a:pt x="266480" y="349684"/>
                    <a:pt x="278223" y="398464"/>
                  </a:cubicBezTo>
                  <a:lnTo>
                    <a:pt x="301710" y="513186"/>
                  </a:lnTo>
                  <a:cubicBezTo>
                    <a:pt x="304419" y="518606"/>
                    <a:pt x="310743" y="524929"/>
                    <a:pt x="316163" y="524929"/>
                  </a:cubicBezTo>
                  <a:lnTo>
                    <a:pt x="318872" y="524929"/>
                  </a:lnTo>
                  <a:cubicBezTo>
                    <a:pt x="328809" y="521315"/>
                    <a:pt x="334229" y="512282"/>
                    <a:pt x="331519" y="5068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40"/>
            <p:cNvSpPr/>
            <p:nvPr/>
          </p:nvSpPr>
          <p:spPr>
            <a:xfrm>
              <a:off x="7272067" y="6011466"/>
              <a:ext cx="31338" cy="31602"/>
            </a:xfrm>
            <a:custGeom>
              <a:rect b="b" l="l" r="r" t="t"/>
              <a:pathLst>
                <a:path extrusionOk="0" h="31602" w="31338">
                  <a:moveTo>
                    <a:pt x="27988" y="6309"/>
                  </a:moveTo>
                  <a:lnTo>
                    <a:pt x="27988" y="6309"/>
                  </a:lnTo>
                  <a:cubicBezTo>
                    <a:pt x="21666" y="-14"/>
                    <a:pt x="12632" y="-2725"/>
                    <a:pt x="6309" y="3599"/>
                  </a:cubicBezTo>
                  <a:cubicBezTo>
                    <a:pt x="-14" y="9922"/>
                    <a:pt x="-2724" y="18955"/>
                    <a:pt x="3599" y="25279"/>
                  </a:cubicBezTo>
                  <a:cubicBezTo>
                    <a:pt x="6309" y="27989"/>
                    <a:pt x="12632" y="31602"/>
                    <a:pt x="16245" y="31602"/>
                  </a:cubicBezTo>
                  <a:cubicBezTo>
                    <a:pt x="18955" y="31602"/>
                    <a:pt x="22569" y="31602"/>
                    <a:pt x="25278" y="28892"/>
                  </a:cubicBezTo>
                  <a:cubicBezTo>
                    <a:pt x="30699" y="22569"/>
                    <a:pt x="34312" y="12633"/>
                    <a:pt x="27988" y="63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40"/>
            <p:cNvSpPr/>
            <p:nvPr/>
          </p:nvSpPr>
          <p:spPr>
            <a:xfrm>
              <a:off x="7610098" y="5598136"/>
              <a:ext cx="326177" cy="521713"/>
            </a:xfrm>
            <a:custGeom>
              <a:rect b="b" l="l" r="r" t="t"/>
              <a:pathLst>
                <a:path extrusionOk="0" h="521713" w="326177">
                  <a:moveTo>
                    <a:pt x="308732" y="9531"/>
                  </a:moveTo>
                  <a:cubicBezTo>
                    <a:pt x="296989" y="1401"/>
                    <a:pt x="283439" y="-2213"/>
                    <a:pt x="268987" y="1401"/>
                  </a:cubicBezTo>
                  <a:cubicBezTo>
                    <a:pt x="246404" y="6820"/>
                    <a:pt x="231950" y="26693"/>
                    <a:pt x="231950" y="50180"/>
                  </a:cubicBezTo>
                  <a:lnTo>
                    <a:pt x="231950" y="227231"/>
                  </a:lnTo>
                  <a:cubicBezTo>
                    <a:pt x="214787" y="210068"/>
                    <a:pt x="186784" y="207357"/>
                    <a:pt x="166008" y="221811"/>
                  </a:cubicBezTo>
                  <a:lnTo>
                    <a:pt x="114518" y="256137"/>
                  </a:lnTo>
                  <a:cubicBezTo>
                    <a:pt x="69352" y="287753"/>
                    <a:pt x="35026" y="335630"/>
                    <a:pt x="23283" y="390732"/>
                  </a:cubicBezTo>
                  <a:lnTo>
                    <a:pt x="700" y="504550"/>
                  </a:lnTo>
                  <a:cubicBezTo>
                    <a:pt x="-2010" y="512680"/>
                    <a:pt x="3410" y="519003"/>
                    <a:pt x="12443" y="521714"/>
                  </a:cubicBezTo>
                  <a:lnTo>
                    <a:pt x="15153" y="521714"/>
                  </a:lnTo>
                  <a:cubicBezTo>
                    <a:pt x="20573" y="521714"/>
                    <a:pt x="26897" y="516294"/>
                    <a:pt x="29606" y="509970"/>
                  </a:cubicBezTo>
                  <a:lnTo>
                    <a:pt x="52189" y="396152"/>
                  </a:lnTo>
                  <a:cubicBezTo>
                    <a:pt x="63932" y="347372"/>
                    <a:pt x="89225" y="307627"/>
                    <a:pt x="131682" y="278720"/>
                  </a:cubicBezTo>
                  <a:lnTo>
                    <a:pt x="183171" y="244394"/>
                  </a:lnTo>
                  <a:cubicBezTo>
                    <a:pt x="191301" y="238974"/>
                    <a:pt x="205754" y="238974"/>
                    <a:pt x="212077" y="247104"/>
                  </a:cubicBezTo>
                  <a:cubicBezTo>
                    <a:pt x="220207" y="255234"/>
                    <a:pt x="220207" y="269687"/>
                    <a:pt x="212077" y="278720"/>
                  </a:cubicBezTo>
                  <a:lnTo>
                    <a:pt x="140715" y="352793"/>
                  </a:lnTo>
                  <a:cubicBezTo>
                    <a:pt x="135295" y="358213"/>
                    <a:pt x="135295" y="367246"/>
                    <a:pt x="140715" y="372666"/>
                  </a:cubicBezTo>
                  <a:cubicBezTo>
                    <a:pt x="146135" y="378085"/>
                    <a:pt x="155168" y="378085"/>
                    <a:pt x="160588" y="372666"/>
                  </a:cubicBezTo>
                  <a:cubicBezTo>
                    <a:pt x="160588" y="372666"/>
                    <a:pt x="220207" y="309433"/>
                    <a:pt x="229240" y="298594"/>
                  </a:cubicBezTo>
                  <a:lnTo>
                    <a:pt x="231950" y="295883"/>
                  </a:lnTo>
                  <a:cubicBezTo>
                    <a:pt x="249113" y="276011"/>
                    <a:pt x="257243" y="253428"/>
                    <a:pt x="257243" y="227231"/>
                  </a:cubicBezTo>
                  <a:lnTo>
                    <a:pt x="257243" y="47470"/>
                  </a:lnTo>
                  <a:cubicBezTo>
                    <a:pt x="257243" y="39340"/>
                    <a:pt x="262663" y="30307"/>
                    <a:pt x="271696" y="27597"/>
                  </a:cubicBezTo>
                  <a:cubicBezTo>
                    <a:pt x="277116" y="27597"/>
                    <a:pt x="283439" y="27597"/>
                    <a:pt x="288860" y="30307"/>
                  </a:cubicBezTo>
                  <a:cubicBezTo>
                    <a:pt x="294279" y="33017"/>
                    <a:pt x="296989" y="38437"/>
                    <a:pt x="296989" y="44759"/>
                  </a:cubicBezTo>
                  <a:lnTo>
                    <a:pt x="296989" y="270590"/>
                  </a:lnTo>
                  <a:cubicBezTo>
                    <a:pt x="296989" y="293173"/>
                    <a:pt x="288860" y="316660"/>
                    <a:pt x="277116" y="336533"/>
                  </a:cubicBezTo>
                  <a:lnTo>
                    <a:pt x="166008" y="491001"/>
                  </a:lnTo>
                  <a:cubicBezTo>
                    <a:pt x="160588" y="496420"/>
                    <a:pt x="163298" y="505453"/>
                    <a:pt x="168718" y="510874"/>
                  </a:cubicBezTo>
                  <a:cubicBezTo>
                    <a:pt x="171428" y="513584"/>
                    <a:pt x="174138" y="513584"/>
                    <a:pt x="176848" y="513584"/>
                  </a:cubicBezTo>
                  <a:cubicBezTo>
                    <a:pt x="182267" y="513584"/>
                    <a:pt x="184978" y="510874"/>
                    <a:pt x="188591" y="508164"/>
                  </a:cubicBezTo>
                  <a:lnTo>
                    <a:pt x="299699" y="353696"/>
                  </a:lnTo>
                  <a:cubicBezTo>
                    <a:pt x="316862" y="331113"/>
                    <a:pt x="324993" y="302206"/>
                    <a:pt x="324993" y="270590"/>
                  </a:cubicBezTo>
                  <a:lnTo>
                    <a:pt x="324993" y="44759"/>
                  </a:lnTo>
                  <a:cubicBezTo>
                    <a:pt x="329509" y="32114"/>
                    <a:pt x="320476" y="17660"/>
                    <a:pt x="308732" y="95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40"/>
            <p:cNvSpPr/>
            <p:nvPr/>
          </p:nvSpPr>
          <p:spPr>
            <a:xfrm>
              <a:off x="7328058" y="5441456"/>
              <a:ext cx="477856" cy="383008"/>
            </a:xfrm>
            <a:custGeom>
              <a:rect b="b" l="l" r="r" t="t"/>
              <a:pathLst>
                <a:path extrusionOk="0" h="383008" w="477856">
                  <a:moveTo>
                    <a:pt x="448047" y="284546"/>
                  </a:moveTo>
                  <a:lnTo>
                    <a:pt x="387525" y="284546"/>
                  </a:lnTo>
                  <a:cubicBezTo>
                    <a:pt x="375782" y="259253"/>
                    <a:pt x="353198" y="238477"/>
                    <a:pt x="324292" y="233056"/>
                  </a:cubicBezTo>
                  <a:lnTo>
                    <a:pt x="315259" y="230347"/>
                  </a:lnTo>
                  <a:lnTo>
                    <a:pt x="337842" y="224927"/>
                  </a:lnTo>
                  <a:cubicBezTo>
                    <a:pt x="340552" y="224927"/>
                    <a:pt x="340552" y="224927"/>
                    <a:pt x="343262" y="222217"/>
                  </a:cubicBezTo>
                  <a:cubicBezTo>
                    <a:pt x="348682" y="219506"/>
                    <a:pt x="348682" y="214087"/>
                    <a:pt x="348682" y="210473"/>
                  </a:cubicBezTo>
                  <a:lnTo>
                    <a:pt x="348682" y="205054"/>
                  </a:lnTo>
                  <a:cubicBezTo>
                    <a:pt x="351392" y="205054"/>
                    <a:pt x="354102" y="205054"/>
                    <a:pt x="357715" y="205054"/>
                  </a:cubicBezTo>
                  <a:cubicBezTo>
                    <a:pt x="361329" y="205054"/>
                    <a:pt x="363135" y="205054"/>
                    <a:pt x="366748" y="205054"/>
                  </a:cubicBezTo>
                  <a:lnTo>
                    <a:pt x="366748" y="210473"/>
                  </a:lnTo>
                  <a:cubicBezTo>
                    <a:pt x="366748" y="215894"/>
                    <a:pt x="372169" y="222217"/>
                    <a:pt x="378491" y="224927"/>
                  </a:cubicBezTo>
                  <a:lnTo>
                    <a:pt x="415528" y="233056"/>
                  </a:lnTo>
                  <a:cubicBezTo>
                    <a:pt x="432691" y="235767"/>
                    <a:pt x="447144" y="252930"/>
                    <a:pt x="447144" y="270093"/>
                  </a:cubicBezTo>
                  <a:lnTo>
                    <a:pt x="447144" y="284546"/>
                  </a:lnTo>
                  <a:close/>
                  <a:moveTo>
                    <a:pt x="284546" y="207764"/>
                  </a:moveTo>
                  <a:lnTo>
                    <a:pt x="284546" y="207764"/>
                  </a:lnTo>
                  <a:cubicBezTo>
                    <a:pt x="296289" y="199634"/>
                    <a:pt x="304419" y="190601"/>
                    <a:pt x="310742" y="182471"/>
                  </a:cubicBezTo>
                  <a:cubicBezTo>
                    <a:pt x="313453" y="187890"/>
                    <a:pt x="319775" y="190601"/>
                    <a:pt x="322486" y="194214"/>
                  </a:cubicBezTo>
                  <a:lnTo>
                    <a:pt x="322486" y="199634"/>
                  </a:lnTo>
                  <a:lnTo>
                    <a:pt x="296289" y="205054"/>
                  </a:lnTo>
                  <a:cubicBezTo>
                    <a:pt x="293579" y="205054"/>
                    <a:pt x="287256" y="207764"/>
                    <a:pt x="284546" y="207764"/>
                  </a:cubicBezTo>
                  <a:close/>
                  <a:moveTo>
                    <a:pt x="238477" y="193311"/>
                  </a:moveTo>
                  <a:cubicBezTo>
                    <a:pt x="206860" y="193311"/>
                    <a:pt x="180664" y="168018"/>
                    <a:pt x="180664" y="136401"/>
                  </a:cubicBezTo>
                  <a:lnTo>
                    <a:pt x="180664" y="121948"/>
                  </a:lnTo>
                  <a:lnTo>
                    <a:pt x="200537" y="121948"/>
                  </a:lnTo>
                  <a:cubicBezTo>
                    <a:pt x="223121" y="121948"/>
                    <a:pt x="246607" y="113818"/>
                    <a:pt x="263770" y="99365"/>
                  </a:cubicBezTo>
                  <a:lnTo>
                    <a:pt x="295386" y="116529"/>
                  </a:lnTo>
                  <a:lnTo>
                    <a:pt x="295386" y="139112"/>
                  </a:lnTo>
                  <a:cubicBezTo>
                    <a:pt x="293579" y="168018"/>
                    <a:pt x="270093" y="193311"/>
                    <a:pt x="238477" y="193311"/>
                  </a:cubicBezTo>
                  <a:close/>
                  <a:moveTo>
                    <a:pt x="255640" y="230347"/>
                  </a:moveTo>
                  <a:lnTo>
                    <a:pt x="238477" y="270093"/>
                  </a:lnTo>
                  <a:lnTo>
                    <a:pt x="221314" y="230347"/>
                  </a:lnTo>
                  <a:lnTo>
                    <a:pt x="221314" y="218603"/>
                  </a:lnTo>
                  <a:cubicBezTo>
                    <a:pt x="226733" y="218603"/>
                    <a:pt x="233057" y="221314"/>
                    <a:pt x="238477" y="221314"/>
                  </a:cubicBezTo>
                  <a:cubicBezTo>
                    <a:pt x="243897" y="221314"/>
                    <a:pt x="250220" y="221314"/>
                    <a:pt x="255640" y="218603"/>
                  </a:cubicBezTo>
                  <a:lnTo>
                    <a:pt x="255640" y="230347"/>
                  </a:lnTo>
                  <a:close/>
                  <a:moveTo>
                    <a:pt x="193310" y="207764"/>
                  </a:moveTo>
                  <a:cubicBezTo>
                    <a:pt x="190601" y="205054"/>
                    <a:pt x="184277" y="205054"/>
                    <a:pt x="181567" y="205054"/>
                  </a:cubicBezTo>
                  <a:lnTo>
                    <a:pt x="155371" y="199634"/>
                  </a:lnTo>
                  <a:lnTo>
                    <a:pt x="155371" y="194214"/>
                  </a:lnTo>
                  <a:cubicBezTo>
                    <a:pt x="160791" y="191504"/>
                    <a:pt x="164405" y="186084"/>
                    <a:pt x="167114" y="182471"/>
                  </a:cubicBezTo>
                  <a:cubicBezTo>
                    <a:pt x="172534" y="193311"/>
                    <a:pt x="181567" y="202344"/>
                    <a:pt x="193310" y="207764"/>
                  </a:cubicBezTo>
                  <a:close/>
                  <a:moveTo>
                    <a:pt x="149951" y="230347"/>
                  </a:moveTo>
                  <a:cubicBezTo>
                    <a:pt x="121045" y="235767"/>
                    <a:pt x="98462" y="255639"/>
                    <a:pt x="86719" y="281836"/>
                  </a:cubicBezTo>
                  <a:lnTo>
                    <a:pt x="26196" y="281836"/>
                  </a:lnTo>
                  <a:lnTo>
                    <a:pt x="26196" y="270093"/>
                  </a:lnTo>
                  <a:cubicBezTo>
                    <a:pt x="26196" y="252930"/>
                    <a:pt x="37940" y="235767"/>
                    <a:pt x="57812" y="233056"/>
                  </a:cubicBezTo>
                  <a:lnTo>
                    <a:pt x="94849" y="224927"/>
                  </a:lnTo>
                  <a:cubicBezTo>
                    <a:pt x="100268" y="222217"/>
                    <a:pt x="106592" y="216797"/>
                    <a:pt x="106592" y="210473"/>
                  </a:cubicBezTo>
                  <a:lnTo>
                    <a:pt x="106592" y="205054"/>
                  </a:lnTo>
                  <a:cubicBezTo>
                    <a:pt x="109302" y="205054"/>
                    <a:pt x="112012" y="205054"/>
                    <a:pt x="115625" y="205054"/>
                  </a:cubicBezTo>
                  <a:cubicBezTo>
                    <a:pt x="118335" y="205054"/>
                    <a:pt x="121045" y="205054"/>
                    <a:pt x="124658" y="205054"/>
                  </a:cubicBezTo>
                  <a:lnTo>
                    <a:pt x="124658" y="207764"/>
                  </a:lnTo>
                  <a:cubicBezTo>
                    <a:pt x="124658" y="213184"/>
                    <a:pt x="127368" y="215894"/>
                    <a:pt x="130078" y="219506"/>
                  </a:cubicBezTo>
                  <a:cubicBezTo>
                    <a:pt x="132788" y="219506"/>
                    <a:pt x="132788" y="222217"/>
                    <a:pt x="135498" y="222217"/>
                  </a:cubicBezTo>
                  <a:lnTo>
                    <a:pt x="158081" y="227637"/>
                  </a:lnTo>
                  <a:lnTo>
                    <a:pt x="149951" y="230347"/>
                  </a:lnTo>
                  <a:close/>
                  <a:moveTo>
                    <a:pt x="81299" y="133691"/>
                  </a:moveTo>
                  <a:lnTo>
                    <a:pt x="101172" y="133691"/>
                  </a:lnTo>
                  <a:cubicBezTo>
                    <a:pt x="118335" y="133691"/>
                    <a:pt x="135498" y="130982"/>
                    <a:pt x="152661" y="121948"/>
                  </a:cubicBezTo>
                  <a:lnTo>
                    <a:pt x="152661" y="139112"/>
                  </a:lnTo>
                  <a:cubicBezTo>
                    <a:pt x="152661" y="158984"/>
                    <a:pt x="135498" y="176148"/>
                    <a:pt x="115625" y="176148"/>
                  </a:cubicBezTo>
                  <a:cubicBezTo>
                    <a:pt x="95752" y="176148"/>
                    <a:pt x="78589" y="158984"/>
                    <a:pt x="78589" y="139112"/>
                  </a:cubicBezTo>
                  <a:lnTo>
                    <a:pt x="78589" y="133691"/>
                  </a:lnTo>
                  <a:lnTo>
                    <a:pt x="81299" y="133691"/>
                  </a:lnTo>
                  <a:close/>
                  <a:moveTo>
                    <a:pt x="115625" y="70458"/>
                  </a:moveTo>
                  <a:cubicBezTo>
                    <a:pt x="130078" y="70458"/>
                    <a:pt x="144531" y="78589"/>
                    <a:pt x="149951" y="93041"/>
                  </a:cubicBezTo>
                  <a:cubicBezTo>
                    <a:pt x="135498" y="101172"/>
                    <a:pt x="118335" y="104785"/>
                    <a:pt x="101172" y="104785"/>
                  </a:cubicBezTo>
                  <a:lnTo>
                    <a:pt x="81299" y="104785"/>
                  </a:lnTo>
                  <a:cubicBezTo>
                    <a:pt x="81299" y="84912"/>
                    <a:pt x="98462" y="70458"/>
                    <a:pt x="115625" y="70458"/>
                  </a:cubicBezTo>
                  <a:close/>
                  <a:moveTo>
                    <a:pt x="181567" y="87622"/>
                  </a:moveTo>
                  <a:lnTo>
                    <a:pt x="181567" y="87622"/>
                  </a:lnTo>
                  <a:cubicBezTo>
                    <a:pt x="181567" y="56005"/>
                    <a:pt x="207764" y="30713"/>
                    <a:pt x="239380" y="30713"/>
                  </a:cubicBezTo>
                  <a:cubicBezTo>
                    <a:pt x="268287" y="30713"/>
                    <a:pt x="290870" y="50586"/>
                    <a:pt x="293579" y="79492"/>
                  </a:cubicBezTo>
                  <a:lnTo>
                    <a:pt x="267383" y="65039"/>
                  </a:lnTo>
                  <a:cubicBezTo>
                    <a:pt x="261963" y="62329"/>
                    <a:pt x="252930" y="62329"/>
                    <a:pt x="247510" y="67749"/>
                  </a:cubicBezTo>
                  <a:cubicBezTo>
                    <a:pt x="235767" y="82202"/>
                    <a:pt x="218604" y="90332"/>
                    <a:pt x="198731" y="90332"/>
                  </a:cubicBezTo>
                  <a:lnTo>
                    <a:pt x="181567" y="87622"/>
                  </a:lnTo>
                  <a:close/>
                  <a:moveTo>
                    <a:pt x="325196" y="139112"/>
                  </a:moveTo>
                  <a:cubicBezTo>
                    <a:pt x="325196" y="136401"/>
                    <a:pt x="325196" y="136401"/>
                    <a:pt x="325196" y="139112"/>
                  </a:cubicBezTo>
                  <a:lnTo>
                    <a:pt x="325196" y="124658"/>
                  </a:lnTo>
                  <a:cubicBezTo>
                    <a:pt x="342359" y="130079"/>
                    <a:pt x="359522" y="136401"/>
                    <a:pt x="376685" y="136401"/>
                  </a:cubicBezTo>
                  <a:lnTo>
                    <a:pt x="396558" y="136401"/>
                  </a:lnTo>
                  <a:lnTo>
                    <a:pt x="396558" y="141821"/>
                  </a:lnTo>
                  <a:cubicBezTo>
                    <a:pt x="396558" y="161695"/>
                    <a:pt x="379395" y="178857"/>
                    <a:pt x="359522" y="178857"/>
                  </a:cubicBezTo>
                  <a:cubicBezTo>
                    <a:pt x="339649" y="178857"/>
                    <a:pt x="325196" y="158984"/>
                    <a:pt x="325196" y="139112"/>
                  </a:cubicBezTo>
                  <a:close/>
                  <a:moveTo>
                    <a:pt x="359522" y="70458"/>
                  </a:moveTo>
                  <a:cubicBezTo>
                    <a:pt x="379395" y="70458"/>
                    <a:pt x="393848" y="84912"/>
                    <a:pt x="396558" y="104785"/>
                  </a:cubicBezTo>
                  <a:lnTo>
                    <a:pt x="376685" y="104785"/>
                  </a:lnTo>
                  <a:cubicBezTo>
                    <a:pt x="359522" y="104785"/>
                    <a:pt x="342359" y="102075"/>
                    <a:pt x="327906" y="93041"/>
                  </a:cubicBezTo>
                  <a:cubicBezTo>
                    <a:pt x="333325" y="79492"/>
                    <a:pt x="345069" y="70458"/>
                    <a:pt x="359522" y="70458"/>
                  </a:cubicBezTo>
                  <a:close/>
                  <a:moveTo>
                    <a:pt x="425464" y="205054"/>
                  </a:moveTo>
                  <a:lnTo>
                    <a:pt x="399268" y="199634"/>
                  </a:lnTo>
                  <a:lnTo>
                    <a:pt x="399268" y="194214"/>
                  </a:lnTo>
                  <a:cubicBezTo>
                    <a:pt x="416431" y="182471"/>
                    <a:pt x="428174" y="162598"/>
                    <a:pt x="428174" y="140015"/>
                  </a:cubicBezTo>
                  <a:lnTo>
                    <a:pt x="428174" y="105688"/>
                  </a:lnTo>
                  <a:cubicBezTo>
                    <a:pt x="428174" y="68652"/>
                    <a:pt x="399268" y="39746"/>
                    <a:pt x="362232" y="39746"/>
                  </a:cubicBezTo>
                  <a:cubicBezTo>
                    <a:pt x="345069" y="39746"/>
                    <a:pt x="330615" y="45166"/>
                    <a:pt x="318872" y="54199"/>
                  </a:cubicBezTo>
                  <a:cubicBezTo>
                    <a:pt x="307129" y="22583"/>
                    <a:pt x="275513" y="0"/>
                    <a:pt x="238477" y="0"/>
                  </a:cubicBezTo>
                  <a:cubicBezTo>
                    <a:pt x="204150" y="0"/>
                    <a:pt x="172534" y="22583"/>
                    <a:pt x="158081" y="54199"/>
                  </a:cubicBezTo>
                  <a:cubicBezTo>
                    <a:pt x="146338" y="46069"/>
                    <a:pt x="131885" y="37036"/>
                    <a:pt x="114722" y="37036"/>
                  </a:cubicBezTo>
                  <a:cubicBezTo>
                    <a:pt x="77685" y="37036"/>
                    <a:pt x="48779" y="65942"/>
                    <a:pt x="48779" y="102979"/>
                  </a:cubicBezTo>
                  <a:lnTo>
                    <a:pt x="48779" y="105688"/>
                  </a:lnTo>
                  <a:lnTo>
                    <a:pt x="48779" y="137304"/>
                  </a:lnTo>
                  <a:cubicBezTo>
                    <a:pt x="48779" y="159887"/>
                    <a:pt x="60523" y="179761"/>
                    <a:pt x="77685" y="191504"/>
                  </a:cubicBezTo>
                  <a:lnTo>
                    <a:pt x="77685" y="196923"/>
                  </a:lnTo>
                  <a:lnTo>
                    <a:pt x="51489" y="202344"/>
                  </a:lnTo>
                  <a:cubicBezTo>
                    <a:pt x="19873" y="210473"/>
                    <a:pt x="0" y="236670"/>
                    <a:pt x="0" y="268286"/>
                  </a:cubicBezTo>
                  <a:lnTo>
                    <a:pt x="0" y="297193"/>
                  </a:lnTo>
                  <a:cubicBezTo>
                    <a:pt x="0" y="305322"/>
                    <a:pt x="5420" y="311646"/>
                    <a:pt x="14453" y="311646"/>
                  </a:cubicBezTo>
                  <a:lnTo>
                    <a:pt x="80395" y="311646"/>
                  </a:lnTo>
                  <a:cubicBezTo>
                    <a:pt x="80395" y="314355"/>
                    <a:pt x="80395" y="314355"/>
                    <a:pt x="80395" y="317066"/>
                  </a:cubicBezTo>
                  <a:lnTo>
                    <a:pt x="80395" y="368555"/>
                  </a:lnTo>
                  <a:cubicBezTo>
                    <a:pt x="80395" y="376685"/>
                    <a:pt x="85816" y="383009"/>
                    <a:pt x="94849" y="383009"/>
                  </a:cubicBezTo>
                  <a:lnTo>
                    <a:pt x="184277" y="383009"/>
                  </a:lnTo>
                  <a:cubicBezTo>
                    <a:pt x="193310" y="383009"/>
                    <a:pt x="198731" y="377588"/>
                    <a:pt x="198731" y="368555"/>
                  </a:cubicBezTo>
                  <a:cubicBezTo>
                    <a:pt x="198731" y="360425"/>
                    <a:pt x="193310" y="354102"/>
                    <a:pt x="184277" y="354102"/>
                  </a:cubicBezTo>
                  <a:lnTo>
                    <a:pt x="169824" y="354102"/>
                  </a:lnTo>
                  <a:lnTo>
                    <a:pt x="169824" y="322485"/>
                  </a:lnTo>
                  <a:cubicBezTo>
                    <a:pt x="169824" y="314355"/>
                    <a:pt x="164405" y="308032"/>
                    <a:pt x="155371" y="308032"/>
                  </a:cubicBezTo>
                  <a:cubicBezTo>
                    <a:pt x="146338" y="308032"/>
                    <a:pt x="140918" y="313452"/>
                    <a:pt x="140918" y="322485"/>
                  </a:cubicBezTo>
                  <a:lnTo>
                    <a:pt x="140918" y="354102"/>
                  </a:lnTo>
                  <a:lnTo>
                    <a:pt x="112012" y="354102"/>
                  </a:lnTo>
                  <a:lnTo>
                    <a:pt x="112012" y="317066"/>
                  </a:lnTo>
                  <a:cubicBezTo>
                    <a:pt x="112012" y="288160"/>
                    <a:pt x="131885" y="265577"/>
                    <a:pt x="158081" y="257447"/>
                  </a:cubicBezTo>
                  <a:lnTo>
                    <a:pt x="197827" y="249317"/>
                  </a:lnTo>
                  <a:lnTo>
                    <a:pt x="224024" y="308936"/>
                  </a:lnTo>
                  <a:cubicBezTo>
                    <a:pt x="226733" y="314355"/>
                    <a:pt x="233057" y="317066"/>
                    <a:pt x="238477" y="317066"/>
                  </a:cubicBezTo>
                  <a:cubicBezTo>
                    <a:pt x="243897" y="317066"/>
                    <a:pt x="250220" y="314355"/>
                    <a:pt x="252930" y="308936"/>
                  </a:cubicBezTo>
                  <a:lnTo>
                    <a:pt x="279126" y="249317"/>
                  </a:lnTo>
                  <a:lnTo>
                    <a:pt x="319775" y="257447"/>
                  </a:lnTo>
                  <a:cubicBezTo>
                    <a:pt x="348682" y="262866"/>
                    <a:pt x="365845" y="289063"/>
                    <a:pt x="365845" y="317066"/>
                  </a:cubicBezTo>
                  <a:lnTo>
                    <a:pt x="365845" y="354102"/>
                  </a:lnTo>
                  <a:lnTo>
                    <a:pt x="336939" y="354102"/>
                  </a:lnTo>
                  <a:lnTo>
                    <a:pt x="336939" y="322485"/>
                  </a:lnTo>
                  <a:cubicBezTo>
                    <a:pt x="336939" y="314355"/>
                    <a:pt x="331519" y="308032"/>
                    <a:pt x="322486" y="308032"/>
                  </a:cubicBezTo>
                  <a:cubicBezTo>
                    <a:pt x="313453" y="308032"/>
                    <a:pt x="308032" y="313452"/>
                    <a:pt x="308032" y="322485"/>
                  </a:cubicBezTo>
                  <a:lnTo>
                    <a:pt x="308032" y="354102"/>
                  </a:lnTo>
                  <a:lnTo>
                    <a:pt x="290870" y="354102"/>
                  </a:lnTo>
                  <a:cubicBezTo>
                    <a:pt x="281836" y="354102"/>
                    <a:pt x="276416" y="359521"/>
                    <a:pt x="276416" y="368555"/>
                  </a:cubicBezTo>
                  <a:cubicBezTo>
                    <a:pt x="276416" y="376685"/>
                    <a:pt x="281836" y="383009"/>
                    <a:pt x="290870" y="383009"/>
                  </a:cubicBezTo>
                  <a:lnTo>
                    <a:pt x="380298" y="383009"/>
                  </a:lnTo>
                  <a:cubicBezTo>
                    <a:pt x="389331" y="383009"/>
                    <a:pt x="394752" y="377588"/>
                    <a:pt x="394752" y="368555"/>
                  </a:cubicBezTo>
                  <a:lnTo>
                    <a:pt x="394752" y="317066"/>
                  </a:lnTo>
                  <a:cubicBezTo>
                    <a:pt x="394752" y="314355"/>
                    <a:pt x="394752" y="314355"/>
                    <a:pt x="394752" y="311646"/>
                  </a:cubicBezTo>
                  <a:lnTo>
                    <a:pt x="463404" y="311646"/>
                  </a:lnTo>
                  <a:cubicBezTo>
                    <a:pt x="472437" y="311646"/>
                    <a:pt x="477857" y="306226"/>
                    <a:pt x="477857" y="297193"/>
                  </a:cubicBezTo>
                  <a:lnTo>
                    <a:pt x="477857" y="268286"/>
                  </a:lnTo>
                  <a:cubicBezTo>
                    <a:pt x="476954" y="239380"/>
                    <a:pt x="454371" y="213184"/>
                    <a:pt x="425464" y="2050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40"/>
            <p:cNvSpPr/>
            <p:nvPr/>
          </p:nvSpPr>
          <p:spPr>
            <a:xfrm>
              <a:off x="7549372" y="5799171"/>
              <a:ext cx="30028" cy="30713"/>
            </a:xfrm>
            <a:custGeom>
              <a:rect b="b" l="l" r="r" t="t"/>
              <a:pathLst>
                <a:path extrusionOk="0" h="30713" w="30028">
                  <a:moveTo>
                    <a:pt x="26196" y="2710"/>
                  </a:moveTo>
                  <a:cubicBezTo>
                    <a:pt x="23486" y="0"/>
                    <a:pt x="19873" y="0"/>
                    <a:pt x="14453" y="0"/>
                  </a:cubicBezTo>
                  <a:cubicBezTo>
                    <a:pt x="11743" y="0"/>
                    <a:pt x="5420" y="2710"/>
                    <a:pt x="2710" y="2710"/>
                  </a:cubicBezTo>
                  <a:cubicBezTo>
                    <a:pt x="0" y="5420"/>
                    <a:pt x="0" y="9033"/>
                    <a:pt x="0" y="15356"/>
                  </a:cubicBezTo>
                  <a:cubicBezTo>
                    <a:pt x="0" y="18066"/>
                    <a:pt x="2710" y="24389"/>
                    <a:pt x="2710" y="28003"/>
                  </a:cubicBezTo>
                  <a:cubicBezTo>
                    <a:pt x="5420" y="30713"/>
                    <a:pt x="9033" y="30713"/>
                    <a:pt x="14453" y="30713"/>
                  </a:cubicBezTo>
                  <a:cubicBezTo>
                    <a:pt x="17163" y="30713"/>
                    <a:pt x="23486" y="28003"/>
                    <a:pt x="26196" y="28003"/>
                  </a:cubicBezTo>
                  <a:cubicBezTo>
                    <a:pt x="28906" y="25293"/>
                    <a:pt x="28906" y="21680"/>
                    <a:pt x="28906" y="15356"/>
                  </a:cubicBezTo>
                  <a:cubicBezTo>
                    <a:pt x="31616" y="9033"/>
                    <a:pt x="28906" y="5420"/>
                    <a:pt x="26196" y="27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40"/>
            <p:cNvSpPr/>
            <p:nvPr/>
          </p:nvSpPr>
          <p:spPr>
            <a:xfrm>
              <a:off x="7553889" y="5365577"/>
              <a:ext cx="25292" cy="49682"/>
            </a:xfrm>
            <a:custGeom>
              <a:rect b="b" l="l" r="r" t="t"/>
              <a:pathLst>
                <a:path extrusionOk="0" h="49682" w="25292">
                  <a:moveTo>
                    <a:pt x="12646" y="0"/>
                  </a:moveTo>
                  <a:cubicBezTo>
                    <a:pt x="5420" y="0"/>
                    <a:pt x="0" y="5420"/>
                    <a:pt x="0" y="13550"/>
                  </a:cubicBezTo>
                  <a:lnTo>
                    <a:pt x="0" y="36133"/>
                  </a:lnTo>
                  <a:cubicBezTo>
                    <a:pt x="0" y="44263"/>
                    <a:pt x="5420" y="49683"/>
                    <a:pt x="12646" y="49683"/>
                  </a:cubicBezTo>
                  <a:cubicBezTo>
                    <a:pt x="19873" y="49683"/>
                    <a:pt x="25293" y="44263"/>
                    <a:pt x="25293" y="36133"/>
                  </a:cubicBezTo>
                  <a:lnTo>
                    <a:pt x="25293" y="13550"/>
                  </a:lnTo>
                  <a:cubicBezTo>
                    <a:pt x="25293" y="5420"/>
                    <a:pt x="20776" y="0"/>
                    <a:pt x="12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40"/>
            <p:cNvSpPr/>
            <p:nvPr/>
          </p:nvSpPr>
          <p:spPr>
            <a:xfrm>
              <a:off x="7473945" y="5390644"/>
              <a:ext cx="43084" cy="43585"/>
            </a:xfrm>
            <a:custGeom>
              <a:rect b="b" l="l" r="r" t="t"/>
              <a:pathLst>
                <a:path extrusionOk="0" h="43585" w="43084">
                  <a:moveTo>
                    <a:pt x="38391" y="20099"/>
                  </a:moveTo>
                  <a:lnTo>
                    <a:pt x="23938" y="4743"/>
                  </a:lnTo>
                  <a:cubicBezTo>
                    <a:pt x="18518" y="-1581"/>
                    <a:pt x="9485" y="-1581"/>
                    <a:pt x="4065" y="4743"/>
                  </a:cubicBezTo>
                  <a:cubicBezTo>
                    <a:pt x="-1355" y="11066"/>
                    <a:pt x="-1355" y="20099"/>
                    <a:pt x="4065" y="25519"/>
                  </a:cubicBezTo>
                  <a:lnTo>
                    <a:pt x="18518" y="40875"/>
                  </a:lnTo>
                  <a:cubicBezTo>
                    <a:pt x="21228" y="43585"/>
                    <a:pt x="23938" y="43585"/>
                    <a:pt x="30261" y="43585"/>
                  </a:cubicBezTo>
                  <a:cubicBezTo>
                    <a:pt x="32971" y="43585"/>
                    <a:pt x="39295" y="40875"/>
                    <a:pt x="42004" y="40875"/>
                  </a:cubicBezTo>
                  <a:cubicBezTo>
                    <a:pt x="43811" y="34552"/>
                    <a:pt x="43811" y="25519"/>
                    <a:pt x="38391" y="200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40"/>
            <p:cNvSpPr/>
            <p:nvPr/>
          </p:nvSpPr>
          <p:spPr>
            <a:xfrm>
              <a:off x="7617572" y="5390644"/>
              <a:ext cx="43724" cy="43585"/>
            </a:xfrm>
            <a:custGeom>
              <a:rect b="b" l="l" r="r" t="t"/>
              <a:pathLst>
                <a:path extrusionOk="0" h="43585" w="43724">
                  <a:moveTo>
                    <a:pt x="38391" y="4743"/>
                  </a:moveTo>
                  <a:cubicBezTo>
                    <a:pt x="32972" y="-1581"/>
                    <a:pt x="23938" y="-1581"/>
                    <a:pt x="18518" y="4743"/>
                  </a:cubicBezTo>
                  <a:lnTo>
                    <a:pt x="4065" y="20099"/>
                  </a:lnTo>
                  <a:cubicBezTo>
                    <a:pt x="-1355" y="26422"/>
                    <a:pt x="-1355" y="35456"/>
                    <a:pt x="4065" y="40875"/>
                  </a:cubicBezTo>
                  <a:cubicBezTo>
                    <a:pt x="6775" y="43585"/>
                    <a:pt x="9485" y="43585"/>
                    <a:pt x="15808" y="43585"/>
                  </a:cubicBezTo>
                  <a:cubicBezTo>
                    <a:pt x="18518" y="43585"/>
                    <a:pt x="24841" y="43585"/>
                    <a:pt x="27551" y="40875"/>
                  </a:cubicBezTo>
                  <a:lnTo>
                    <a:pt x="42005" y="25519"/>
                  </a:lnTo>
                  <a:cubicBezTo>
                    <a:pt x="44715" y="22809"/>
                    <a:pt x="44715" y="11066"/>
                    <a:pt x="38391" y="47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11" name="Google Shape;101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524" y="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41"/>
          <p:cNvSpPr txBox="1"/>
          <p:nvPr/>
        </p:nvSpPr>
        <p:spPr>
          <a:xfrm>
            <a:off x="2044083" y="584816"/>
            <a:ext cx="7088341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Retos. Enfoque en eventos, banquetes y </a:t>
            </a:r>
            <a:r>
              <a:rPr b="1" lang="en-US" sz="3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lang="en-US" sz="3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urismo de negocios</a:t>
            </a:r>
            <a:endParaRPr>
              <a:solidFill>
                <a:srgbClr val="FF0000"/>
              </a:solidFill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18" name="Google Shape;1018;p41"/>
          <p:cNvCxnSpPr/>
          <p:nvPr/>
        </p:nvCxnSpPr>
        <p:spPr>
          <a:xfrm>
            <a:off x="2032509" y="1729797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019" name="Google Shape;1019;p41"/>
          <p:cNvSpPr txBox="1"/>
          <p:nvPr/>
        </p:nvSpPr>
        <p:spPr>
          <a:xfrm>
            <a:off x="2044084" y="2019565"/>
            <a:ext cx="9326100" cy="5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desperdicio de alimentos en los bufés y los grandes eventos es elevado y costoso, lo que exige nuevos métodos de planificación y seguimiento.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escasez de personal obliga a los operadores a recurrir a equipos de agencias o a contrataciones de última hora, lo que reduce la consistencia del servicio.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eventos híbridos exigen una infraestructura digital fiable (capacidad de Wi-Fi, streaming, integración audiovisual).  Las grandes cargas energéticas aumentan significativamente las facturas.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montajes breves y los cambios rápidos generan estrés operativo; los errores se propagan rápidamente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entre los distintos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departamentos.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estrictos requisitos en materia de alérgenos y dietas especiales aumentan la complejidad para los equipos de cocina.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sensibilidad al precio de los clientes corporativos conduce a márgenes más ajustados y a una mayor competencia entre los recintos.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crecientes expectativas de experiencias de eventos inclusivas y accesibles requieren sistemas actualizados y formación.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clientes corporativos solicitan pruebas de credenciales de sostenibilidad.</a:t>
            </a:r>
            <a:b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41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41"/>
          <p:cNvSpPr/>
          <p:nvPr/>
        </p:nvSpPr>
        <p:spPr>
          <a:xfrm>
            <a:off x="2266725" y="6542300"/>
            <a:ext cx="51756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41"/>
          <p:cNvSpPr txBox="1"/>
          <p:nvPr/>
        </p:nvSpPr>
        <p:spPr>
          <a:xfrm>
            <a:off x="2352371" y="6575000"/>
            <a:ext cx="1154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1023" name="Google Shape;1023;p41"/>
          <p:cNvSpPr txBox="1"/>
          <p:nvPr/>
        </p:nvSpPr>
        <p:spPr>
          <a:xfrm>
            <a:off x="3506855" y="6574998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C1 </a:t>
            </a:r>
            <a:r>
              <a:rPr b="1" i="0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M2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41"/>
          <p:cNvSpPr txBox="1"/>
          <p:nvPr/>
        </p:nvSpPr>
        <p:spPr>
          <a:xfrm>
            <a:off x="4100854" y="6574998"/>
            <a:ext cx="349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Economía circular y eficiencia de los recursos</a:t>
            </a:r>
            <a:endParaRPr/>
          </a:p>
        </p:txBody>
      </p:sp>
      <p:pic>
        <p:nvPicPr>
          <p:cNvPr id="1025" name="Google Shape;102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Google Shape;1031;p42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032" name="Google Shape;1032;p42"/>
          <p:cNvSpPr txBox="1"/>
          <p:nvPr/>
        </p:nvSpPr>
        <p:spPr>
          <a:xfrm>
            <a:off x="2044084" y="1602876"/>
            <a:ext cx="9360000" cy="5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Rediseñe el flujo del evento para reducir el estrés y mejorar la eficiencia.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mapeo del flujo (movimientos, tiempos, calor, ruido) le permite reestructurar la organización para eliminar los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puntos de saturación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y que el personal trabaje a un ritmo más tranquilo y seguro.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micro-briefings digitales previos al evento para sincronizar a los equipos antes de que lleguen. Un breve vídeo informativo, una hoja de ruta visual o un grupo de WhatsApp permiten coordinar a los equipos de cocina, servicio, audiovisuales y limpieza sin necesidad de una larga reunión matutina.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Considere el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ESG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como un activo de la experiencia en directo. El diseño del bufé, la decoración, las indicaciones de raciones y la visibilidad de los residuos pasan a formar parte de la impresión del cliente y del orgullo del personal.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Estabilice la calidad del servicio con «elementos modulares para eventos».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módulos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modulares para barras de servicio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bloques de bufé, preajustes audiovisuales y rutinas de reorganización reducen la mano de obra, el riesgo de errores y la carga cognitiva durante los turnos.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42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4" name="Google Shape;1034;p42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1035" name="Google Shape;1035;p42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42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42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42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42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42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42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42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42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42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42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42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7" name="Google Shape;1047;p42"/>
          <p:cNvSpPr txBox="1"/>
          <p:nvPr/>
        </p:nvSpPr>
        <p:spPr>
          <a:xfrm>
            <a:off x="2044084" y="265436"/>
            <a:ext cx="7643926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Eventos, banquetes y </a:t>
            </a:r>
            <a:r>
              <a:rPr b="1" lang="en-US" sz="3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turismo de negocios</a:t>
            </a: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Oportunidades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8" name="Google Shape;104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4" name="Google Shape;1054;p43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055" name="Google Shape;1055;p43"/>
          <p:cNvSpPr txBox="1"/>
          <p:nvPr/>
        </p:nvSpPr>
        <p:spPr>
          <a:xfrm>
            <a:off x="2044084" y="1602876"/>
            <a:ext cx="9360000" cy="5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la creación de ambiente para controlar el comportamiento de los clientes y reducir los incidentes.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iluminación, el sonido, las señales de movimiento y la disposición de las mesas reducen las colas, mejoran la seguridad y mantienen la energía bajo control tanto para el personal como para los clientes.</a:t>
            </a:r>
            <a:endParaRPr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Identifique los picos de consumo energético y rediseñe los patrones.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Muchos picos se deben a los ritmos humanos (servicio simultáneo de café, demanda de climatización en toda la sala, pruebas de audiovisuales). Ajustar los horarios equilibra el consumo energético casi sin coste alguno.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Convierta las colaboraciones con proveedores en valor añadido para el evento.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productores locales, floristas, empresas de catering, músicos y socios audiovisuales pasan a formar parte de una historia de sostenibilidad o comunidad que los huéspedes recordarán.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Aproveche los periodos de menor actividad para fomentar la microflexibilidad en el equipo.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formación en competencias transversales (conceptos básicos de audiovisuales para el personal de servicio, ritmo de servicio para el personal de limpieza) genera resiliencia cuando algo se estropea o un proveedor llega tarde.</a:t>
            </a:r>
            <a:b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43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7" name="Google Shape;1057;p43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1058" name="Google Shape;1058;p43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43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43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43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43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43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43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43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43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43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43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43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0" name="Google Shape;1070;p43"/>
          <p:cNvSpPr txBox="1"/>
          <p:nvPr/>
        </p:nvSpPr>
        <p:spPr>
          <a:xfrm>
            <a:off x="2044084" y="265436"/>
            <a:ext cx="7643926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Eventos, banquetes y </a:t>
            </a:r>
            <a:r>
              <a:rPr b="1" lang="en-US" sz="3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turismo de negocios</a:t>
            </a: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Oportunidades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1" name="Google Shape;107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4099" y="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" name="Google Shape;1077;p44"/>
          <p:cNvPicPr preferRelativeResize="0"/>
          <p:nvPr/>
        </p:nvPicPr>
        <p:blipFill rotWithShape="1">
          <a:blip r:embed="rId3">
            <a:alphaModFix/>
          </a:blip>
          <a:srcRect b="-1" l="12885" r="14984" t="-1"/>
          <a:stretch/>
        </p:blipFill>
        <p:spPr>
          <a:xfrm>
            <a:off x="7372997" y="3476628"/>
            <a:ext cx="3460907" cy="3381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44"/>
          <p:cNvSpPr txBox="1"/>
          <p:nvPr/>
        </p:nvSpPr>
        <p:spPr>
          <a:xfrm>
            <a:off x="2044069" y="381200"/>
            <a:ext cx="93441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Eventos, banquetes y </a:t>
            </a:r>
            <a:r>
              <a:rPr b="1" lang="en-US" sz="3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turismo de negocios</a:t>
            </a: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Medidas de liderazgo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9" name="Google Shape;1079;p44"/>
          <p:cNvCxnSpPr/>
          <p:nvPr/>
        </p:nvCxnSpPr>
        <p:spPr>
          <a:xfrm>
            <a:off x="2032509" y="1533571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080" name="Google Shape;1080;p44"/>
          <p:cNvSpPr txBox="1"/>
          <p:nvPr/>
        </p:nvSpPr>
        <p:spPr>
          <a:xfrm>
            <a:off x="2044083" y="1823339"/>
            <a:ext cx="9229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un modelo mental compartido del evento para que los equipos tomen decisiones coordinadas por iniciativa propia.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Haga que la incertidumbre sea un tema de debate para que los pequeños riesgos salgan a la luz pronto. El liderazgo crea un ambiente en el que alguien puede decir «esto podría salir mal más adelante» y ser escuchado.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Vincule las decisiones de sostenibilidad a la identidad, y no a la obligación.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Desarrolle el pensamiento anticipatorio en el equipo.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Enseñe al personal a anticiparse y actuar antes de que surja la presión.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herramientas digitales para crear inteligencia colectiva.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gran líder posiciona los puntos de contacto digitales como formas para que los equipos vean juntos el sistema, los plazos, las actualizaciones y los riesgos.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la empatía entre equipos para que la colaboración se convierta en algo instintivo. 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44"/>
          <p:cNvSpPr/>
          <p:nvPr/>
        </p:nvSpPr>
        <p:spPr>
          <a:xfrm rot="5400000">
            <a:off x="-2611528" y="2590936"/>
            <a:ext cx="6861720" cy="1685725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2" name="Google Shape;1082;p44"/>
          <p:cNvGrpSpPr/>
          <p:nvPr/>
        </p:nvGrpSpPr>
        <p:grpSpPr>
          <a:xfrm>
            <a:off x="324214" y="840325"/>
            <a:ext cx="968805" cy="980175"/>
            <a:chOff x="7190753" y="5365577"/>
            <a:chExt cx="745522" cy="754272"/>
          </a:xfrm>
        </p:grpSpPr>
        <p:sp>
          <p:nvSpPr>
            <p:cNvPr id="1083" name="Google Shape;1083;p44"/>
            <p:cNvSpPr/>
            <p:nvPr/>
          </p:nvSpPr>
          <p:spPr>
            <a:xfrm>
              <a:off x="7304327" y="6055729"/>
              <a:ext cx="49268" cy="63218"/>
            </a:xfrm>
            <a:custGeom>
              <a:rect b="b" l="l" r="r" t="t"/>
              <a:pathLst>
                <a:path extrusionOk="0" h="63218" w="49268">
                  <a:moveTo>
                    <a:pt x="46314" y="38828"/>
                  </a:moveTo>
                  <a:lnTo>
                    <a:pt x="24634" y="6309"/>
                  </a:lnTo>
                  <a:cubicBezTo>
                    <a:pt x="19214" y="-14"/>
                    <a:pt x="11084" y="-2725"/>
                    <a:pt x="5664" y="3599"/>
                  </a:cubicBezTo>
                  <a:cubicBezTo>
                    <a:pt x="244" y="9922"/>
                    <a:pt x="-2466" y="18052"/>
                    <a:pt x="2955" y="24375"/>
                  </a:cubicBezTo>
                  <a:lnTo>
                    <a:pt x="24634" y="56894"/>
                  </a:lnTo>
                  <a:cubicBezTo>
                    <a:pt x="27344" y="59605"/>
                    <a:pt x="32764" y="63218"/>
                    <a:pt x="35474" y="63218"/>
                  </a:cubicBezTo>
                  <a:cubicBezTo>
                    <a:pt x="38184" y="63218"/>
                    <a:pt x="40894" y="63218"/>
                    <a:pt x="43604" y="60508"/>
                  </a:cubicBezTo>
                  <a:cubicBezTo>
                    <a:pt x="49024" y="53282"/>
                    <a:pt x="51734" y="44249"/>
                    <a:pt x="46314" y="388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44"/>
            <p:cNvSpPr/>
            <p:nvPr/>
          </p:nvSpPr>
          <p:spPr>
            <a:xfrm>
              <a:off x="7190753" y="5591308"/>
              <a:ext cx="332214" cy="524928"/>
            </a:xfrm>
            <a:custGeom>
              <a:rect b="b" l="l" r="r" t="t"/>
              <a:pathLst>
                <a:path extrusionOk="0" h="524928" w="332214">
                  <a:moveTo>
                    <a:pt x="331519" y="506862"/>
                  </a:moveTo>
                  <a:lnTo>
                    <a:pt x="308032" y="392141"/>
                  </a:lnTo>
                  <a:cubicBezTo>
                    <a:pt x="296289" y="337942"/>
                    <a:pt x="264673" y="289162"/>
                    <a:pt x="214990" y="257546"/>
                  </a:cubicBezTo>
                  <a:lnTo>
                    <a:pt x="162598" y="223219"/>
                  </a:lnTo>
                  <a:cubicBezTo>
                    <a:pt x="141822" y="208766"/>
                    <a:pt x="112915" y="211477"/>
                    <a:pt x="95752" y="228640"/>
                  </a:cubicBezTo>
                  <a:lnTo>
                    <a:pt x="95752" y="49782"/>
                  </a:lnTo>
                  <a:cubicBezTo>
                    <a:pt x="95752" y="27199"/>
                    <a:pt x="78589" y="6422"/>
                    <a:pt x="57813" y="1002"/>
                  </a:cubicBezTo>
                  <a:cubicBezTo>
                    <a:pt x="43359" y="-1707"/>
                    <a:pt x="28906" y="1002"/>
                    <a:pt x="17163" y="10035"/>
                  </a:cubicBezTo>
                  <a:cubicBezTo>
                    <a:pt x="5420" y="19069"/>
                    <a:pt x="0" y="32619"/>
                    <a:pt x="0" y="47071"/>
                  </a:cubicBezTo>
                  <a:lnTo>
                    <a:pt x="0" y="273806"/>
                  </a:lnTo>
                  <a:cubicBezTo>
                    <a:pt x="0" y="302712"/>
                    <a:pt x="9033" y="331618"/>
                    <a:pt x="26197" y="356911"/>
                  </a:cubicBezTo>
                  <a:lnTo>
                    <a:pt x="52393" y="393947"/>
                  </a:lnTo>
                  <a:cubicBezTo>
                    <a:pt x="55102" y="396658"/>
                    <a:pt x="61426" y="399367"/>
                    <a:pt x="64136" y="399367"/>
                  </a:cubicBezTo>
                  <a:cubicBezTo>
                    <a:pt x="66846" y="399367"/>
                    <a:pt x="69556" y="399367"/>
                    <a:pt x="73169" y="396658"/>
                  </a:cubicBezTo>
                  <a:cubicBezTo>
                    <a:pt x="78589" y="391238"/>
                    <a:pt x="82202" y="382205"/>
                    <a:pt x="75879" y="376784"/>
                  </a:cubicBezTo>
                  <a:lnTo>
                    <a:pt x="49683" y="339748"/>
                  </a:lnTo>
                  <a:cubicBezTo>
                    <a:pt x="35230" y="319875"/>
                    <a:pt x="28906" y="296389"/>
                    <a:pt x="28906" y="273806"/>
                  </a:cubicBezTo>
                  <a:lnTo>
                    <a:pt x="28906" y="47071"/>
                  </a:lnTo>
                  <a:cubicBezTo>
                    <a:pt x="28906" y="41652"/>
                    <a:pt x="31616" y="35329"/>
                    <a:pt x="37940" y="32619"/>
                  </a:cubicBezTo>
                  <a:cubicBezTo>
                    <a:pt x="43359" y="29909"/>
                    <a:pt x="49683" y="27199"/>
                    <a:pt x="55102" y="29909"/>
                  </a:cubicBezTo>
                  <a:cubicBezTo>
                    <a:pt x="64136" y="32619"/>
                    <a:pt x="69556" y="38942"/>
                    <a:pt x="69556" y="49782"/>
                  </a:cubicBezTo>
                  <a:lnTo>
                    <a:pt x="69556" y="230446"/>
                  </a:lnTo>
                  <a:cubicBezTo>
                    <a:pt x="69556" y="256643"/>
                    <a:pt x="78589" y="279226"/>
                    <a:pt x="95752" y="299098"/>
                  </a:cubicBezTo>
                  <a:lnTo>
                    <a:pt x="98462" y="301809"/>
                  </a:lnTo>
                  <a:cubicBezTo>
                    <a:pt x="107495" y="313551"/>
                    <a:pt x="119239" y="324392"/>
                    <a:pt x="130079" y="336134"/>
                  </a:cubicBezTo>
                  <a:lnTo>
                    <a:pt x="144531" y="353298"/>
                  </a:lnTo>
                  <a:cubicBezTo>
                    <a:pt x="158984" y="367751"/>
                    <a:pt x="168018" y="375881"/>
                    <a:pt x="168018" y="375881"/>
                  </a:cubicBezTo>
                  <a:cubicBezTo>
                    <a:pt x="173438" y="381300"/>
                    <a:pt x="182471" y="381300"/>
                    <a:pt x="188794" y="375881"/>
                  </a:cubicBezTo>
                  <a:cubicBezTo>
                    <a:pt x="194214" y="370461"/>
                    <a:pt x="194214" y="361428"/>
                    <a:pt x="188794" y="356008"/>
                  </a:cubicBezTo>
                  <a:cubicBezTo>
                    <a:pt x="188794" y="356008"/>
                    <a:pt x="171631" y="338845"/>
                    <a:pt x="150855" y="315359"/>
                  </a:cubicBezTo>
                  <a:lnTo>
                    <a:pt x="115625" y="281032"/>
                  </a:lnTo>
                  <a:cubicBezTo>
                    <a:pt x="106592" y="271999"/>
                    <a:pt x="106592" y="258449"/>
                    <a:pt x="115625" y="249416"/>
                  </a:cubicBezTo>
                  <a:cubicBezTo>
                    <a:pt x="124658" y="240382"/>
                    <a:pt x="136401" y="240382"/>
                    <a:pt x="144531" y="246706"/>
                  </a:cubicBezTo>
                  <a:lnTo>
                    <a:pt x="196924" y="281032"/>
                  </a:lnTo>
                  <a:cubicBezTo>
                    <a:pt x="237573" y="309939"/>
                    <a:pt x="266480" y="349684"/>
                    <a:pt x="278223" y="398464"/>
                  </a:cubicBezTo>
                  <a:lnTo>
                    <a:pt x="301710" y="513186"/>
                  </a:lnTo>
                  <a:cubicBezTo>
                    <a:pt x="304419" y="518606"/>
                    <a:pt x="310743" y="524929"/>
                    <a:pt x="316163" y="524929"/>
                  </a:cubicBezTo>
                  <a:lnTo>
                    <a:pt x="318872" y="524929"/>
                  </a:lnTo>
                  <a:cubicBezTo>
                    <a:pt x="328809" y="521315"/>
                    <a:pt x="334229" y="512282"/>
                    <a:pt x="331519" y="5068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44"/>
            <p:cNvSpPr/>
            <p:nvPr/>
          </p:nvSpPr>
          <p:spPr>
            <a:xfrm>
              <a:off x="7272067" y="6011466"/>
              <a:ext cx="31338" cy="31602"/>
            </a:xfrm>
            <a:custGeom>
              <a:rect b="b" l="l" r="r" t="t"/>
              <a:pathLst>
                <a:path extrusionOk="0" h="31602" w="31338">
                  <a:moveTo>
                    <a:pt x="27988" y="6309"/>
                  </a:moveTo>
                  <a:lnTo>
                    <a:pt x="27988" y="6309"/>
                  </a:lnTo>
                  <a:cubicBezTo>
                    <a:pt x="21666" y="-14"/>
                    <a:pt x="12632" y="-2725"/>
                    <a:pt x="6309" y="3599"/>
                  </a:cubicBezTo>
                  <a:cubicBezTo>
                    <a:pt x="-14" y="9922"/>
                    <a:pt x="-2724" y="18955"/>
                    <a:pt x="3599" y="25279"/>
                  </a:cubicBezTo>
                  <a:cubicBezTo>
                    <a:pt x="6309" y="27989"/>
                    <a:pt x="12632" y="31602"/>
                    <a:pt x="16245" y="31602"/>
                  </a:cubicBezTo>
                  <a:cubicBezTo>
                    <a:pt x="18955" y="31602"/>
                    <a:pt x="22569" y="31602"/>
                    <a:pt x="25278" y="28892"/>
                  </a:cubicBezTo>
                  <a:cubicBezTo>
                    <a:pt x="30699" y="22569"/>
                    <a:pt x="34312" y="12633"/>
                    <a:pt x="27988" y="63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44"/>
            <p:cNvSpPr/>
            <p:nvPr/>
          </p:nvSpPr>
          <p:spPr>
            <a:xfrm>
              <a:off x="7610098" y="5598136"/>
              <a:ext cx="326177" cy="521713"/>
            </a:xfrm>
            <a:custGeom>
              <a:rect b="b" l="l" r="r" t="t"/>
              <a:pathLst>
                <a:path extrusionOk="0" h="521713" w="326177">
                  <a:moveTo>
                    <a:pt x="308732" y="9531"/>
                  </a:moveTo>
                  <a:cubicBezTo>
                    <a:pt x="296989" y="1401"/>
                    <a:pt x="283439" y="-2213"/>
                    <a:pt x="268987" y="1401"/>
                  </a:cubicBezTo>
                  <a:cubicBezTo>
                    <a:pt x="246404" y="6820"/>
                    <a:pt x="231950" y="26693"/>
                    <a:pt x="231950" y="50180"/>
                  </a:cubicBezTo>
                  <a:lnTo>
                    <a:pt x="231950" y="227231"/>
                  </a:lnTo>
                  <a:cubicBezTo>
                    <a:pt x="214787" y="210068"/>
                    <a:pt x="186784" y="207357"/>
                    <a:pt x="166008" y="221811"/>
                  </a:cubicBezTo>
                  <a:lnTo>
                    <a:pt x="114518" y="256137"/>
                  </a:lnTo>
                  <a:cubicBezTo>
                    <a:pt x="69352" y="287753"/>
                    <a:pt x="35026" y="335630"/>
                    <a:pt x="23283" y="390732"/>
                  </a:cubicBezTo>
                  <a:lnTo>
                    <a:pt x="700" y="504550"/>
                  </a:lnTo>
                  <a:cubicBezTo>
                    <a:pt x="-2010" y="512680"/>
                    <a:pt x="3410" y="519003"/>
                    <a:pt x="12443" y="521714"/>
                  </a:cubicBezTo>
                  <a:lnTo>
                    <a:pt x="15153" y="521714"/>
                  </a:lnTo>
                  <a:cubicBezTo>
                    <a:pt x="20573" y="521714"/>
                    <a:pt x="26897" y="516294"/>
                    <a:pt x="29606" y="509970"/>
                  </a:cubicBezTo>
                  <a:lnTo>
                    <a:pt x="52189" y="396152"/>
                  </a:lnTo>
                  <a:cubicBezTo>
                    <a:pt x="63932" y="347372"/>
                    <a:pt x="89225" y="307627"/>
                    <a:pt x="131682" y="278720"/>
                  </a:cubicBezTo>
                  <a:lnTo>
                    <a:pt x="183171" y="244394"/>
                  </a:lnTo>
                  <a:cubicBezTo>
                    <a:pt x="191301" y="238974"/>
                    <a:pt x="205754" y="238974"/>
                    <a:pt x="212077" y="247104"/>
                  </a:cubicBezTo>
                  <a:cubicBezTo>
                    <a:pt x="220207" y="255234"/>
                    <a:pt x="220207" y="269687"/>
                    <a:pt x="212077" y="278720"/>
                  </a:cubicBezTo>
                  <a:lnTo>
                    <a:pt x="140715" y="352793"/>
                  </a:lnTo>
                  <a:cubicBezTo>
                    <a:pt x="135295" y="358213"/>
                    <a:pt x="135295" y="367246"/>
                    <a:pt x="140715" y="372666"/>
                  </a:cubicBezTo>
                  <a:cubicBezTo>
                    <a:pt x="146135" y="378085"/>
                    <a:pt x="155168" y="378085"/>
                    <a:pt x="160588" y="372666"/>
                  </a:cubicBezTo>
                  <a:cubicBezTo>
                    <a:pt x="160588" y="372666"/>
                    <a:pt x="220207" y="309433"/>
                    <a:pt x="229240" y="298594"/>
                  </a:cubicBezTo>
                  <a:lnTo>
                    <a:pt x="231950" y="295883"/>
                  </a:lnTo>
                  <a:cubicBezTo>
                    <a:pt x="249113" y="276011"/>
                    <a:pt x="257243" y="253428"/>
                    <a:pt x="257243" y="227231"/>
                  </a:cubicBezTo>
                  <a:lnTo>
                    <a:pt x="257243" y="47470"/>
                  </a:lnTo>
                  <a:cubicBezTo>
                    <a:pt x="257243" y="39340"/>
                    <a:pt x="262663" y="30307"/>
                    <a:pt x="271696" y="27597"/>
                  </a:cubicBezTo>
                  <a:cubicBezTo>
                    <a:pt x="277116" y="27597"/>
                    <a:pt x="283439" y="27597"/>
                    <a:pt x="288860" y="30307"/>
                  </a:cubicBezTo>
                  <a:cubicBezTo>
                    <a:pt x="294279" y="33017"/>
                    <a:pt x="296989" y="38437"/>
                    <a:pt x="296989" y="44759"/>
                  </a:cubicBezTo>
                  <a:lnTo>
                    <a:pt x="296989" y="270590"/>
                  </a:lnTo>
                  <a:cubicBezTo>
                    <a:pt x="296989" y="293173"/>
                    <a:pt x="288860" y="316660"/>
                    <a:pt x="277116" y="336533"/>
                  </a:cubicBezTo>
                  <a:lnTo>
                    <a:pt x="166008" y="491001"/>
                  </a:lnTo>
                  <a:cubicBezTo>
                    <a:pt x="160588" y="496420"/>
                    <a:pt x="163298" y="505453"/>
                    <a:pt x="168718" y="510874"/>
                  </a:cubicBezTo>
                  <a:cubicBezTo>
                    <a:pt x="171428" y="513584"/>
                    <a:pt x="174138" y="513584"/>
                    <a:pt x="176848" y="513584"/>
                  </a:cubicBezTo>
                  <a:cubicBezTo>
                    <a:pt x="182267" y="513584"/>
                    <a:pt x="184978" y="510874"/>
                    <a:pt x="188591" y="508164"/>
                  </a:cubicBezTo>
                  <a:lnTo>
                    <a:pt x="299699" y="353696"/>
                  </a:lnTo>
                  <a:cubicBezTo>
                    <a:pt x="316862" y="331113"/>
                    <a:pt x="324993" y="302206"/>
                    <a:pt x="324993" y="270590"/>
                  </a:cubicBezTo>
                  <a:lnTo>
                    <a:pt x="324993" y="44759"/>
                  </a:lnTo>
                  <a:cubicBezTo>
                    <a:pt x="329509" y="32114"/>
                    <a:pt x="320476" y="17660"/>
                    <a:pt x="308732" y="95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44"/>
            <p:cNvSpPr/>
            <p:nvPr/>
          </p:nvSpPr>
          <p:spPr>
            <a:xfrm>
              <a:off x="7328058" y="5441456"/>
              <a:ext cx="477856" cy="383008"/>
            </a:xfrm>
            <a:custGeom>
              <a:rect b="b" l="l" r="r" t="t"/>
              <a:pathLst>
                <a:path extrusionOk="0" h="383008" w="477856">
                  <a:moveTo>
                    <a:pt x="448047" y="284546"/>
                  </a:moveTo>
                  <a:lnTo>
                    <a:pt x="387525" y="284546"/>
                  </a:lnTo>
                  <a:cubicBezTo>
                    <a:pt x="375782" y="259253"/>
                    <a:pt x="353198" y="238477"/>
                    <a:pt x="324292" y="233056"/>
                  </a:cubicBezTo>
                  <a:lnTo>
                    <a:pt x="315259" y="230347"/>
                  </a:lnTo>
                  <a:lnTo>
                    <a:pt x="337842" y="224927"/>
                  </a:lnTo>
                  <a:cubicBezTo>
                    <a:pt x="340552" y="224927"/>
                    <a:pt x="340552" y="224927"/>
                    <a:pt x="343262" y="222217"/>
                  </a:cubicBezTo>
                  <a:cubicBezTo>
                    <a:pt x="348682" y="219506"/>
                    <a:pt x="348682" y="214087"/>
                    <a:pt x="348682" y="210473"/>
                  </a:cubicBezTo>
                  <a:lnTo>
                    <a:pt x="348682" y="205054"/>
                  </a:lnTo>
                  <a:cubicBezTo>
                    <a:pt x="351392" y="205054"/>
                    <a:pt x="354102" y="205054"/>
                    <a:pt x="357715" y="205054"/>
                  </a:cubicBezTo>
                  <a:cubicBezTo>
                    <a:pt x="361329" y="205054"/>
                    <a:pt x="363135" y="205054"/>
                    <a:pt x="366748" y="205054"/>
                  </a:cubicBezTo>
                  <a:lnTo>
                    <a:pt x="366748" y="210473"/>
                  </a:lnTo>
                  <a:cubicBezTo>
                    <a:pt x="366748" y="215894"/>
                    <a:pt x="372169" y="222217"/>
                    <a:pt x="378491" y="224927"/>
                  </a:cubicBezTo>
                  <a:lnTo>
                    <a:pt x="415528" y="233056"/>
                  </a:lnTo>
                  <a:cubicBezTo>
                    <a:pt x="432691" y="235767"/>
                    <a:pt x="447144" y="252930"/>
                    <a:pt x="447144" y="270093"/>
                  </a:cubicBezTo>
                  <a:lnTo>
                    <a:pt x="447144" y="284546"/>
                  </a:lnTo>
                  <a:close/>
                  <a:moveTo>
                    <a:pt x="284546" y="207764"/>
                  </a:moveTo>
                  <a:lnTo>
                    <a:pt x="284546" y="207764"/>
                  </a:lnTo>
                  <a:cubicBezTo>
                    <a:pt x="296289" y="199634"/>
                    <a:pt x="304419" y="190601"/>
                    <a:pt x="310742" y="182471"/>
                  </a:cubicBezTo>
                  <a:cubicBezTo>
                    <a:pt x="313453" y="187890"/>
                    <a:pt x="319775" y="190601"/>
                    <a:pt x="322486" y="194214"/>
                  </a:cubicBezTo>
                  <a:lnTo>
                    <a:pt x="322486" y="199634"/>
                  </a:lnTo>
                  <a:lnTo>
                    <a:pt x="296289" y="205054"/>
                  </a:lnTo>
                  <a:cubicBezTo>
                    <a:pt x="293579" y="205054"/>
                    <a:pt x="287256" y="207764"/>
                    <a:pt x="284546" y="207764"/>
                  </a:cubicBezTo>
                  <a:close/>
                  <a:moveTo>
                    <a:pt x="238477" y="193311"/>
                  </a:moveTo>
                  <a:cubicBezTo>
                    <a:pt x="206860" y="193311"/>
                    <a:pt x="180664" y="168018"/>
                    <a:pt x="180664" y="136401"/>
                  </a:cubicBezTo>
                  <a:lnTo>
                    <a:pt x="180664" y="121948"/>
                  </a:lnTo>
                  <a:lnTo>
                    <a:pt x="200537" y="121948"/>
                  </a:lnTo>
                  <a:cubicBezTo>
                    <a:pt x="223121" y="121948"/>
                    <a:pt x="246607" y="113818"/>
                    <a:pt x="263770" y="99365"/>
                  </a:cubicBezTo>
                  <a:lnTo>
                    <a:pt x="295386" y="116529"/>
                  </a:lnTo>
                  <a:lnTo>
                    <a:pt x="295386" y="139112"/>
                  </a:lnTo>
                  <a:cubicBezTo>
                    <a:pt x="293579" y="168018"/>
                    <a:pt x="270093" y="193311"/>
                    <a:pt x="238477" y="193311"/>
                  </a:cubicBezTo>
                  <a:close/>
                  <a:moveTo>
                    <a:pt x="255640" y="230347"/>
                  </a:moveTo>
                  <a:lnTo>
                    <a:pt x="238477" y="270093"/>
                  </a:lnTo>
                  <a:lnTo>
                    <a:pt x="221314" y="230347"/>
                  </a:lnTo>
                  <a:lnTo>
                    <a:pt x="221314" y="218603"/>
                  </a:lnTo>
                  <a:cubicBezTo>
                    <a:pt x="226733" y="218603"/>
                    <a:pt x="233057" y="221314"/>
                    <a:pt x="238477" y="221314"/>
                  </a:cubicBezTo>
                  <a:cubicBezTo>
                    <a:pt x="243897" y="221314"/>
                    <a:pt x="250220" y="221314"/>
                    <a:pt x="255640" y="218603"/>
                  </a:cubicBezTo>
                  <a:lnTo>
                    <a:pt x="255640" y="230347"/>
                  </a:lnTo>
                  <a:close/>
                  <a:moveTo>
                    <a:pt x="193310" y="207764"/>
                  </a:moveTo>
                  <a:cubicBezTo>
                    <a:pt x="190601" y="205054"/>
                    <a:pt x="184277" y="205054"/>
                    <a:pt x="181567" y="205054"/>
                  </a:cubicBezTo>
                  <a:lnTo>
                    <a:pt x="155371" y="199634"/>
                  </a:lnTo>
                  <a:lnTo>
                    <a:pt x="155371" y="194214"/>
                  </a:lnTo>
                  <a:cubicBezTo>
                    <a:pt x="160791" y="191504"/>
                    <a:pt x="164405" y="186084"/>
                    <a:pt x="167114" y="182471"/>
                  </a:cubicBezTo>
                  <a:cubicBezTo>
                    <a:pt x="172534" y="193311"/>
                    <a:pt x="181567" y="202344"/>
                    <a:pt x="193310" y="207764"/>
                  </a:cubicBezTo>
                  <a:close/>
                  <a:moveTo>
                    <a:pt x="149951" y="230347"/>
                  </a:moveTo>
                  <a:cubicBezTo>
                    <a:pt x="121045" y="235767"/>
                    <a:pt x="98462" y="255639"/>
                    <a:pt x="86719" y="281836"/>
                  </a:cubicBezTo>
                  <a:lnTo>
                    <a:pt x="26196" y="281836"/>
                  </a:lnTo>
                  <a:lnTo>
                    <a:pt x="26196" y="270093"/>
                  </a:lnTo>
                  <a:cubicBezTo>
                    <a:pt x="26196" y="252930"/>
                    <a:pt x="37940" y="235767"/>
                    <a:pt x="57812" y="233056"/>
                  </a:cubicBezTo>
                  <a:lnTo>
                    <a:pt x="94849" y="224927"/>
                  </a:lnTo>
                  <a:cubicBezTo>
                    <a:pt x="100268" y="222217"/>
                    <a:pt x="106592" y="216797"/>
                    <a:pt x="106592" y="210473"/>
                  </a:cubicBezTo>
                  <a:lnTo>
                    <a:pt x="106592" y="205054"/>
                  </a:lnTo>
                  <a:cubicBezTo>
                    <a:pt x="109302" y="205054"/>
                    <a:pt x="112012" y="205054"/>
                    <a:pt x="115625" y="205054"/>
                  </a:cubicBezTo>
                  <a:cubicBezTo>
                    <a:pt x="118335" y="205054"/>
                    <a:pt x="121045" y="205054"/>
                    <a:pt x="124658" y="205054"/>
                  </a:cubicBezTo>
                  <a:lnTo>
                    <a:pt x="124658" y="207764"/>
                  </a:lnTo>
                  <a:cubicBezTo>
                    <a:pt x="124658" y="213184"/>
                    <a:pt x="127368" y="215894"/>
                    <a:pt x="130078" y="219506"/>
                  </a:cubicBezTo>
                  <a:cubicBezTo>
                    <a:pt x="132788" y="219506"/>
                    <a:pt x="132788" y="222217"/>
                    <a:pt x="135498" y="222217"/>
                  </a:cubicBezTo>
                  <a:lnTo>
                    <a:pt x="158081" y="227637"/>
                  </a:lnTo>
                  <a:lnTo>
                    <a:pt x="149951" y="230347"/>
                  </a:lnTo>
                  <a:close/>
                  <a:moveTo>
                    <a:pt x="81299" y="133691"/>
                  </a:moveTo>
                  <a:lnTo>
                    <a:pt x="101172" y="133691"/>
                  </a:lnTo>
                  <a:cubicBezTo>
                    <a:pt x="118335" y="133691"/>
                    <a:pt x="135498" y="130982"/>
                    <a:pt x="152661" y="121948"/>
                  </a:cubicBezTo>
                  <a:lnTo>
                    <a:pt x="152661" y="139112"/>
                  </a:lnTo>
                  <a:cubicBezTo>
                    <a:pt x="152661" y="158984"/>
                    <a:pt x="135498" y="176148"/>
                    <a:pt x="115625" y="176148"/>
                  </a:cubicBezTo>
                  <a:cubicBezTo>
                    <a:pt x="95752" y="176148"/>
                    <a:pt x="78589" y="158984"/>
                    <a:pt x="78589" y="139112"/>
                  </a:cubicBezTo>
                  <a:lnTo>
                    <a:pt x="78589" y="133691"/>
                  </a:lnTo>
                  <a:lnTo>
                    <a:pt x="81299" y="133691"/>
                  </a:lnTo>
                  <a:close/>
                  <a:moveTo>
                    <a:pt x="115625" y="70458"/>
                  </a:moveTo>
                  <a:cubicBezTo>
                    <a:pt x="130078" y="70458"/>
                    <a:pt x="144531" y="78589"/>
                    <a:pt x="149951" y="93041"/>
                  </a:cubicBezTo>
                  <a:cubicBezTo>
                    <a:pt x="135498" y="101172"/>
                    <a:pt x="118335" y="104785"/>
                    <a:pt x="101172" y="104785"/>
                  </a:cubicBezTo>
                  <a:lnTo>
                    <a:pt x="81299" y="104785"/>
                  </a:lnTo>
                  <a:cubicBezTo>
                    <a:pt x="81299" y="84912"/>
                    <a:pt x="98462" y="70458"/>
                    <a:pt x="115625" y="70458"/>
                  </a:cubicBezTo>
                  <a:close/>
                  <a:moveTo>
                    <a:pt x="181567" y="87622"/>
                  </a:moveTo>
                  <a:lnTo>
                    <a:pt x="181567" y="87622"/>
                  </a:lnTo>
                  <a:cubicBezTo>
                    <a:pt x="181567" y="56005"/>
                    <a:pt x="207764" y="30713"/>
                    <a:pt x="239380" y="30713"/>
                  </a:cubicBezTo>
                  <a:cubicBezTo>
                    <a:pt x="268287" y="30713"/>
                    <a:pt x="290870" y="50586"/>
                    <a:pt x="293579" y="79492"/>
                  </a:cubicBezTo>
                  <a:lnTo>
                    <a:pt x="267383" y="65039"/>
                  </a:lnTo>
                  <a:cubicBezTo>
                    <a:pt x="261963" y="62329"/>
                    <a:pt x="252930" y="62329"/>
                    <a:pt x="247510" y="67749"/>
                  </a:cubicBezTo>
                  <a:cubicBezTo>
                    <a:pt x="235767" y="82202"/>
                    <a:pt x="218604" y="90332"/>
                    <a:pt x="198731" y="90332"/>
                  </a:cubicBezTo>
                  <a:lnTo>
                    <a:pt x="181567" y="87622"/>
                  </a:lnTo>
                  <a:close/>
                  <a:moveTo>
                    <a:pt x="325196" y="139112"/>
                  </a:moveTo>
                  <a:cubicBezTo>
                    <a:pt x="325196" y="136401"/>
                    <a:pt x="325196" y="136401"/>
                    <a:pt x="325196" y="139112"/>
                  </a:cubicBezTo>
                  <a:lnTo>
                    <a:pt x="325196" y="124658"/>
                  </a:lnTo>
                  <a:cubicBezTo>
                    <a:pt x="342359" y="130079"/>
                    <a:pt x="359522" y="136401"/>
                    <a:pt x="376685" y="136401"/>
                  </a:cubicBezTo>
                  <a:lnTo>
                    <a:pt x="396558" y="136401"/>
                  </a:lnTo>
                  <a:lnTo>
                    <a:pt x="396558" y="141821"/>
                  </a:lnTo>
                  <a:cubicBezTo>
                    <a:pt x="396558" y="161695"/>
                    <a:pt x="379395" y="178857"/>
                    <a:pt x="359522" y="178857"/>
                  </a:cubicBezTo>
                  <a:cubicBezTo>
                    <a:pt x="339649" y="178857"/>
                    <a:pt x="325196" y="158984"/>
                    <a:pt x="325196" y="139112"/>
                  </a:cubicBezTo>
                  <a:close/>
                  <a:moveTo>
                    <a:pt x="359522" y="70458"/>
                  </a:moveTo>
                  <a:cubicBezTo>
                    <a:pt x="379395" y="70458"/>
                    <a:pt x="393848" y="84912"/>
                    <a:pt x="396558" y="104785"/>
                  </a:cubicBezTo>
                  <a:lnTo>
                    <a:pt x="376685" y="104785"/>
                  </a:lnTo>
                  <a:cubicBezTo>
                    <a:pt x="359522" y="104785"/>
                    <a:pt x="342359" y="102075"/>
                    <a:pt x="327906" y="93041"/>
                  </a:cubicBezTo>
                  <a:cubicBezTo>
                    <a:pt x="333325" y="79492"/>
                    <a:pt x="345069" y="70458"/>
                    <a:pt x="359522" y="70458"/>
                  </a:cubicBezTo>
                  <a:close/>
                  <a:moveTo>
                    <a:pt x="425464" y="205054"/>
                  </a:moveTo>
                  <a:lnTo>
                    <a:pt x="399268" y="199634"/>
                  </a:lnTo>
                  <a:lnTo>
                    <a:pt x="399268" y="194214"/>
                  </a:lnTo>
                  <a:cubicBezTo>
                    <a:pt x="416431" y="182471"/>
                    <a:pt x="428174" y="162598"/>
                    <a:pt x="428174" y="140015"/>
                  </a:cubicBezTo>
                  <a:lnTo>
                    <a:pt x="428174" y="105688"/>
                  </a:lnTo>
                  <a:cubicBezTo>
                    <a:pt x="428174" y="68652"/>
                    <a:pt x="399268" y="39746"/>
                    <a:pt x="362232" y="39746"/>
                  </a:cubicBezTo>
                  <a:cubicBezTo>
                    <a:pt x="345069" y="39746"/>
                    <a:pt x="330615" y="45166"/>
                    <a:pt x="318872" y="54199"/>
                  </a:cubicBezTo>
                  <a:cubicBezTo>
                    <a:pt x="307129" y="22583"/>
                    <a:pt x="275513" y="0"/>
                    <a:pt x="238477" y="0"/>
                  </a:cubicBezTo>
                  <a:cubicBezTo>
                    <a:pt x="204150" y="0"/>
                    <a:pt x="172534" y="22583"/>
                    <a:pt x="158081" y="54199"/>
                  </a:cubicBezTo>
                  <a:cubicBezTo>
                    <a:pt x="146338" y="46069"/>
                    <a:pt x="131885" y="37036"/>
                    <a:pt x="114722" y="37036"/>
                  </a:cubicBezTo>
                  <a:cubicBezTo>
                    <a:pt x="77685" y="37036"/>
                    <a:pt x="48779" y="65942"/>
                    <a:pt x="48779" y="102979"/>
                  </a:cubicBezTo>
                  <a:lnTo>
                    <a:pt x="48779" y="105688"/>
                  </a:lnTo>
                  <a:lnTo>
                    <a:pt x="48779" y="137304"/>
                  </a:lnTo>
                  <a:cubicBezTo>
                    <a:pt x="48779" y="159887"/>
                    <a:pt x="60523" y="179761"/>
                    <a:pt x="77685" y="191504"/>
                  </a:cubicBezTo>
                  <a:lnTo>
                    <a:pt x="77685" y="196923"/>
                  </a:lnTo>
                  <a:lnTo>
                    <a:pt x="51489" y="202344"/>
                  </a:lnTo>
                  <a:cubicBezTo>
                    <a:pt x="19873" y="210473"/>
                    <a:pt x="0" y="236670"/>
                    <a:pt x="0" y="268286"/>
                  </a:cubicBezTo>
                  <a:lnTo>
                    <a:pt x="0" y="297193"/>
                  </a:lnTo>
                  <a:cubicBezTo>
                    <a:pt x="0" y="305322"/>
                    <a:pt x="5420" y="311646"/>
                    <a:pt x="14453" y="311646"/>
                  </a:cubicBezTo>
                  <a:lnTo>
                    <a:pt x="80395" y="311646"/>
                  </a:lnTo>
                  <a:cubicBezTo>
                    <a:pt x="80395" y="314355"/>
                    <a:pt x="80395" y="314355"/>
                    <a:pt x="80395" y="317066"/>
                  </a:cubicBezTo>
                  <a:lnTo>
                    <a:pt x="80395" y="368555"/>
                  </a:lnTo>
                  <a:cubicBezTo>
                    <a:pt x="80395" y="376685"/>
                    <a:pt x="85816" y="383009"/>
                    <a:pt x="94849" y="383009"/>
                  </a:cubicBezTo>
                  <a:lnTo>
                    <a:pt x="184277" y="383009"/>
                  </a:lnTo>
                  <a:cubicBezTo>
                    <a:pt x="193310" y="383009"/>
                    <a:pt x="198731" y="377588"/>
                    <a:pt x="198731" y="368555"/>
                  </a:cubicBezTo>
                  <a:cubicBezTo>
                    <a:pt x="198731" y="360425"/>
                    <a:pt x="193310" y="354102"/>
                    <a:pt x="184277" y="354102"/>
                  </a:cubicBezTo>
                  <a:lnTo>
                    <a:pt x="169824" y="354102"/>
                  </a:lnTo>
                  <a:lnTo>
                    <a:pt x="169824" y="322485"/>
                  </a:lnTo>
                  <a:cubicBezTo>
                    <a:pt x="169824" y="314355"/>
                    <a:pt x="164405" y="308032"/>
                    <a:pt x="155371" y="308032"/>
                  </a:cubicBezTo>
                  <a:cubicBezTo>
                    <a:pt x="146338" y="308032"/>
                    <a:pt x="140918" y="313452"/>
                    <a:pt x="140918" y="322485"/>
                  </a:cubicBezTo>
                  <a:lnTo>
                    <a:pt x="140918" y="354102"/>
                  </a:lnTo>
                  <a:lnTo>
                    <a:pt x="112012" y="354102"/>
                  </a:lnTo>
                  <a:lnTo>
                    <a:pt x="112012" y="317066"/>
                  </a:lnTo>
                  <a:cubicBezTo>
                    <a:pt x="112012" y="288160"/>
                    <a:pt x="131885" y="265577"/>
                    <a:pt x="158081" y="257447"/>
                  </a:cubicBezTo>
                  <a:lnTo>
                    <a:pt x="197827" y="249317"/>
                  </a:lnTo>
                  <a:lnTo>
                    <a:pt x="224024" y="308936"/>
                  </a:lnTo>
                  <a:cubicBezTo>
                    <a:pt x="226733" y="314355"/>
                    <a:pt x="233057" y="317066"/>
                    <a:pt x="238477" y="317066"/>
                  </a:cubicBezTo>
                  <a:cubicBezTo>
                    <a:pt x="243897" y="317066"/>
                    <a:pt x="250220" y="314355"/>
                    <a:pt x="252930" y="308936"/>
                  </a:cubicBezTo>
                  <a:lnTo>
                    <a:pt x="279126" y="249317"/>
                  </a:lnTo>
                  <a:lnTo>
                    <a:pt x="319775" y="257447"/>
                  </a:lnTo>
                  <a:cubicBezTo>
                    <a:pt x="348682" y="262866"/>
                    <a:pt x="365845" y="289063"/>
                    <a:pt x="365845" y="317066"/>
                  </a:cubicBezTo>
                  <a:lnTo>
                    <a:pt x="365845" y="354102"/>
                  </a:lnTo>
                  <a:lnTo>
                    <a:pt x="336939" y="354102"/>
                  </a:lnTo>
                  <a:lnTo>
                    <a:pt x="336939" y="322485"/>
                  </a:lnTo>
                  <a:cubicBezTo>
                    <a:pt x="336939" y="314355"/>
                    <a:pt x="331519" y="308032"/>
                    <a:pt x="322486" y="308032"/>
                  </a:cubicBezTo>
                  <a:cubicBezTo>
                    <a:pt x="313453" y="308032"/>
                    <a:pt x="308032" y="313452"/>
                    <a:pt x="308032" y="322485"/>
                  </a:cubicBezTo>
                  <a:lnTo>
                    <a:pt x="308032" y="354102"/>
                  </a:lnTo>
                  <a:lnTo>
                    <a:pt x="290870" y="354102"/>
                  </a:lnTo>
                  <a:cubicBezTo>
                    <a:pt x="281836" y="354102"/>
                    <a:pt x="276416" y="359521"/>
                    <a:pt x="276416" y="368555"/>
                  </a:cubicBezTo>
                  <a:cubicBezTo>
                    <a:pt x="276416" y="376685"/>
                    <a:pt x="281836" y="383009"/>
                    <a:pt x="290870" y="383009"/>
                  </a:cubicBezTo>
                  <a:lnTo>
                    <a:pt x="380298" y="383009"/>
                  </a:lnTo>
                  <a:cubicBezTo>
                    <a:pt x="389331" y="383009"/>
                    <a:pt x="394752" y="377588"/>
                    <a:pt x="394752" y="368555"/>
                  </a:cubicBezTo>
                  <a:lnTo>
                    <a:pt x="394752" y="317066"/>
                  </a:lnTo>
                  <a:cubicBezTo>
                    <a:pt x="394752" y="314355"/>
                    <a:pt x="394752" y="314355"/>
                    <a:pt x="394752" y="311646"/>
                  </a:cubicBezTo>
                  <a:lnTo>
                    <a:pt x="463404" y="311646"/>
                  </a:lnTo>
                  <a:cubicBezTo>
                    <a:pt x="472437" y="311646"/>
                    <a:pt x="477857" y="306226"/>
                    <a:pt x="477857" y="297193"/>
                  </a:cubicBezTo>
                  <a:lnTo>
                    <a:pt x="477857" y="268286"/>
                  </a:lnTo>
                  <a:cubicBezTo>
                    <a:pt x="476954" y="239380"/>
                    <a:pt x="454371" y="213184"/>
                    <a:pt x="425464" y="2050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44"/>
            <p:cNvSpPr/>
            <p:nvPr/>
          </p:nvSpPr>
          <p:spPr>
            <a:xfrm>
              <a:off x="7549372" y="5799171"/>
              <a:ext cx="30028" cy="30713"/>
            </a:xfrm>
            <a:custGeom>
              <a:rect b="b" l="l" r="r" t="t"/>
              <a:pathLst>
                <a:path extrusionOk="0" h="30713" w="30028">
                  <a:moveTo>
                    <a:pt x="26196" y="2710"/>
                  </a:moveTo>
                  <a:cubicBezTo>
                    <a:pt x="23486" y="0"/>
                    <a:pt x="19873" y="0"/>
                    <a:pt x="14453" y="0"/>
                  </a:cubicBezTo>
                  <a:cubicBezTo>
                    <a:pt x="11743" y="0"/>
                    <a:pt x="5420" y="2710"/>
                    <a:pt x="2710" y="2710"/>
                  </a:cubicBezTo>
                  <a:cubicBezTo>
                    <a:pt x="0" y="5420"/>
                    <a:pt x="0" y="9033"/>
                    <a:pt x="0" y="15356"/>
                  </a:cubicBezTo>
                  <a:cubicBezTo>
                    <a:pt x="0" y="18066"/>
                    <a:pt x="2710" y="24389"/>
                    <a:pt x="2710" y="28003"/>
                  </a:cubicBezTo>
                  <a:cubicBezTo>
                    <a:pt x="5420" y="30713"/>
                    <a:pt x="9033" y="30713"/>
                    <a:pt x="14453" y="30713"/>
                  </a:cubicBezTo>
                  <a:cubicBezTo>
                    <a:pt x="17163" y="30713"/>
                    <a:pt x="23486" y="28003"/>
                    <a:pt x="26196" y="28003"/>
                  </a:cubicBezTo>
                  <a:cubicBezTo>
                    <a:pt x="28906" y="25293"/>
                    <a:pt x="28906" y="21680"/>
                    <a:pt x="28906" y="15356"/>
                  </a:cubicBezTo>
                  <a:cubicBezTo>
                    <a:pt x="31616" y="9033"/>
                    <a:pt x="28906" y="5420"/>
                    <a:pt x="26196" y="27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44"/>
            <p:cNvSpPr/>
            <p:nvPr/>
          </p:nvSpPr>
          <p:spPr>
            <a:xfrm>
              <a:off x="7553889" y="5365577"/>
              <a:ext cx="25292" cy="49682"/>
            </a:xfrm>
            <a:custGeom>
              <a:rect b="b" l="l" r="r" t="t"/>
              <a:pathLst>
                <a:path extrusionOk="0" h="49682" w="25292">
                  <a:moveTo>
                    <a:pt x="12646" y="0"/>
                  </a:moveTo>
                  <a:cubicBezTo>
                    <a:pt x="5420" y="0"/>
                    <a:pt x="0" y="5420"/>
                    <a:pt x="0" y="13550"/>
                  </a:cubicBezTo>
                  <a:lnTo>
                    <a:pt x="0" y="36133"/>
                  </a:lnTo>
                  <a:cubicBezTo>
                    <a:pt x="0" y="44263"/>
                    <a:pt x="5420" y="49683"/>
                    <a:pt x="12646" y="49683"/>
                  </a:cubicBezTo>
                  <a:cubicBezTo>
                    <a:pt x="19873" y="49683"/>
                    <a:pt x="25293" y="44263"/>
                    <a:pt x="25293" y="36133"/>
                  </a:cubicBezTo>
                  <a:lnTo>
                    <a:pt x="25293" y="13550"/>
                  </a:lnTo>
                  <a:cubicBezTo>
                    <a:pt x="25293" y="5420"/>
                    <a:pt x="20776" y="0"/>
                    <a:pt x="12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44"/>
            <p:cNvSpPr/>
            <p:nvPr/>
          </p:nvSpPr>
          <p:spPr>
            <a:xfrm>
              <a:off x="7473945" y="5390644"/>
              <a:ext cx="43084" cy="43585"/>
            </a:xfrm>
            <a:custGeom>
              <a:rect b="b" l="l" r="r" t="t"/>
              <a:pathLst>
                <a:path extrusionOk="0" h="43585" w="43084">
                  <a:moveTo>
                    <a:pt x="38391" y="20099"/>
                  </a:moveTo>
                  <a:lnTo>
                    <a:pt x="23938" y="4743"/>
                  </a:lnTo>
                  <a:cubicBezTo>
                    <a:pt x="18518" y="-1581"/>
                    <a:pt x="9485" y="-1581"/>
                    <a:pt x="4065" y="4743"/>
                  </a:cubicBezTo>
                  <a:cubicBezTo>
                    <a:pt x="-1355" y="11066"/>
                    <a:pt x="-1355" y="20099"/>
                    <a:pt x="4065" y="25519"/>
                  </a:cubicBezTo>
                  <a:lnTo>
                    <a:pt x="18518" y="40875"/>
                  </a:lnTo>
                  <a:cubicBezTo>
                    <a:pt x="21228" y="43585"/>
                    <a:pt x="23938" y="43585"/>
                    <a:pt x="30261" y="43585"/>
                  </a:cubicBezTo>
                  <a:cubicBezTo>
                    <a:pt x="32971" y="43585"/>
                    <a:pt x="39295" y="40875"/>
                    <a:pt x="42004" y="40875"/>
                  </a:cubicBezTo>
                  <a:cubicBezTo>
                    <a:pt x="43811" y="34552"/>
                    <a:pt x="43811" y="25519"/>
                    <a:pt x="38391" y="200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44"/>
            <p:cNvSpPr/>
            <p:nvPr/>
          </p:nvSpPr>
          <p:spPr>
            <a:xfrm>
              <a:off x="7617572" y="5390644"/>
              <a:ext cx="43724" cy="43585"/>
            </a:xfrm>
            <a:custGeom>
              <a:rect b="b" l="l" r="r" t="t"/>
              <a:pathLst>
                <a:path extrusionOk="0" h="43585" w="43724">
                  <a:moveTo>
                    <a:pt x="38391" y="4743"/>
                  </a:moveTo>
                  <a:cubicBezTo>
                    <a:pt x="32972" y="-1581"/>
                    <a:pt x="23938" y="-1581"/>
                    <a:pt x="18518" y="4743"/>
                  </a:cubicBezTo>
                  <a:lnTo>
                    <a:pt x="4065" y="20099"/>
                  </a:lnTo>
                  <a:cubicBezTo>
                    <a:pt x="-1355" y="26422"/>
                    <a:pt x="-1355" y="35456"/>
                    <a:pt x="4065" y="40875"/>
                  </a:cubicBezTo>
                  <a:cubicBezTo>
                    <a:pt x="6775" y="43585"/>
                    <a:pt x="9485" y="43585"/>
                    <a:pt x="15808" y="43585"/>
                  </a:cubicBezTo>
                  <a:cubicBezTo>
                    <a:pt x="18518" y="43585"/>
                    <a:pt x="24841" y="43585"/>
                    <a:pt x="27551" y="40875"/>
                  </a:cubicBezTo>
                  <a:lnTo>
                    <a:pt x="42005" y="25519"/>
                  </a:lnTo>
                  <a:cubicBezTo>
                    <a:pt x="44715" y="22809"/>
                    <a:pt x="44715" y="11066"/>
                    <a:pt x="38391" y="47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92" name="Google Shape;109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524" y="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45"/>
          <p:cNvSpPr txBox="1"/>
          <p:nvPr/>
        </p:nvSpPr>
        <p:spPr>
          <a:xfrm>
            <a:off x="2044072" y="780593"/>
            <a:ext cx="97113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Retos. Enfoque en los spas, el bienestar y el ocio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99" name="Google Shape;1099;p45"/>
          <p:cNvCxnSpPr/>
          <p:nvPr/>
        </p:nvCxnSpPr>
        <p:spPr>
          <a:xfrm>
            <a:off x="2032509" y="1729797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100" name="Google Shape;1100;p45"/>
          <p:cNvSpPr txBox="1"/>
          <p:nvPr/>
        </p:nvSpPr>
        <p:spPr>
          <a:xfrm>
            <a:off x="2044075" y="1884964"/>
            <a:ext cx="93261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climatización de piscinas, saunas e instalaciones de hidroterapia es cada vez más cara; pequeñas ineficiencias generan importantes sobrecostes.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uso del agua y la gestión de productos químicos se enfrentan a una creciente presión normativa y a un mayor escrutinio en materia de sostenibilidad. Aumentan los costes de los seguros para las instalaciones acuáticas y termales,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 difícil contratar y retener a terapeutas cualificados; el agotamiento y la rotación de personal son elevados en todo el sector.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huéspedes esperan experiencias de bienestar personalizadas respaldadas por aplicaciones y herramientas digitales de reserva y programación.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estándares de higiene deben ser impecables; una sola reseña que mencione la limpieza afecta significativamente a las reservas.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salas de tratamiento permanecen inactivas cuando la programación es deficiente; los operadores necesitan herramientas digitales para optimizar la ocupación.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ventas minoristas (productos, complementos) están bajo presión, ya que los huéspedes buscan fuentes éticas.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mejoras de accesibilidad en instalaciones antiguas requieren priorizar las inversiones y planificar por fases. </a:t>
            </a:r>
            <a:b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p45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2" name="Google Shape;110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-4312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8" name="Google Shape;1108;p46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109" name="Google Shape;1109;p46"/>
          <p:cNvSpPr txBox="1"/>
          <p:nvPr/>
        </p:nvSpPr>
        <p:spPr>
          <a:xfrm>
            <a:off x="2044075" y="1602875"/>
            <a:ext cx="9360000" cy="5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Diseñe la experiencia del huésped de modo que el bienestar, la sostenibilidad y la tranquilidad se potencien mutuamente. Planifica la iluminación, la circulación, los aromas, los puntos de contacto y la sincronización para que los huéspedes, de forma instintiva y sin darse cuenta, adopten comportamientos que reduzcan el consumo energético y protejan el medio ambiente.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Convierta las zonas de alto consumo energético en entornos controlados con precisión. Las piscinas, saunas, baños de vapor y zonas de hidromasaje pueden funcionar según curvas de demanda en tiempo real, ajustando la calefacción, el flujo de aire y la filtración a los ritmos reales de los huéspedes.</a:t>
            </a:r>
            <a:endParaRPr b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valor experiencial con micro-rituales de bajo impacto. Los rituales sensoriales breves, como momentos de conexión con la tierra, indicaciones de respiración o quietud guiada, elevan la experiencia con un mínimo de energía, equipamiento o personal.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los datos de los tratamientos para equilibrar la carga de trabajo de los terapeutas y el flujo de huéspedes.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Busque patrones en los tipos de sesiones, la duración o las combinaciones y ajuste la disponibilidad. </a:t>
            </a:r>
            <a:endParaRPr/>
          </a:p>
        </p:txBody>
      </p:sp>
      <p:sp>
        <p:nvSpPr>
          <p:cNvPr id="1110" name="Google Shape;1110;p46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1" name="Google Shape;1111;p46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1112" name="Google Shape;1112;p46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46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46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46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46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46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46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46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46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46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46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46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4" name="Google Shape;1124;p46"/>
          <p:cNvSpPr txBox="1"/>
          <p:nvPr/>
        </p:nvSpPr>
        <p:spPr>
          <a:xfrm>
            <a:off x="2044068" y="663079"/>
            <a:ext cx="93993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Spas, bienestar y ocio: oportunidades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5" name="Google Shape;112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295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1" name="Google Shape;1131;p47"/>
          <p:cNvCxnSpPr/>
          <p:nvPr/>
        </p:nvCxnSpPr>
        <p:spPr>
          <a:xfrm>
            <a:off x="2032509" y="1313108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132" name="Google Shape;1132;p47"/>
          <p:cNvSpPr txBox="1"/>
          <p:nvPr/>
        </p:nvSpPr>
        <p:spPr>
          <a:xfrm>
            <a:off x="2044084" y="1602876"/>
            <a:ext cx="93600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Convierta las zonas tranquilas en experiencias de bienestar autoguiadas.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Espacios como salas de relajación, jardines, pasillos termales o salones pueden convertirse en «espacios de autocuidado» de gran valor que no requieren la intervención de un terapeuta.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una narrativa de sostenibilidad que transmita exclusividad, no austeridad.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productos ecológicos, ingredientes botánicos locales, materiales naturales y rituales que generen pocos residuos para transmitir calidad y autenticidad.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Extienda el bienestar más allá de la sala de tratamientos mediante una sencilla guía digital.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Breves indicaciones digitales antes y después de las sesiones ayudan a los huéspedes a profundizar en el efecto del tratamiento y reducen la demanda de instalaciones adicionales de alto consumo energético.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Alargaue el ciclo de vida de los activos con un microdiseño discreto.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colocación inteligente de toallas, colchonetas, secadores, albornoces y espacios de almacenamiento reduce la intensidad de la limpieza, protege los materiales y mejora el flujo de huéspedes.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3" name="Google Shape;1133;p47"/>
          <p:cNvSpPr/>
          <p:nvPr/>
        </p:nvSpPr>
        <p:spPr>
          <a:xfrm rot="5400000">
            <a:off x="-2602412" y="2581820"/>
            <a:ext cx="6843488" cy="1685725"/>
          </a:xfrm>
          <a:prstGeom prst="rect">
            <a:avLst/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4" name="Google Shape;1134;p47"/>
          <p:cNvGrpSpPr/>
          <p:nvPr/>
        </p:nvGrpSpPr>
        <p:grpSpPr>
          <a:xfrm>
            <a:off x="295566" y="450140"/>
            <a:ext cx="1066935" cy="1001107"/>
            <a:chOff x="6615628" y="2116894"/>
            <a:chExt cx="1066935" cy="1001107"/>
          </a:xfrm>
        </p:grpSpPr>
        <p:sp>
          <p:nvSpPr>
            <p:cNvPr id="1135" name="Google Shape;1135;p47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47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47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47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47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47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47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47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47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47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47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47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7" name="Google Shape;1147;p47"/>
          <p:cNvSpPr txBox="1"/>
          <p:nvPr/>
        </p:nvSpPr>
        <p:spPr>
          <a:xfrm>
            <a:off x="2044069" y="644726"/>
            <a:ext cx="88854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Spas, bienestar y ocio: oportunidades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8" name="Google Shape;114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524" y="295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4" name="Google Shape;115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6548" y="3562276"/>
            <a:ext cx="4991401" cy="3324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48"/>
          <p:cNvSpPr txBox="1"/>
          <p:nvPr/>
        </p:nvSpPr>
        <p:spPr>
          <a:xfrm>
            <a:off x="2044069" y="760501"/>
            <a:ext cx="96867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Spas, bienestar y ocio: medidas de liderazgo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56" name="Google Shape;1156;p48"/>
          <p:cNvCxnSpPr/>
          <p:nvPr/>
        </p:nvCxnSpPr>
        <p:spPr>
          <a:xfrm>
            <a:off x="2032509" y="1533571"/>
            <a:ext cx="9565324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157" name="Google Shape;1157;p48"/>
          <p:cNvSpPr txBox="1"/>
          <p:nvPr/>
        </p:nvSpPr>
        <p:spPr>
          <a:xfrm>
            <a:off x="2044083" y="1756044"/>
            <a:ext cx="9171900" cy="51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Convierta la sostenibilidad en una expresión de lujo 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una presencia de liderazgo </a:t>
            </a: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serena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que regule todo el espacio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señales ambientales (iluminación, aromas, sonido y distribución) para guiar el recorrido del huésped en silencio</a:t>
            </a:r>
            <a:endParaRPr b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Elimine el miedo a «equivocarse» durante la transición ecológica. Los líderes dan ejemplo con la experimentación, pequeños cambios en los ciclos de agua, los ritmos de calefacción o el uso de productos, y tratan los tropiezos como aprendizaje, no como fracasos.</a:t>
            </a:r>
            <a:endParaRPr/>
          </a:p>
          <a:p>
            <a:pPr indent="-228600" lvl="0" marL="3429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rituales y breves reflexiones al final del turno para evitar que las emociones se arrastren, lo que repercute directamente en la experiencia del huésped y la retención del personal.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lo digital solo cuando profundice la calma o aclare las expectativas.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58" name="Google Shape;1158;p48"/>
          <p:cNvSpPr/>
          <p:nvPr/>
        </p:nvSpPr>
        <p:spPr>
          <a:xfrm rot="5400000">
            <a:off x="-2611528" y="2590936"/>
            <a:ext cx="6861720" cy="1685725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59" name="Google Shape;1159;p48"/>
          <p:cNvGrpSpPr/>
          <p:nvPr/>
        </p:nvGrpSpPr>
        <p:grpSpPr>
          <a:xfrm>
            <a:off x="324214" y="840325"/>
            <a:ext cx="968805" cy="980175"/>
            <a:chOff x="7190753" y="5365577"/>
            <a:chExt cx="745522" cy="754272"/>
          </a:xfrm>
        </p:grpSpPr>
        <p:sp>
          <p:nvSpPr>
            <p:cNvPr id="1160" name="Google Shape;1160;p48"/>
            <p:cNvSpPr/>
            <p:nvPr/>
          </p:nvSpPr>
          <p:spPr>
            <a:xfrm>
              <a:off x="7304327" y="6055729"/>
              <a:ext cx="49268" cy="63218"/>
            </a:xfrm>
            <a:custGeom>
              <a:rect b="b" l="l" r="r" t="t"/>
              <a:pathLst>
                <a:path extrusionOk="0" h="63218" w="49268">
                  <a:moveTo>
                    <a:pt x="46314" y="38828"/>
                  </a:moveTo>
                  <a:lnTo>
                    <a:pt x="24634" y="6309"/>
                  </a:lnTo>
                  <a:cubicBezTo>
                    <a:pt x="19214" y="-14"/>
                    <a:pt x="11084" y="-2725"/>
                    <a:pt x="5664" y="3599"/>
                  </a:cubicBezTo>
                  <a:cubicBezTo>
                    <a:pt x="244" y="9922"/>
                    <a:pt x="-2466" y="18052"/>
                    <a:pt x="2955" y="24375"/>
                  </a:cubicBezTo>
                  <a:lnTo>
                    <a:pt x="24634" y="56894"/>
                  </a:lnTo>
                  <a:cubicBezTo>
                    <a:pt x="27344" y="59605"/>
                    <a:pt x="32764" y="63218"/>
                    <a:pt x="35474" y="63218"/>
                  </a:cubicBezTo>
                  <a:cubicBezTo>
                    <a:pt x="38184" y="63218"/>
                    <a:pt x="40894" y="63218"/>
                    <a:pt x="43604" y="60508"/>
                  </a:cubicBezTo>
                  <a:cubicBezTo>
                    <a:pt x="49024" y="53282"/>
                    <a:pt x="51734" y="44249"/>
                    <a:pt x="46314" y="388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48"/>
            <p:cNvSpPr/>
            <p:nvPr/>
          </p:nvSpPr>
          <p:spPr>
            <a:xfrm>
              <a:off x="7190753" y="5591308"/>
              <a:ext cx="332214" cy="524928"/>
            </a:xfrm>
            <a:custGeom>
              <a:rect b="b" l="l" r="r" t="t"/>
              <a:pathLst>
                <a:path extrusionOk="0" h="524928" w="332214">
                  <a:moveTo>
                    <a:pt x="331519" y="506862"/>
                  </a:moveTo>
                  <a:lnTo>
                    <a:pt x="308032" y="392141"/>
                  </a:lnTo>
                  <a:cubicBezTo>
                    <a:pt x="296289" y="337942"/>
                    <a:pt x="264673" y="289162"/>
                    <a:pt x="214990" y="257546"/>
                  </a:cubicBezTo>
                  <a:lnTo>
                    <a:pt x="162598" y="223219"/>
                  </a:lnTo>
                  <a:cubicBezTo>
                    <a:pt x="141822" y="208766"/>
                    <a:pt x="112915" y="211477"/>
                    <a:pt x="95752" y="228640"/>
                  </a:cubicBezTo>
                  <a:lnTo>
                    <a:pt x="95752" y="49782"/>
                  </a:lnTo>
                  <a:cubicBezTo>
                    <a:pt x="95752" y="27199"/>
                    <a:pt x="78589" y="6422"/>
                    <a:pt x="57813" y="1002"/>
                  </a:cubicBezTo>
                  <a:cubicBezTo>
                    <a:pt x="43359" y="-1707"/>
                    <a:pt x="28906" y="1002"/>
                    <a:pt x="17163" y="10035"/>
                  </a:cubicBezTo>
                  <a:cubicBezTo>
                    <a:pt x="5420" y="19069"/>
                    <a:pt x="0" y="32619"/>
                    <a:pt x="0" y="47071"/>
                  </a:cubicBezTo>
                  <a:lnTo>
                    <a:pt x="0" y="273806"/>
                  </a:lnTo>
                  <a:cubicBezTo>
                    <a:pt x="0" y="302712"/>
                    <a:pt x="9033" y="331618"/>
                    <a:pt x="26197" y="356911"/>
                  </a:cubicBezTo>
                  <a:lnTo>
                    <a:pt x="52393" y="393947"/>
                  </a:lnTo>
                  <a:cubicBezTo>
                    <a:pt x="55102" y="396658"/>
                    <a:pt x="61426" y="399367"/>
                    <a:pt x="64136" y="399367"/>
                  </a:cubicBezTo>
                  <a:cubicBezTo>
                    <a:pt x="66846" y="399367"/>
                    <a:pt x="69556" y="399367"/>
                    <a:pt x="73169" y="396658"/>
                  </a:cubicBezTo>
                  <a:cubicBezTo>
                    <a:pt x="78589" y="391238"/>
                    <a:pt x="82202" y="382205"/>
                    <a:pt x="75879" y="376784"/>
                  </a:cubicBezTo>
                  <a:lnTo>
                    <a:pt x="49683" y="339748"/>
                  </a:lnTo>
                  <a:cubicBezTo>
                    <a:pt x="35230" y="319875"/>
                    <a:pt x="28906" y="296389"/>
                    <a:pt x="28906" y="273806"/>
                  </a:cubicBezTo>
                  <a:lnTo>
                    <a:pt x="28906" y="47071"/>
                  </a:lnTo>
                  <a:cubicBezTo>
                    <a:pt x="28906" y="41652"/>
                    <a:pt x="31616" y="35329"/>
                    <a:pt x="37940" y="32619"/>
                  </a:cubicBezTo>
                  <a:cubicBezTo>
                    <a:pt x="43359" y="29909"/>
                    <a:pt x="49683" y="27199"/>
                    <a:pt x="55102" y="29909"/>
                  </a:cubicBezTo>
                  <a:cubicBezTo>
                    <a:pt x="64136" y="32619"/>
                    <a:pt x="69556" y="38942"/>
                    <a:pt x="69556" y="49782"/>
                  </a:cubicBezTo>
                  <a:lnTo>
                    <a:pt x="69556" y="230446"/>
                  </a:lnTo>
                  <a:cubicBezTo>
                    <a:pt x="69556" y="256643"/>
                    <a:pt x="78589" y="279226"/>
                    <a:pt x="95752" y="299098"/>
                  </a:cubicBezTo>
                  <a:lnTo>
                    <a:pt x="98462" y="301809"/>
                  </a:lnTo>
                  <a:cubicBezTo>
                    <a:pt x="107495" y="313551"/>
                    <a:pt x="119239" y="324392"/>
                    <a:pt x="130079" y="336134"/>
                  </a:cubicBezTo>
                  <a:lnTo>
                    <a:pt x="144531" y="353298"/>
                  </a:lnTo>
                  <a:cubicBezTo>
                    <a:pt x="158984" y="367751"/>
                    <a:pt x="168018" y="375881"/>
                    <a:pt x="168018" y="375881"/>
                  </a:cubicBezTo>
                  <a:cubicBezTo>
                    <a:pt x="173438" y="381300"/>
                    <a:pt x="182471" y="381300"/>
                    <a:pt x="188794" y="375881"/>
                  </a:cubicBezTo>
                  <a:cubicBezTo>
                    <a:pt x="194214" y="370461"/>
                    <a:pt x="194214" y="361428"/>
                    <a:pt x="188794" y="356008"/>
                  </a:cubicBezTo>
                  <a:cubicBezTo>
                    <a:pt x="188794" y="356008"/>
                    <a:pt x="171631" y="338845"/>
                    <a:pt x="150855" y="315359"/>
                  </a:cubicBezTo>
                  <a:lnTo>
                    <a:pt x="115625" y="281032"/>
                  </a:lnTo>
                  <a:cubicBezTo>
                    <a:pt x="106592" y="271999"/>
                    <a:pt x="106592" y="258449"/>
                    <a:pt x="115625" y="249416"/>
                  </a:cubicBezTo>
                  <a:cubicBezTo>
                    <a:pt x="124658" y="240382"/>
                    <a:pt x="136401" y="240382"/>
                    <a:pt x="144531" y="246706"/>
                  </a:cubicBezTo>
                  <a:lnTo>
                    <a:pt x="196924" y="281032"/>
                  </a:lnTo>
                  <a:cubicBezTo>
                    <a:pt x="237573" y="309939"/>
                    <a:pt x="266480" y="349684"/>
                    <a:pt x="278223" y="398464"/>
                  </a:cubicBezTo>
                  <a:lnTo>
                    <a:pt x="301710" y="513186"/>
                  </a:lnTo>
                  <a:cubicBezTo>
                    <a:pt x="304419" y="518606"/>
                    <a:pt x="310743" y="524929"/>
                    <a:pt x="316163" y="524929"/>
                  </a:cubicBezTo>
                  <a:lnTo>
                    <a:pt x="318872" y="524929"/>
                  </a:lnTo>
                  <a:cubicBezTo>
                    <a:pt x="328809" y="521315"/>
                    <a:pt x="334229" y="512282"/>
                    <a:pt x="331519" y="5068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48"/>
            <p:cNvSpPr/>
            <p:nvPr/>
          </p:nvSpPr>
          <p:spPr>
            <a:xfrm>
              <a:off x="7272067" y="6011466"/>
              <a:ext cx="31338" cy="31602"/>
            </a:xfrm>
            <a:custGeom>
              <a:rect b="b" l="l" r="r" t="t"/>
              <a:pathLst>
                <a:path extrusionOk="0" h="31602" w="31338">
                  <a:moveTo>
                    <a:pt x="27988" y="6309"/>
                  </a:moveTo>
                  <a:lnTo>
                    <a:pt x="27988" y="6309"/>
                  </a:lnTo>
                  <a:cubicBezTo>
                    <a:pt x="21666" y="-14"/>
                    <a:pt x="12632" y="-2725"/>
                    <a:pt x="6309" y="3599"/>
                  </a:cubicBezTo>
                  <a:cubicBezTo>
                    <a:pt x="-14" y="9922"/>
                    <a:pt x="-2724" y="18955"/>
                    <a:pt x="3599" y="25279"/>
                  </a:cubicBezTo>
                  <a:cubicBezTo>
                    <a:pt x="6309" y="27989"/>
                    <a:pt x="12632" y="31602"/>
                    <a:pt x="16245" y="31602"/>
                  </a:cubicBezTo>
                  <a:cubicBezTo>
                    <a:pt x="18955" y="31602"/>
                    <a:pt x="22569" y="31602"/>
                    <a:pt x="25278" y="28892"/>
                  </a:cubicBezTo>
                  <a:cubicBezTo>
                    <a:pt x="30699" y="22569"/>
                    <a:pt x="34312" y="12633"/>
                    <a:pt x="27988" y="63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48"/>
            <p:cNvSpPr/>
            <p:nvPr/>
          </p:nvSpPr>
          <p:spPr>
            <a:xfrm>
              <a:off x="7610098" y="5598136"/>
              <a:ext cx="326177" cy="521713"/>
            </a:xfrm>
            <a:custGeom>
              <a:rect b="b" l="l" r="r" t="t"/>
              <a:pathLst>
                <a:path extrusionOk="0" h="521713" w="326177">
                  <a:moveTo>
                    <a:pt x="308732" y="9531"/>
                  </a:moveTo>
                  <a:cubicBezTo>
                    <a:pt x="296989" y="1401"/>
                    <a:pt x="283439" y="-2213"/>
                    <a:pt x="268987" y="1401"/>
                  </a:cubicBezTo>
                  <a:cubicBezTo>
                    <a:pt x="246404" y="6820"/>
                    <a:pt x="231950" y="26693"/>
                    <a:pt x="231950" y="50180"/>
                  </a:cubicBezTo>
                  <a:lnTo>
                    <a:pt x="231950" y="227231"/>
                  </a:lnTo>
                  <a:cubicBezTo>
                    <a:pt x="214787" y="210068"/>
                    <a:pt x="186784" y="207357"/>
                    <a:pt x="166008" y="221811"/>
                  </a:cubicBezTo>
                  <a:lnTo>
                    <a:pt x="114518" y="256137"/>
                  </a:lnTo>
                  <a:cubicBezTo>
                    <a:pt x="69352" y="287753"/>
                    <a:pt x="35026" y="335630"/>
                    <a:pt x="23283" y="390732"/>
                  </a:cubicBezTo>
                  <a:lnTo>
                    <a:pt x="700" y="504550"/>
                  </a:lnTo>
                  <a:cubicBezTo>
                    <a:pt x="-2010" y="512680"/>
                    <a:pt x="3410" y="519003"/>
                    <a:pt x="12443" y="521714"/>
                  </a:cubicBezTo>
                  <a:lnTo>
                    <a:pt x="15153" y="521714"/>
                  </a:lnTo>
                  <a:cubicBezTo>
                    <a:pt x="20573" y="521714"/>
                    <a:pt x="26897" y="516294"/>
                    <a:pt x="29606" y="509970"/>
                  </a:cubicBezTo>
                  <a:lnTo>
                    <a:pt x="52189" y="396152"/>
                  </a:lnTo>
                  <a:cubicBezTo>
                    <a:pt x="63932" y="347372"/>
                    <a:pt x="89225" y="307627"/>
                    <a:pt x="131682" y="278720"/>
                  </a:cubicBezTo>
                  <a:lnTo>
                    <a:pt x="183171" y="244394"/>
                  </a:lnTo>
                  <a:cubicBezTo>
                    <a:pt x="191301" y="238974"/>
                    <a:pt x="205754" y="238974"/>
                    <a:pt x="212077" y="247104"/>
                  </a:cubicBezTo>
                  <a:cubicBezTo>
                    <a:pt x="220207" y="255234"/>
                    <a:pt x="220207" y="269687"/>
                    <a:pt x="212077" y="278720"/>
                  </a:cubicBezTo>
                  <a:lnTo>
                    <a:pt x="140715" y="352793"/>
                  </a:lnTo>
                  <a:cubicBezTo>
                    <a:pt x="135295" y="358213"/>
                    <a:pt x="135295" y="367246"/>
                    <a:pt x="140715" y="372666"/>
                  </a:cubicBezTo>
                  <a:cubicBezTo>
                    <a:pt x="146135" y="378085"/>
                    <a:pt x="155168" y="378085"/>
                    <a:pt x="160588" y="372666"/>
                  </a:cubicBezTo>
                  <a:cubicBezTo>
                    <a:pt x="160588" y="372666"/>
                    <a:pt x="220207" y="309433"/>
                    <a:pt x="229240" y="298594"/>
                  </a:cubicBezTo>
                  <a:lnTo>
                    <a:pt x="231950" y="295883"/>
                  </a:lnTo>
                  <a:cubicBezTo>
                    <a:pt x="249113" y="276011"/>
                    <a:pt x="257243" y="253428"/>
                    <a:pt x="257243" y="227231"/>
                  </a:cubicBezTo>
                  <a:lnTo>
                    <a:pt x="257243" y="47470"/>
                  </a:lnTo>
                  <a:cubicBezTo>
                    <a:pt x="257243" y="39340"/>
                    <a:pt x="262663" y="30307"/>
                    <a:pt x="271696" y="27597"/>
                  </a:cubicBezTo>
                  <a:cubicBezTo>
                    <a:pt x="277116" y="27597"/>
                    <a:pt x="283439" y="27597"/>
                    <a:pt x="288860" y="30307"/>
                  </a:cubicBezTo>
                  <a:cubicBezTo>
                    <a:pt x="294279" y="33017"/>
                    <a:pt x="296989" y="38437"/>
                    <a:pt x="296989" y="44759"/>
                  </a:cubicBezTo>
                  <a:lnTo>
                    <a:pt x="296989" y="270590"/>
                  </a:lnTo>
                  <a:cubicBezTo>
                    <a:pt x="296989" y="293173"/>
                    <a:pt x="288860" y="316660"/>
                    <a:pt x="277116" y="336533"/>
                  </a:cubicBezTo>
                  <a:lnTo>
                    <a:pt x="166008" y="491001"/>
                  </a:lnTo>
                  <a:cubicBezTo>
                    <a:pt x="160588" y="496420"/>
                    <a:pt x="163298" y="505453"/>
                    <a:pt x="168718" y="510874"/>
                  </a:cubicBezTo>
                  <a:cubicBezTo>
                    <a:pt x="171428" y="513584"/>
                    <a:pt x="174138" y="513584"/>
                    <a:pt x="176848" y="513584"/>
                  </a:cubicBezTo>
                  <a:cubicBezTo>
                    <a:pt x="182267" y="513584"/>
                    <a:pt x="184978" y="510874"/>
                    <a:pt x="188591" y="508164"/>
                  </a:cubicBezTo>
                  <a:lnTo>
                    <a:pt x="299699" y="353696"/>
                  </a:lnTo>
                  <a:cubicBezTo>
                    <a:pt x="316862" y="331113"/>
                    <a:pt x="324993" y="302206"/>
                    <a:pt x="324993" y="270590"/>
                  </a:cubicBezTo>
                  <a:lnTo>
                    <a:pt x="324993" y="44759"/>
                  </a:lnTo>
                  <a:cubicBezTo>
                    <a:pt x="329509" y="32114"/>
                    <a:pt x="320476" y="17660"/>
                    <a:pt x="308732" y="95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48"/>
            <p:cNvSpPr/>
            <p:nvPr/>
          </p:nvSpPr>
          <p:spPr>
            <a:xfrm>
              <a:off x="7328058" y="5441456"/>
              <a:ext cx="477856" cy="383008"/>
            </a:xfrm>
            <a:custGeom>
              <a:rect b="b" l="l" r="r" t="t"/>
              <a:pathLst>
                <a:path extrusionOk="0" h="383008" w="477856">
                  <a:moveTo>
                    <a:pt x="448047" y="284546"/>
                  </a:moveTo>
                  <a:lnTo>
                    <a:pt x="387525" y="284546"/>
                  </a:lnTo>
                  <a:cubicBezTo>
                    <a:pt x="375782" y="259253"/>
                    <a:pt x="353198" y="238477"/>
                    <a:pt x="324292" y="233056"/>
                  </a:cubicBezTo>
                  <a:lnTo>
                    <a:pt x="315259" y="230347"/>
                  </a:lnTo>
                  <a:lnTo>
                    <a:pt x="337842" y="224927"/>
                  </a:lnTo>
                  <a:cubicBezTo>
                    <a:pt x="340552" y="224927"/>
                    <a:pt x="340552" y="224927"/>
                    <a:pt x="343262" y="222217"/>
                  </a:cubicBezTo>
                  <a:cubicBezTo>
                    <a:pt x="348682" y="219506"/>
                    <a:pt x="348682" y="214087"/>
                    <a:pt x="348682" y="210473"/>
                  </a:cubicBezTo>
                  <a:lnTo>
                    <a:pt x="348682" y="205054"/>
                  </a:lnTo>
                  <a:cubicBezTo>
                    <a:pt x="351392" y="205054"/>
                    <a:pt x="354102" y="205054"/>
                    <a:pt x="357715" y="205054"/>
                  </a:cubicBezTo>
                  <a:cubicBezTo>
                    <a:pt x="361329" y="205054"/>
                    <a:pt x="363135" y="205054"/>
                    <a:pt x="366748" y="205054"/>
                  </a:cubicBezTo>
                  <a:lnTo>
                    <a:pt x="366748" y="210473"/>
                  </a:lnTo>
                  <a:cubicBezTo>
                    <a:pt x="366748" y="215894"/>
                    <a:pt x="372169" y="222217"/>
                    <a:pt x="378491" y="224927"/>
                  </a:cubicBezTo>
                  <a:lnTo>
                    <a:pt x="415528" y="233056"/>
                  </a:lnTo>
                  <a:cubicBezTo>
                    <a:pt x="432691" y="235767"/>
                    <a:pt x="447144" y="252930"/>
                    <a:pt x="447144" y="270093"/>
                  </a:cubicBezTo>
                  <a:lnTo>
                    <a:pt x="447144" y="284546"/>
                  </a:lnTo>
                  <a:close/>
                  <a:moveTo>
                    <a:pt x="284546" y="207764"/>
                  </a:moveTo>
                  <a:lnTo>
                    <a:pt x="284546" y="207764"/>
                  </a:lnTo>
                  <a:cubicBezTo>
                    <a:pt x="296289" y="199634"/>
                    <a:pt x="304419" y="190601"/>
                    <a:pt x="310742" y="182471"/>
                  </a:cubicBezTo>
                  <a:cubicBezTo>
                    <a:pt x="313453" y="187890"/>
                    <a:pt x="319775" y="190601"/>
                    <a:pt x="322486" y="194214"/>
                  </a:cubicBezTo>
                  <a:lnTo>
                    <a:pt x="322486" y="199634"/>
                  </a:lnTo>
                  <a:lnTo>
                    <a:pt x="296289" y="205054"/>
                  </a:lnTo>
                  <a:cubicBezTo>
                    <a:pt x="293579" y="205054"/>
                    <a:pt x="287256" y="207764"/>
                    <a:pt x="284546" y="207764"/>
                  </a:cubicBezTo>
                  <a:close/>
                  <a:moveTo>
                    <a:pt x="238477" y="193311"/>
                  </a:moveTo>
                  <a:cubicBezTo>
                    <a:pt x="206860" y="193311"/>
                    <a:pt x="180664" y="168018"/>
                    <a:pt x="180664" y="136401"/>
                  </a:cubicBezTo>
                  <a:lnTo>
                    <a:pt x="180664" y="121948"/>
                  </a:lnTo>
                  <a:lnTo>
                    <a:pt x="200537" y="121948"/>
                  </a:lnTo>
                  <a:cubicBezTo>
                    <a:pt x="223121" y="121948"/>
                    <a:pt x="246607" y="113818"/>
                    <a:pt x="263770" y="99365"/>
                  </a:cubicBezTo>
                  <a:lnTo>
                    <a:pt x="295386" y="116529"/>
                  </a:lnTo>
                  <a:lnTo>
                    <a:pt x="295386" y="139112"/>
                  </a:lnTo>
                  <a:cubicBezTo>
                    <a:pt x="293579" y="168018"/>
                    <a:pt x="270093" y="193311"/>
                    <a:pt x="238477" y="193311"/>
                  </a:cubicBezTo>
                  <a:close/>
                  <a:moveTo>
                    <a:pt x="255640" y="230347"/>
                  </a:moveTo>
                  <a:lnTo>
                    <a:pt x="238477" y="270093"/>
                  </a:lnTo>
                  <a:lnTo>
                    <a:pt x="221314" y="230347"/>
                  </a:lnTo>
                  <a:lnTo>
                    <a:pt x="221314" y="218603"/>
                  </a:lnTo>
                  <a:cubicBezTo>
                    <a:pt x="226733" y="218603"/>
                    <a:pt x="233057" y="221314"/>
                    <a:pt x="238477" y="221314"/>
                  </a:cubicBezTo>
                  <a:cubicBezTo>
                    <a:pt x="243897" y="221314"/>
                    <a:pt x="250220" y="221314"/>
                    <a:pt x="255640" y="218603"/>
                  </a:cubicBezTo>
                  <a:lnTo>
                    <a:pt x="255640" y="230347"/>
                  </a:lnTo>
                  <a:close/>
                  <a:moveTo>
                    <a:pt x="193310" y="207764"/>
                  </a:moveTo>
                  <a:cubicBezTo>
                    <a:pt x="190601" y="205054"/>
                    <a:pt x="184277" y="205054"/>
                    <a:pt x="181567" y="205054"/>
                  </a:cubicBezTo>
                  <a:lnTo>
                    <a:pt x="155371" y="199634"/>
                  </a:lnTo>
                  <a:lnTo>
                    <a:pt x="155371" y="194214"/>
                  </a:lnTo>
                  <a:cubicBezTo>
                    <a:pt x="160791" y="191504"/>
                    <a:pt x="164405" y="186084"/>
                    <a:pt x="167114" y="182471"/>
                  </a:cubicBezTo>
                  <a:cubicBezTo>
                    <a:pt x="172534" y="193311"/>
                    <a:pt x="181567" y="202344"/>
                    <a:pt x="193310" y="207764"/>
                  </a:cubicBezTo>
                  <a:close/>
                  <a:moveTo>
                    <a:pt x="149951" y="230347"/>
                  </a:moveTo>
                  <a:cubicBezTo>
                    <a:pt x="121045" y="235767"/>
                    <a:pt x="98462" y="255639"/>
                    <a:pt x="86719" y="281836"/>
                  </a:cubicBezTo>
                  <a:lnTo>
                    <a:pt x="26196" y="281836"/>
                  </a:lnTo>
                  <a:lnTo>
                    <a:pt x="26196" y="270093"/>
                  </a:lnTo>
                  <a:cubicBezTo>
                    <a:pt x="26196" y="252930"/>
                    <a:pt x="37940" y="235767"/>
                    <a:pt x="57812" y="233056"/>
                  </a:cubicBezTo>
                  <a:lnTo>
                    <a:pt x="94849" y="224927"/>
                  </a:lnTo>
                  <a:cubicBezTo>
                    <a:pt x="100268" y="222217"/>
                    <a:pt x="106592" y="216797"/>
                    <a:pt x="106592" y="210473"/>
                  </a:cubicBezTo>
                  <a:lnTo>
                    <a:pt x="106592" y="205054"/>
                  </a:lnTo>
                  <a:cubicBezTo>
                    <a:pt x="109302" y="205054"/>
                    <a:pt x="112012" y="205054"/>
                    <a:pt x="115625" y="205054"/>
                  </a:cubicBezTo>
                  <a:cubicBezTo>
                    <a:pt x="118335" y="205054"/>
                    <a:pt x="121045" y="205054"/>
                    <a:pt x="124658" y="205054"/>
                  </a:cubicBezTo>
                  <a:lnTo>
                    <a:pt x="124658" y="207764"/>
                  </a:lnTo>
                  <a:cubicBezTo>
                    <a:pt x="124658" y="213184"/>
                    <a:pt x="127368" y="215894"/>
                    <a:pt x="130078" y="219506"/>
                  </a:cubicBezTo>
                  <a:cubicBezTo>
                    <a:pt x="132788" y="219506"/>
                    <a:pt x="132788" y="222217"/>
                    <a:pt x="135498" y="222217"/>
                  </a:cubicBezTo>
                  <a:lnTo>
                    <a:pt x="158081" y="227637"/>
                  </a:lnTo>
                  <a:lnTo>
                    <a:pt x="149951" y="230347"/>
                  </a:lnTo>
                  <a:close/>
                  <a:moveTo>
                    <a:pt x="81299" y="133691"/>
                  </a:moveTo>
                  <a:lnTo>
                    <a:pt x="101172" y="133691"/>
                  </a:lnTo>
                  <a:cubicBezTo>
                    <a:pt x="118335" y="133691"/>
                    <a:pt x="135498" y="130982"/>
                    <a:pt x="152661" y="121948"/>
                  </a:cubicBezTo>
                  <a:lnTo>
                    <a:pt x="152661" y="139112"/>
                  </a:lnTo>
                  <a:cubicBezTo>
                    <a:pt x="152661" y="158984"/>
                    <a:pt x="135498" y="176148"/>
                    <a:pt x="115625" y="176148"/>
                  </a:cubicBezTo>
                  <a:cubicBezTo>
                    <a:pt x="95752" y="176148"/>
                    <a:pt x="78589" y="158984"/>
                    <a:pt x="78589" y="139112"/>
                  </a:cubicBezTo>
                  <a:lnTo>
                    <a:pt x="78589" y="133691"/>
                  </a:lnTo>
                  <a:lnTo>
                    <a:pt x="81299" y="133691"/>
                  </a:lnTo>
                  <a:close/>
                  <a:moveTo>
                    <a:pt x="115625" y="70458"/>
                  </a:moveTo>
                  <a:cubicBezTo>
                    <a:pt x="130078" y="70458"/>
                    <a:pt x="144531" y="78589"/>
                    <a:pt x="149951" y="93041"/>
                  </a:cubicBezTo>
                  <a:cubicBezTo>
                    <a:pt x="135498" y="101172"/>
                    <a:pt x="118335" y="104785"/>
                    <a:pt x="101172" y="104785"/>
                  </a:cubicBezTo>
                  <a:lnTo>
                    <a:pt x="81299" y="104785"/>
                  </a:lnTo>
                  <a:cubicBezTo>
                    <a:pt x="81299" y="84912"/>
                    <a:pt x="98462" y="70458"/>
                    <a:pt x="115625" y="70458"/>
                  </a:cubicBezTo>
                  <a:close/>
                  <a:moveTo>
                    <a:pt x="181567" y="87622"/>
                  </a:moveTo>
                  <a:lnTo>
                    <a:pt x="181567" y="87622"/>
                  </a:lnTo>
                  <a:cubicBezTo>
                    <a:pt x="181567" y="56005"/>
                    <a:pt x="207764" y="30713"/>
                    <a:pt x="239380" y="30713"/>
                  </a:cubicBezTo>
                  <a:cubicBezTo>
                    <a:pt x="268287" y="30713"/>
                    <a:pt x="290870" y="50586"/>
                    <a:pt x="293579" y="79492"/>
                  </a:cubicBezTo>
                  <a:lnTo>
                    <a:pt x="267383" y="65039"/>
                  </a:lnTo>
                  <a:cubicBezTo>
                    <a:pt x="261963" y="62329"/>
                    <a:pt x="252930" y="62329"/>
                    <a:pt x="247510" y="67749"/>
                  </a:cubicBezTo>
                  <a:cubicBezTo>
                    <a:pt x="235767" y="82202"/>
                    <a:pt x="218604" y="90332"/>
                    <a:pt x="198731" y="90332"/>
                  </a:cubicBezTo>
                  <a:lnTo>
                    <a:pt x="181567" y="87622"/>
                  </a:lnTo>
                  <a:close/>
                  <a:moveTo>
                    <a:pt x="325196" y="139112"/>
                  </a:moveTo>
                  <a:cubicBezTo>
                    <a:pt x="325196" y="136401"/>
                    <a:pt x="325196" y="136401"/>
                    <a:pt x="325196" y="139112"/>
                  </a:cubicBezTo>
                  <a:lnTo>
                    <a:pt x="325196" y="124658"/>
                  </a:lnTo>
                  <a:cubicBezTo>
                    <a:pt x="342359" y="130079"/>
                    <a:pt x="359522" y="136401"/>
                    <a:pt x="376685" y="136401"/>
                  </a:cubicBezTo>
                  <a:lnTo>
                    <a:pt x="396558" y="136401"/>
                  </a:lnTo>
                  <a:lnTo>
                    <a:pt x="396558" y="141821"/>
                  </a:lnTo>
                  <a:cubicBezTo>
                    <a:pt x="396558" y="161695"/>
                    <a:pt x="379395" y="178857"/>
                    <a:pt x="359522" y="178857"/>
                  </a:cubicBezTo>
                  <a:cubicBezTo>
                    <a:pt x="339649" y="178857"/>
                    <a:pt x="325196" y="158984"/>
                    <a:pt x="325196" y="139112"/>
                  </a:cubicBezTo>
                  <a:close/>
                  <a:moveTo>
                    <a:pt x="359522" y="70458"/>
                  </a:moveTo>
                  <a:cubicBezTo>
                    <a:pt x="379395" y="70458"/>
                    <a:pt x="393848" y="84912"/>
                    <a:pt x="396558" y="104785"/>
                  </a:cubicBezTo>
                  <a:lnTo>
                    <a:pt x="376685" y="104785"/>
                  </a:lnTo>
                  <a:cubicBezTo>
                    <a:pt x="359522" y="104785"/>
                    <a:pt x="342359" y="102075"/>
                    <a:pt x="327906" y="93041"/>
                  </a:cubicBezTo>
                  <a:cubicBezTo>
                    <a:pt x="333325" y="79492"/>
                    <a:pt x="345069" y="70458"/>
                    <a:pt x="359522" y="70458"/>
                  </a:cubicBezTo>
                  <a:close/>
                  <a:moveTo>
                    <a:pt x="425464" y="205054"/>
                  </a:moveTo>
                  <a:lnTo>
                    <a:pt x="399268" y="199634"/>
                  </a:lnTo>
                  <a:lnTo>
                    <a:pt x="399268" y="194214"/>
                  </a:lnTo>
                  <a:cubicBezTo>
                    <a:pt x="416431" y="182471"/>
                    <a:pt x="428174" y="162598"/>
                    <a:pt x="428174" y="140015"/>
                  </a:cubicBezTo>
                  <a:lnTo>
                    <a:pt x="428174" y="105688"/>
                  </a:lnTo>
                  <a:cubicBezTo>
                    <a:pt x="428174" y="68652"/>
                    <a:pt x="399268" y="39746"/>
                    <a:pt x="362232" y="39746"/>
                  </a:cubicBezTo>
                  <a:cubicBezTo>
                    <a:pt x="345069" y="39746"/>
                    <a:pt x="330615" y="45166"/>
                    <a:pt x="318872" y="54199"/>
                  </a:cubicBezTo>
                  <a:cubicBezTo>
                    <a:pt x="307129" y="22583"/>
                    <a:pt x="275513" y="0"/>
                    <a:pt x="238477" y="0"/>
                  </a:cubicBezTo>
                  <a:cubicBezTo>
                    <a:pt x="204150" y="0"/>
                    <a:pt x="172534" y="22583"/>
                    <a:pt x="158081" y="54199"/>
                  </a:cubicBezTo>
                  <a:cubicBezTo>
                    <a:pt x="146338" y="46069"/>
                    <a:pt x="131885" y="37036"/>
                    <a:pt x="114722" y="37036"/>
                  </a:cubicBezTo>
                  <a:cubicBezTo>
                    <a:pt x="77685" y="37036"/>
                    <a:pt x="48779" y="65942"/>
                    <a:pt x="48779" y="102979"/>
                  </a:cubicBezTo>
                  <a:lnTo>
                    <a:pt x="48779" y="105688"/>
                  </a:lnTo>
                  <a:lnTo>
                    <a:pt x="48779" y="137304"/>
                  </a:lnTo>
                  <a:cubicBezTo>
                    <a:pt x="48779" y="159887"/>
                    <a:pt x="60523" y="179761"/>
                    <a:pt x="77685" y="191504"/>
                  </a:cubicBezTo>
                  <a:lnTo>
                    <a:pt x="77685" y="196923"/>
                  </a:lnTo>
                  <a:lnTo>
                    <a:pt x="51489" y="202344"/>
                  </a:lnTo>
                  <a:cubicBezTo>
                    <a:pt x="19873" y="210473"/>
                    <a:pt x="0" y="236670"/>
                    <a:pt x="0" y="268286"/>
                  </a:cubicBezTo>
                  <a:lnTo>
                    <a:pt x="0" y="297193"/>
                  </a:lnTo>
                  <a:cubicBezTo>
                    <a:pt x="0" y="305322"/>
                    <a:pt x="5420" y="311646"/>
                    <a:pt x="14453" y="311646"/>
                  </a:cubicBezTo>
                  <a:lnTo>
                    <a:pt x="80395" y="311646"/>
                  </a:lnTo>
                  <a:cubicBezTo>
                    <a:pt x="80395" y="314355"/>
                    <a:pt x="80395" y="314355"/>
                    <a:pt x="80395" y="317066"/>
                  </a:cubicBezTo>
                  <a:lnTo>
                    <a:pt x="80395" y="368555"/>
                  </a:lnTo>
                  <a:cubicBezTo>
                    <a:pt x="80395" y="376685"/>
                    <a:pt x="85816" y="383009"/>
                    <a:pt x="94849" y="383009"/>
                  </a:cubicBezTo>
                  <a:lnTo>
                    <a:pt x="184277" y="383009"/>
                  </a:lnTo>
                  <a:cubicBezTo>
                    <a:pt x="193310" y="383009"/>
                    <a:pt x="198731" y="377588"/>
                    <a:pt x="198731" y="368555"/>
                  </a:cubicBezTo>
                  <a:cubicBezTo>
                    <a:pt x="198731" y="360425"/>
                    <a:pt x="193310" y="354102"/>
                    <a:pt x="184277" y="354102"/>
                  </a:cubicBezTo>
                  <a:lnTo>
                    <a:pt x="169824" y="354102"/>
                  </a:lnTo>
                  <a:lnTo>
                    <a:pt x="169824" y="322485"/>
                  </a:lnTo>
                  <a:cubicBezTo>
                    <a:pt x="169824" y="314355"/>
                    <a:pt x="164405" y="308032"/>
                    <a:pt x="155371" y="308032"/>
                  </a:cubicBezTo>
                  <a:cubicBezTo>
                    <a:pt x="146338" y="308032"/>
                    <a:pt x="140918" y="313452"/>
                    <a:pt x="140918" y="322485"/>
                  </a:cubicBezTo>
                  <a:lnTo>
                    <a:pt x="140918" y="354102"/>
                  </a:lnTo>
                  <a:lnTo>
                    <a:pt x="112012" y="354102"/>
                  </a:lnTo>
                  <a:lnTo>
                    <a:pt x="112012" y="317066"/>
                  </a:lnTo>
                  <a:cubicBezTo>
                    <a:pt x="112012" y="288160"/>
                    <a:pt x="131885" y="265577"/>
                    <a:pt x="158081" y="257447"/>
                  </a:cubicBezTo>
                  <a:lnTo>
                    <a:pt x="197827" y="249317"/>
                  </a:lnTo>
                  <a:lnTo>
                    <a:pt x="224024" y="308936"/>
                  </a:lnTo>
                  <a:cubicBezTo>
                    <a:pt x="226733" y="314355"/>
                    <a:pt x="233057" y="317066"/>
                    <a:pt x="238477" y="317066"/>
                  </a:cubicBezTo>
                  <a:cubicBezTo>
                    <a:pt x="243897" y="317066"/>
                    <a:pt x="250220" y="314355"/>
                    <a:pt x="252930" y="308936"/>
                  </a:cubicBezTo>
                  <a:lnTo>
                    <a:pt x="279126" y="249317"/>
                  </a:lnTo>
                  <a:lnTo>
                    <a:pt x="319775" y="257447"/>
                  </a:lnTo>
                  <a:cubicBezTo>
                    <a:pt x="348682" y="262866"/>
                    <a:pt x="365845" y="289063"/>
                    <a:pt x="365845" y="317066"/>
                  </a:cubicBezTo>
                  <a:lnTo>
                    <a:pt x="365845" y="354102"/>
                  </a:lnTo>
                  <a:lnTo>
                    <a:pt x="336939" y="354102"/>
                  </a:lnTo>
                  <a:lnTo>
                    <a:pt x="336939" y="322485"/>
                  </a:lnTo>
                  <a:cubicBezTo>
                    <a:pt x="336939" y="314355"/>
                    <a:pt x="331519" y="308032"/>
                    <a:pt x="322486" y="308032"/>
                  </a:cubicBezTo>
                  <a:cubicBezTo>
                    <a:pt x="313453" y="308032"/>
                    <a:pt x="308032" y="313452"/>
                    <a:pt x="308032" y="322485"/>
                  </a:cubicBezTo>
                  <a:lnTo>
                    <a:pt x="308032" y="354102"/>
                  </a:lnTo>
                  <a:lnTo>
                    <a:pt x="290870" y="354102"/>
                  </a:lnTo>
                  <a:cubicBezTo>
                    <a:pt x="281836" y="354102"/>
                    <a:pt x="276416" y="359521"/>
                    <a:pt x="276416" y="368555"/>
                  </a:cubicBezTo>
                  <a:cubicBezTo>
                    <a:pt x="276416" y="376685"/>
                    <a:pt x="281836" y="383009"/>
                    <a:pt x="290870" y="383009"/>
                  </a:cubicBezTo>
                  <a:lnTo>
                    <a:pt x="380298" y="383009"/>
                  </a:lnTo>
                  <a:cubicBezTo>
                    <a:pt x="389331" y="383009"/>
                    <a:pt x="394752" y="377588"/>
                    <a:pt x="394752" y="368555"/>
                  </a:cubicBezTo>
                  <a:lnTo>
                    <a:pt x="394752" y="317066"/>
                  </a:lnTo>
                  <a:cubicBezTo>
                    <a:pt x="394752" y="314355"/>
                    <a:pt x="394752" y="314355"/>
                    <a:pt x="394752" y="311646"/>
                  </a:cubicBezTo>
                  <a:lnTo>
                    <a:pt x="463404" y="311646"/>
                  </a:lnTo>
                  <a:cubicBezTo>
                    <a:pt x="472437" y="311646"/>
                    <a:pt x="477857" y="306226"/>
                    <a:pt x="477857" y="297193"/>
                  </a:cubicBezTo>
                  <a:lnTo>
                    <a:pt x="477857" y="268286"/>
                  </a:lnTo>
                  <a:cubicBezTo>
                    <a:pt x="476954" y="239380"/>
                    <a:pt x="454371" y="213184"/>
                    <a:pt x="425464" y="2050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48"/>
            <p:cNvSpPr/>
            <p:nvPr/>
          </p:nvSpPr>
          <p:spPr>
            <a:xfrm>
              <a:off x="7549372" y="5799171"/>
              <a:ext cx="30028" cy="30713"/>
            </a:xfrm>
            <a:custGeom>
              <a:rect b="b" l="l" r="r" t="t"/>
              <a:pathLst>
                <a:path extrusionOk="0" h="30713" w="30028">
                  <a:moveTo>
                    <a:pt x="26196" y="2710"/>
                  </a:moveTo>
                  <a:cubicBezTo>
                    <a:pt x="23486" y="0"/>
                    <a:pt x="19873" y="0"/>
                    <a:pt x="14453" y="0"/>
                  </a:cubicBezTo>
                  <a:cubicBezTo>
                    <a:pt x="11743" y="0"/>
                    <a:pt x="5420" y="2710"/>
                    <a:pt x="2710" y="2710"/>
                  </a:cubicBezTo>
                  <a:cubicBezTo>
                    <a:pt x="0" y="5420"/>
                    <a:pt x="0" y="9033"/>
                    <a:pt x="0" y="15356"/>
                  </a:cubicBezTo>
                  <a:cubicBezTo>
                    <a:pt x="0" y="18066"/>
                    <a:pt x="2710" y="24389"/>
                    <a:pt x="2710" y="28003"/>
                  </a:cubicBezTo>
                  <a:cubicBezTo>
                    <a:pt x="5420" y="30713"/>
                    <a:pt x="9033" y="30713"/>
                    <a:pt x="14453" y="30713"/>
                  </a:cubicBezTo>
                  <a:cubicBezTo>
                    <a:pt x="17163" y="30713"/>
                    <a:pt x="23486" y="28003"/>
                    <a:pt x="26196" y="28003"/>
                  </a:cubicBezTo>
                  <a:cubicBezTo>
                    <a:pt x="28906" y="25293"/>
                    <a:pt x="28906" y="21680"/>
                    <a:pt x="28906" y="15356"/>
                  </a:cubicBezTo>
                  <a:cubicBezTo>
                    <a:pt x="31616" y="9033"/>
                    <a:pt x="28906" y="5420"/>
                    <a:pt x="26196" y="27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48"/>
            <p:cNvSpPr/>
            <p:nvPr/>
          </p:nvSpPr>
          <p:spPr>
            <a:xfrm>
              <a:off x="7553889" y="5365577"/>
              <a:ext cx="25292" cy="49682"/>
            </a:xfrm>
            <a:custGeom>
              <a:rect b="b" l="l" r="r" t="t"/>
              <a:pathLst>
                <a:path extrusionOk="0" h="49682" w="25292">
                  <a:moveTo>
                    <a:pt x="12646" y="0"/>
                  </a:moveTo>
                  <a:cubicBezTo>
                    <a:pt x="5420" y="0"/>
                    <a:pt x="0" y="5420"/>
                    <a:pt x="0" y="13550"/>
                  </a:cubicBezTo>
                  <a:lnTo>
                    <a:pt x="0" y="36133"/>
                  </a:lnTo>
                  <a:cubicBezTo>
                    <a:pt x="0" y="44263"/>
                    <a:pt x="5420" y="49683"/>
                    <a:pt x="12646" y="49683"/>
                  </a:cubicBezTo>
                  <a:cubicBezTo>
                    <a:pt x="19873" y="49683"/>
                    <a:pt x="25293" y="44263"/>
                    <a:pt x="25293" y="36133"/>
                  </a:cubicBezTo>
                  <a:lnTo>
                    <a:pt x="25293" y="13550"/>
                  </a:lnTo>
                  <a:cubicBezTo>
                    <a:pt x="25293" y="5420"/>
                    <a:pt x="20776" y="0"/>
                    <a:pt x="12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48"/>
            <p:cNvSpPr/>
            <p:nvPr/>
          </p:nvSpPr>
          <p:spPr>
            <a:xfrm>
              <a:off x="7473945" y="5390644"/>
              <a:ext cx="43084" cy="43585"/>
            </a:xfrm>
            <a:custGeom>
              <a:rect b="b" l="l" r="r" t="t"/>
              <a:pathLst>
                <a:path extrusionOk="0" h="43585" w="43084">
                  <a:moveTo>
                    <a:pt x="38391" y="20099"/>
                  </a:moveTo>
                  <a:lnTo>
                    <a:pt x="23938" y="4743"/>
                  </a:lnTo>
                  <a:cubicBezTo>
                    <a:pt x="18518" y="-1581"/>
                    <a:pt x="9485" y="-1581"/>
                    <a:pt x="4065" y="4743"/>
                  </a:cubicBezTo>
                  <a:cubicBezTo>
                    <a:pt x="-1355" y="11066"/>
                    <a:pt x="-1355" y="20099"/>
                    <a:pt x="4065" y="25519"/>
                  </a:cubicBezTo>
                  <a:lnTo>
                    <a:pt x="18518" y="40875"/>
                  </a:lnTo>
                  <a:cubicBezTo>
                    <a:pt x="21228" y="43585"/>
                    <a:pt x="23938" y="43585"/>
                    <a:pt x="30261" y="43585"/>
                  </a:cubicBezTo>
                  <a:cubicBezTo>
                    <a:pt x="32971" y="43585"/>
                    <a:pt x="39295" y="40875"/>
                    <a:pt x="42004" y="40875"/>
                  </a:cubicBezTo>
                  <a:cubicBezTo>
                    <a:pt x="43811" y="34552"/>
                    <a:pt x="43811" y="25519"/>
                    <a:pt x="38391" y="200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48"/>
            <p:cNvSpPr/>
            <p:nvPr/>
          </p:nvSpPr>
          <p:spPr>
            <a:xfrm>
              <a:off x="7617572" y="5390644"/>
              <a:ext cx="43724" cy="43585"/>
            </a:xfrm>
            <a:custGeom>
              <a:rect b="b" l="l" r="r" t="t"/>
              <a:pathLst>
                <a:path extrusionOk="0" h="43585" w="43724">
                  <a:moveTo>
                    <a:pt x="38391" y="4743"/>
                  </a:moveTo>
                  <a:cubicBezTo>
                    <a:pt x="32972" y="-1581"/>
                    <a:pt x="23938" y="-1581"/>
                    <a:pt x="18518" y="4743"/>
                  </a:cubicBezTo>
                  <a:lnTo>
                    <a:pt x="4065" y="20099"/>
                  </a:lnTo>
                  <a:cubicBezTo>
                    <a:pt x="-1355" y="26422"/>
                    <a:pt x="-1355" y="35456"/>
                    <a:pt x="4065" y="40875"/>
                  </a:cubicBezTo>
                  <a:cubicBezTo>
                    <a:pt x="6775" y="43585"/>
                    <a:pt x="9485" y="43585"/>
                    <a:pt x="15808" y="43585"/>
                  </a:cubicBezTo>
                  <a:cubicBezTo>
                    <a:pt x="18518" y="43585"/>
                    <a:pt x="24841" y="43585"/>
                    <a:pt x="27551" y="40875"/>
                  </a:cubicBezTo>
                  <a:lnTo>
                    <a:pt x="42005" y="25519"/>
                  </a:lnTo>
                  <a:cubicBezTo>
                    <a:pt x="44715" y="22809"/>
                    <a:pt x="44715" y="11066"/>
                    <a:pt x="38391" y="47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69" name="Google Shape;116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524" y="29250"/>
            <a:ext cx="2180148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" name="Google Shape;117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1725" y="-40303"/>
            <a:ext cx="6730275" cy="44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49"/>
          <p:cNvSpPr txBox="1"/>
          <p:nvPr/>
        </p:nvSpPr>
        <p:spPr>
          <a:xfrm>
            <a:off x="429115" y="525832"/>
            <a:ext cx="5188979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Liderar el cambio…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6" name="Google Shape;1176;p49"/>
          <p:cNvCxnSpPr/>
          <p:nvPr/>
        </p:nvCxnSpPr>
        <p:spPr>
          <a:xfrm>
            <a:off x="0" y="1237859"/>
            <a:ext cx="5553635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177" name="Google Shape;1177;p49"/>
          <p:cNvSpPr/>
          <p:nvPr/>
        </p:nvSpPr>
        <p:spPr>
          <a:xfrm flipH="1">
            <a:off x="586937" y="1641270"/>
            <a:ext cx="4305501" cy="4308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 espera de ti que dirijas las operaciones diarias y planifiques el futuro. </a:t>
            </a:r>
            <a:r>
              <a:rPr b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La transformación </a:t>
            </a:r>
            <a:r>
              <a:rPr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consiste en </a:t>
            </a:r>
            <a:r>
              <a:rPr b="1" i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tomar decisiones inteligentes que generen beneficios medioambientales a largo plazo, ahorro de costes y una mejor experiencia para los huéspedes</a:t>
            </a:r>
            <a:r>
              <a:rPr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Como LÍDER en el sector hotelero, tienes la oportunidad de convertir las tareas operativas cotidianas en mejoras digitales y sostenibles. No necesitas sistemas complejos. </a:t>
            </a:r>
            <a:endParaRPr/>
          </a:p>
        </p:txBody>
      </p:sp>
      <p:grpSp>
        <p:nvGrpSpPr>
          <p:cNvPr id="1178" name="Google Shape;1178;p49"/>
          <p:cNvGrpSpPr/>
          <p:nvPr/>
        </p:nvGrpSpPr>
        <p:grpSpPr>
          <a:xfrm>
            <a:off x="4596926" y="2956468"/>
            <a:ext cx="7165975" cy="3225495"/>
            <a:chOff x="5147848" y="2114080"/>
            <a:chExt cx="7170995" cy="3227754"/>
          </a:xfrm>
        </p:grpSpPr>
        <p:sp>
          <p:nvSpPr>
            <p:cNvPr id="1179" name="Google Shape;1179;p49"/>
            <p:cNvSpPr/>
            <p:nvPr/>
          </p:nvSpPr>
          <p:spPr>
            <a:xfrm>
              <a:off x="9955689" y="4425862"/>
              <a:ext cx="873820" cy="87382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80" name="Google Shape;1180;p49"/>
            <p:cNvGrpSpPr/>
            <p:nvPr/>
          </p:nvGrpSpPr>
          <p:grpSpPr>
            <a:xfrm>
              <a:off x="9688485" y="3307954"/>
              <a:ext cx="811129" cy="811743"/>
              <a:chOff x="442538" y="2283426"/>
              <a:chExt cx="1312931" cy="1313926"/>
            </a:xfrm>
          </p:grpSpPr>
          <p:sp>
            <p:nvSpPr>
              <p:cNvPr id="1181" name="Google Shape;1181;p49"/>
              <p:cNvSpPr/>
              <p:nvPr/>
            </p:nvSpPr>
            <p:spPr>
              <a:xfrm>
                <a:off x="4425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49"/>
              <p:cNvSpPr/>
              <p:nvPr/>
            </p:nvSpPr>
            <p:spPr>
              <a:xfrm>
                <a:off x="694350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3" name="Google Shape;1183;p49"/>
            <p:cNvGrpSpPr/>
            <p:nvPr/>
          </p:nvGrpSpPr>
          <p:grpSpPr>
            <a:xfrm>
              <a:off x="8435637" y="2114080"/>
              <a:ext cx="1092227" cy="1093055"/>
              <a:chOff x="5652038" y="2283426"/>
              <a:chExt cx="1312931" cy="1313926"/>
            </a:xfrm>
          </p:grpSpPr>
          <p:sp>
            <p:nvSpPr>
              <p:cNvPr id="1184" name="Google Shape;1184;p49"/>
              <p:cNvSpPr/>
              <p:nvPr/>
            </p:nvSpPr>
            <p:spPr>
              <a:xfrm>
                <a:off x="56520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5" name="Google Shape;1185;p49"/>
              <p:cNvSpPr/>
              <p:nvPr/>
            </p:nvSpPr>
            <p:spPr>
              <a:xfrm>
                <a:off x="5902450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6" name="Google Shape;1186;p49"/>
            <p:cNvGrpSpPr/>
            <p:nvPr/>
          </p:nvGrpSpPr>
          <p:grpSpPr>
            <a:xfrm>
              <a:off x="7798763" y="3257297"/>
              <a:ext cx="1806331" cy="1807699"/>
              <a:chOff x="3915538" y="2283426"/>
              <a:chExt cx="1312931" cy="1313926"/>
            </a:xfrm>
          </p:grpSpPr>
          <p:sp>
            <p:nvSpPr>
              <p:cNvPr id="1187" name="Google Shape;1187;p49"/>
              <p:cNvSpPr/>
              <p:nvPr/>
            </p:nvSpPr>
            <p:spPr>
              <a:xfrm>
                <a:off x="39155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rgbClr val="06677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8" name="Google Shape;1188;p49"/>
              <p:cNvSpPr/>
              <p:nvPr/>
            </p:nvSpPr>
            <p:spPr>
              <a:xfrm>
                <a:off x="4165963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9" name="Google Shape;1189;p49"/>
            <p:cNvGrpSpPr/>
            <p:nvPr/>
          </p:nvGrpSpPr>
          <p:grpSpPr>
            <a:xfrm>
              <a:off x="6860426" y="3394379"/>
              <a:ext cx="811129" cy="811743"/>
              <a:chOff x="442538" y="2283426"/>
              <a:chExt cx="1312931" cy="1313926"/>
            </a:xfrm>
          </p:grpSpPr>
          <p:sp>
            <p:nvSpPr>
              <p:cNvPr id="1190" name="Google Shape;1190;p49"/>
              <p:cNvSpPr/>
              <p:nvPr/>
            </p:nvSpPr>
            <p:spPr>
              <a:xfrm>
                <a:off x="4425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1" name="Google Shape;1191;p49"/>
              <p:cNvSpPr/>
              <p:nvPr/>
            </p:nvSpPr>
            <p:spPr>
              <a:xfrm>
                <a:off x="694350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2" name="Google Shape;1192;p49"/>
            <p:cNvGrpSpPr/>
            <p:nvPr/>
          </p:nvGrpSpPr>
          <p:grpSpPr>
            <a:xfrm>
              <a:off x="7233177" y="2259747"/>
              <a:ext cx="1153279" cy="1153364"/>
              <a:chOff x="2179038" y="2283426"/>
              <a:chExt cx="1312931" cy="1313926"/>
            </a:xfrm>
          </p:grpSpPr>
          <p:sp>
            <p:nvSpPr>
              <p:cNvPr id="1193" name="Google Shape;1193;p49"/>
              <p:cNvSpPr/>
              <p:nvPr/>
            </p:nvSpPr>
            <p:spPr>
              <a:xfrm>
                <a:off x="2179038" y="2283426"/>
                <a:ext cx="1312931" cy="1313926"/>
              </a:xfrm>
              <a:custGeom>
                <a:rect b="b" l="l" r="r" t="t"/>
                <a:pathLst>
                  <a:path extrusionOk="0" h="42279" w="42247">
                    <a:moveTo>
                      <a:pt x="18811" y="0"/>
                    </a:moveTo>
                    <a:cubicBezTo>
                      <a:pt x="18273" y="0"/>
                      <a:pt x="17830" y="412"/>
                      <a:pt x="17798" y="950"/>
                    </a:cubicBezTo>
                    <a:lnTo>
                      <a:pt x="17608" y="3579"/>
                    </a:lnTo>
                    <a:cubicBezTo>
                      <a:pt x="17545" y="3991"/>
                      <a:pt x="17260" y="4371"/>
                      <a:pt x="16816" y="4497"/>
                    </a:cubicBezTo>
                    <a:cubicBezTo>
                      <a:pt x="15264" y="4877"/>
                      <a:pt x="13776" y="5511"/>
                      <a:pt x="12383" y="6334"/>
                    </a:cubicBezTo>
                    <a:cubicBezTo>
                      <a:pt x="12216" y="6431"/>
                      <a:pt x="12032" y="6480"/>
                      <a:pt x="11848" y="6480"/>
                    </a:cubicBezTo>
                    <a:cubicBezTo>
                      <a:pt x="11611" y="6480"/>
                      <a:pt x="11375" y="6399"/>
                      <a:pt x="11179" y="6239"/>
                    </a:cubicBezTo>
                    <a:lnTo>
                      <a:pt x="9216" y="4529"/>
                    </a:lnTo>
                    <a:cubicBezTo>
                      <a:pt x="9030" y="4359"/>
                      <a:pt x="8783" y="4271"/>
                      <a:pt x="8536" y="4271"/>
                    </a:cubicBezTo>
                    <a:cubicBezTo>
                      <a:pt x="8277" y="4271"/>
                      <a:pt x="8016" y="4366"/>
                      <a:pt x="7822" y="4561"/>
                    </a:cubicBezTo>
                    <a:lnTo>
                      <a:pt x="6777" y="5606"/>
                    </a:lnTo>
                    <a:lnTo>
                      <a:pt x="5732" y="6619"/>
                    </a:lnTo>
                    <a:lnTo>
                      <a:pt x="4655" y="7664"/>
                    </a:lnTo>
                    <a:cubicBezTo>
                      <a:pt x="4275" y="8044"/>
                      <a:pt x="4244" y="8678"/>
                      <a:pt x="4592" y="9058"/>
                    </a:cubicBezTo>
                    <a:lnTo>
                      <a:pt x="6302" y="11084"/>
                    </a:lnTo>
                    <a:cubicBezTo>
                      <a:pt x="6587" y="11433"/>
                      <a:pt x="6619" y="11908"/>
                      <a:pt x="6397" y="12288"/>
                    </a:cubicBezTo>
                    <a:cubicBezTo>
                      <a:pt x="5510" y="13745"/>
                      <a:pt x="4845" y="15360"/>
                      <a:pt x="4434" y="17038"/>
                    </a:cubicBezTo>
                    <a:cubicBezTo>
                      <a:pt x="4339" y="17450"/>
                      <a:pt x="3990" y="17798"/>
                      <a:pt x="3547" y="17830"/>
                    </a:cubicBezTo>
                    <a:lnTo>
                      <a:pt x="950" y="18020"/>
                    </a:lnTo>
                    <a:cubicBezTo>
                      <a:pt x="412" y="18052"/>
                      <a:pt x="0" y="18495"/>
                      <a:pt x="0" y="19033"/>
                    </a:cubicBezTo>
                    <a:lnTo>
                      <a:pt x="0" y="23467"/>
                    </a:lnTo>
                    <a:cubicBezTo>
                      <a:pt x="0" y="24005"/>
                      <a:pt x="412" y="24449"/>
                      <a:pt x="950" y="24480"/>
                    </a:cubicBezTo>
                    <a:lnTo>
                      <a:pt x="3579" y="24702"/>
                    </a:lnTo>
                    <a:cubicBezTo>
                      <a:pt x="4022" y="24734"/>
                      <a:pt x="4370" y="25019"/>
                      <a:pt x="4497" y="25462"/>
                    </a:cubicBezTo>
                    <a:cubicBezTo>
                      <a:pt x="4909" y="27109"/>
                      <a:pt x="5574" y="28661"/>
                      <a:pt x="6460" y="30117"/>
                    </a:cubicBezTo>
                    <a:cubicBezTo>
                      <a:pt x="6682" y="30497"/>
                      <a:pt x="6651" y="30972"/>
                      <a:pt x="6365" y="31321"/>
                    </a:cubicBezTo>
                    <a:lnTo>
                      <a:pt x="4719" y="33284"/>
                    </a:lnTo>
                    <a:cubicBezTo>
                      <a:pt x="4370" y="33696"/>
                      <a:pt x="4402" y="34298"/>
                      <a:pt x="4782" y="34678"/>
                    </a:cubicBezTo>
                    <a:lnTo>
                      <a:pt x="5859" y="35723"/>
                    </a:lnTo>
                    <a:lnTo>
                      <a:pt x="6872" y="36768"/>
                    </a:lnTo>
                    <a:lnTo>
                      <a:pt x="7981" y="37813"/>
                    </a:lnTo>
                    <a:cubicBezTo>
                      <a:pt x="8179" y="38011"/>
                      <a:pt x="8437" y="38114"/>
                      <a:pt x="8697" y="38114"/>
                    </a:cubicBezTo>
                    <a:cubicBezTo>
                      <a:pt x="8936" y="38114"/>
                      <a:pt x="9177" y="38027"/>
                      <a:pt x="9374" y="37845"/>
                    </a:cubicBezTo>
                    <a:lnTo>
                      <a:pt x="11338" y="36134"/>
                    </a:lnTo>
                    <a:cubicBezTo>
                      <a:pt x="11537" y="35953"/>
                      <a:pt x="11779" y="35865"/>
                      <a:pt x="12020" y="35865"/>
                    </a:cubicBezTo>
                    <a:cubicBezTo>
                      <a:pt x="12200" y="35865"/>
                      <a:pt x="12379" y="35913"/>
                      <a:pt x="12541" y="36008"/>
                    </a:cubicBezTo>
                    <a:cubicBezTo>
                      <a:pt x="14029" y="36863"/>
                      <a:pt x="15645" y="37496"/>
                      <a:pt x="17323" y="37876"/>
                    </a:cubicBezTo>
                    <a:cubicBezTo>
                      <a:pt x="17766" y="37971"/>
                      <a:pt x="18083" y="38351"/>
                      <a:pt x="18115" y="38795"/>
                    </a:cubicBezTo>
                    <a:lnTo>
                      <a:pt x="18368" y="41392"/>
                    </a:lnTo>
                    <a:cubicBezTo>
                      <a:pt x="18431" y="41898"/>
                      <a:pt x="18875" y="42278"/>
                      <a:pt x="19413" y="42278"/>
                    </a:cubicBezTo>
                    <a:lnTo>
                      <a:pt x="20902" y="42247"/>
                    </a:lnTo>
                    <a:lnTo>
                      <a:pt x="22358" y="42215"/>
                    </a:lnTo>
                    <a:lnTo>
                      <a:pt x="23847" y="42183"/>
                    </a:lnTo>
                    <a:cubicBezTo>
                      <a:pt x="24385" y="42183"/>
                      <a:pt x="24797" y="41772"/>
                      <a:pt x="24829" y="41233"/>
                    </a:cubicBezTo>
                    <a:lnTo>
                      <a:pt x="24987" y="38605"/>
                    </a:lnTo>
                    <a:cubicBezTo>
                      <a:pt x="25019" y="38161"/>
                      <a:pt x="25304" y="37781"/>
                      <a:pt x="25747" y="37655"/>
                    </a:cubicBezTo>
                    <a:cubicBezTo>
                      <a:pt x="27235" y="37243"/>
                      <a:pt x="28692" y="36610"/>
                      <a:pt x="30022" y="35818"/>
                    </a:cubicBezTo>
                    <a:cubicBezTo>
                      <a:pt x="30189" y="35721"/>
                      <a:pt x="30373" y="35672"/>
                      <a:pt x="30557" y="35672"/>
                    </a:cubicBezTo>
                    <a:cubicBezTo>
                      <a:pt x="30794" y="35672"/>
                      <a:pt x="31030" y="35752"/>
                      <a:pt x="31226" y="35913"/>
                    </a:cubicBezTo>
                    <a:lnTo>
                      <a:pt x="33189" y="37591"/>
                    </a:lnTo>
                    <a:cubicBezTo>
                      <a:pt x="33386" y="37742"/>
                      <a:pt x="33625" y="37821"/>
                      <a:pt x="33864" y="37821"/>
                    </a:cubicBezTo>
                    <a:cubicBezTo>
                      <a:pt x="34125" y="37821"/>
                      <a:pt x="34384" y="37727"/>
                      <a:pt x="34583" y="37528"/>
                    </a:cubicBezTo>
                    <a:lnTo>
                      <a:pt x="35659" y="36451"/>
                    </a:lnTo>
                    <a:lnTo>
                      <a:pt x="36704" y="35438"/>
                    </a:lnTo>
                    <a:lnTo>
                      <a:pt x="37750" y="34393"/>
                    </a:lnTo>
                    <a:cubicBezTo>
                      <a:pt x="38130" y="34013"/>
                      <a:pt x="38130" y="33379"/>
                      <a:pt x="37781" y="32999"/>
                    </a:cubicBezTo>
                    <a:lnTo>
                      <a:pt x="36071" y="31004"/>
                    </a:lnTo>
                    <a:cubicBezTo>
                      <a:pt x="35786" y="30687"/>
                      <a:pt x="35723" y="30181"/>
                      <a:pt x="35944" y="29832"/>
                    </a:cubicBezTo>
                    <a:cubicBezTo>
                      <a:pt x="36799" y="28407"/>
                      <a:pt x="37401" y="26855"/>
                      <a:pt x="37813" y="25272"/>
                    </a:cubicBezTo>
                    <a:cubicBezTo>
                      <a:pt x="37908" y="24829"/>
                      <a:pt x="38256" y="24512"/>
                      <a:pt x="38731" y="24480"/>
                    </a:cubicBezTo>
                    <a:lnTo>
                      <a:pt x="41296" y="24259"/>
                    </a:lnTo>
                    <a:cubicBezTo>
                      <a:pt x="41835" y="24227"/>
                      <a:pt x="42247" y="23784"/>
                      <a:pt x="42247" y="23245"/>
                    </a:cubicBezTo>
                    <a:lnTo>
                      <a:pt x="42247" y="18812"/>
                    </a:lnTo>
                    <a:cubicBezTo>
                      <a:pt x="42247" y="18273"/>
                      <a:pt x="41835" y="17830"/>
                      <a:pt x="41296" y="17798"/>
                    </a:cubicBezTo>
                    <a:lnTo>
                      <a:pt x="38668" y="17577"/>
                    </a:lnTo>
                    <a:cubicBezTo>
                      <a:pt x="38225" y="17545"/>
                      <a:pt x="37876" y="17260"/>
                      <a:pt x="37750" y="16848"/>
                    </a:cubicBezTo>
                    <a:cubicBezTo>
                      <a:pt x="37338" y="15296"/>
                      <a:pt x="36736" y="13808"/>
                      <a:pt x="35944" y="12446"/>
                    </a:cubicBezTo>
                    <a:cubicBezTo>
                      <a:pt x="35691" y="12066"/>
                      <a:pt x="35754" y="11559"/>
                      <a:pt x="36039" y="11243"/>
                    </a:cubicBezTo>
                    <a:lnTo>
                      <a:pt x="37750" y="9279"/>
                    </a:lnTo>
                    <a:cubicBezTo>
                      <a:pt x="38098" y="8899"/>
                      <a:pt x="38066" y="8266"/>
                      <a:pt x="37718" y="7886"/>
                    </a:cubicBezTo>
                    <a:lnTo>
                      <a:pt x="36673" y="6841"/>
                    </a:lnTo>
                    <a:lnTo>
                      <a:pt x="35628" y="5764"/>
                    </a:lnTo>
                    <a:lnTo>
                      <a:pt x="34583" y="4719"/>
                    </a:lnTo>
                    <a:cubicBezTo>
                      <a:pt x="34377" y="4496"/>
                      <a:pt x="34106" y="4384"/>
                      <a:pt x="33835" y="4384"/>
                    </a:cubicBezTo>
                    <a:cubicBezTo>
                      <a:pt x="33606" y="4384"/>
                      <a:pt x="33378" y="4464"/>
                      <a:pt x="33189" y="4624"/>
                    </a:cubicBezTo>
                    <a:lnTo>
                      <a:pt x="31162" y="6334"/>
                    </a:lnTo>
                    <a:cubicBezTo>
                      <a:pt x="30984" y="6494"/>
                      <a:pt x="30756" y="6575"/>
                      <a:pt x="30523" y="6575"/>
                    </a:cubicBezTo>
                    <a:cubicBezTo>
                      <a:pt x="30341" y="6575"/>
                      <a:pt x="30157" y="6526"/>
                      <a:pt x="29991" y="6429"/>
                    </a:cubicBezTo>
                    <a:cubicBezTo>
                      <a:pt x="28502" y="5511"/>
                      <a:pt x="26919" y="4846"/>
                      <a:pt x="25240" y="4434"/>
                    </a:cubicBezTo>
                    <a:cubicBezTo>
                      <a:pt x="24797" y="4339"/>
                      <a:pt x="24480" y="3959"/>
                      <a:pt x="24449" y="3516"/>
                    </a:cubicBezTo>
                    <a:lnTo>
                      <a:pt x="24259" y="950"/>
                    </a:lnTo>
                    <a:cubicBezTo>
                      <a:pt x="24195" y="412"/>
                      <a:pt x="23752" y="0"/>
                      <a:pt x="23213" y="0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4" name="Google Shape;1194;p49"/>
              <p:cNvSpPr/>
              <p:nvPr/>
            </p:nvSpPr>
            <p:spPr>
              <a:xfrm>
                <a:off x="2429463" y="2534338"/>
                <a:ext cx="812100" cy="8121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195" name="Google Shape;1195;p49"/>
            <p:cNvCxnSpPr/>
            <p:nvPr/>
          </p:nvCxnSpPr>
          <p:spPr>
            <a:xfrm>
              <a:off x="9319541" y="2497718"/>
              <a:ext cx="636148" cy="0"/>
            </a:xfrm>
            <a:prstGeom prst="straightConnector1">
              <a:avLst/>
            </a:prstGeom>
            <a:noFill/>
            <a:ln cap="flat" cmpd="sng" w="19050">
              <a:solidFill>
                <a:srgbClr val="0289AE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sp>
          <p:nvSpPr>
            <p:cNvPr id="1196" name="Google Shape;1196;p49"/>
            <p:cNvSpPr/>
            <p:nvPr/>
          </p:nvSpPr>
          <p:spPr>
            <a:xfrm flipH="1">
              <a:off x="9938894" y="2213353"/>
              <a:ext cx="1613973" cy="568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0289AE"/>
                  </a:solidFill>
                  <a:latin typeface="Calibri"/>
                  <a:ea typeface="Calibri"/>
                  <a:cs typeface="Calibri"/>
                  <a:sym typeface="Calibri"/>
                </a:rPr>
                <a:t>Mejorar</a:t>
              </a:r>
              <a:endParaRPr b="1" sz="28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97" name="Google Shape;1197;p49"/>
            <p:cNvCxnSpPr/>
            <p:nvPr/>
          </p:nvCxnSpPr>
          <p:spPr>
            <a:xfrm>
              <a:off x="10337925" y="3590279"/>
              <a:ext cx="636148" cy="0"/>
            </a:xfrm>
            <a:prstGeom prst="straightConnector1">
              <a:avLst/>
            </a:prstGeom>
            <a:noFill/>
            <a:ln cap="flat" cmpd="sng" w="19050">
              <a:solidFill>
                <a:srgbClr val="EABB22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sp>
          <p:nvSpPr>
            <p:cNvPr id="1198" name="Google Shape;1198;p49"/>
            <p:cNvSpPr/>
            <p:nvPr/>
          </p:nvSpPr>
          <p:spPr>
            <a:xfrm flipH="1">
              <a:off x="10974072" y="3307954"/>
              <a:ext cx="1344771" cy="568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EABB22"/>
                  </a:solidFill>
                  <a:latin typeface="Calibri"/>
                  <a:ea typeface="Calibri"/>
                  <a:cs typeface="Calibri"/>
                  <a:sym typeface="Calibri"/>
                </a:rPr>
                <a:t>Atraer</a:t>
              </a:r>
              <a:endParaRPr/>
            </a:p>
          </p:txBody>
        </p:sp>
        <p:cxnSp>
          <p:nvCxnSpPr>
            <p:cNvPr id="1199" name="Google Shape;1199;p49"/>
            <p:cNvCxnSpPr/>
            <p:nvPr/>
          </p:nvCxnSpPr>
          <p:spPr>
            <a:xfrm>
              <a:off x="7969133" y="5014192"/>
              <a:ext cx="636148" cy="0"/>
            </a:xfrm>
            <a:prstGeom prst="straightConnector1">
              <a:avLst/>
            </a:prstGeom>
            <a:noFill/>
            <a:ln cap="flat" cmpd="sng" w="19050">
              <a:solidFill>
                <a:srgbClr val="06677F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sp>
          <p:nvSpPr>
            <p:cNvPr id="1200" name="Google Shape;1200;p49"/>
            <p:cNvSpPr/>
            <p:nvPr/>
          </p:nvSpPr>
          <p:spPr>
            <a:xfrm flipH="1">
              <a:off x="6624362" y="4773104"/>
              <a:ext cx="1344771" cy="568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06677F"/>
                  </a:solidFill>
                  <a:latin typeface="Calibri"/>
                  <a:ea typeface="Calibri"/>
                  <a:cs typeface="Calibri"/>
                  <a:sym typeface="Calibri"/>
                </a:rPr>
                <a:t>Crecer</a:t>
              </a:r>
              <a:endParaRPr/>
            </a:p>
          </p:txBody>
        </p:sp>
        <p:cxnSp>
          <p:nvCxnSpPr>
            <p:cNvPr id="1201" name="Google Shape;1201;p49"/>
            <p:cNvCxnSpPr/>
            <p:nvPr/>
          </p:nvCxnSpPr>
          <p:spPr>
            <a:xfrm>
              <a:off x="6786804" y="2663239"/>
              <a:ext cx="636148" cy="0"/>
            </a:xfrm>
            <a:prstGeom prst="straightConnector1">
              <a:avLst/>
            </a:prstGeom>
            <a:noFill/>
            <a:ln cap="flat" cmpd="sng" w="19050">
              <a:solidFill>
                <a:srgbClr val="62A844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sp>
          <p:nvSpPr>
            <p:cNvPr id="1202" name="Google Shape;1202;p49"/>
            <p:cNvSpPr/>
            <p:nvPr/>
          </p:nvSpPr>
          <p:spPr>
            <a:xfrm flipH="1">
              <a:off x="5167586" y="2387892"/>
              <a:ext cx="1606508" cy="568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62A844"/>
                  </a:solidFill>
                  <a:latin typeface="Calibri"/>
                  <a:ea typeface="Calibri"/>
                  <a:cs typeface="Calibri"/>
                  <a:sym typeface="Calibri"/>
                </a:rPr>
                <a:t>Ahorrar</a:t>
              </a:r>
              <a:endParaRPr/>
            </a:p>
          </p:txBody>
        </p:sp>
        <p:cxnSp>
          <p:nvCxnSpPr>
            <p:cNvPr id="1203" name="Google Shape;1203;p49"/>
            <p:cNvCxnSpPr>
              <a:stCxn id="1204" idx="1"/>
            </p:cNvCxnSpPr>
            <p:nvPr/>
          </p:nvCxnSpPr>
          <p:spPr>
            <a:xfrm>
              <a:off x="6575248" y="3902130"/>
              <a:ext cx="481500" cy="7500"/>
            </a:xfrm>
            <a:prstGeom prst="straightConnector1">
              <a:avLst/>
            </a:prstGeom>
            <a:noFill/>
            <a:ln cap="flat" cmpd="sng" w="19050">
              <a:solidFill>
                <a:srgbClr val="3D8241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sp>
          <p:nvSpPr>
            <p:cNvPr id="1204" name="Google Shape;1204;p49"/>
            <p:cNvSpPr/>
            <p:nvPr/>
          </p:nvSpPr>
          <p:spPr>
            <a:xfrm flipH="1">
              <a:off x="5147848" y="3617730"/>
              <a:ext cx="1427400" cy="5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3D8241"/>
                  </a:solidFill>
                  <a:latin typeface="Calibri"/>
                  <a:ea typeface="Calibri"/>
                  <a:cs typeface="Calibri"/>
                  <a:sym typeface="Calibri"/>
                </a:rPr>
                <a:t>Retener</a:t>
              </a:r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50"/>
          <p:cNvSpPr/>
          <p:nvPr/>
        </p:nvSpPr>
        <p:spPr>
          <a:xfrm rot="10800000">
            <a:off x="0" y="9127"/>
            <a:ext cx="12185500" cy="1527692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50"/>
          <p:cNvSpPr/>
          <p:nvPr/>
        </p:nvSpPr>
        <p:spPr>
          <a:xfrm>
            <a:off x="7355540" y="10568"/>
            <a:ext cx="4821213" cy="2714449"/>
          </a:xfrm>
          <a:prstGeom prst="rect">
            <a:avLst/>
          </a:prstGeom>
          <a:noFill/>
          <a:ln>
            <a:noFill/>
          </a:ln>
        </p:spPr>
      </p:sp>
      <p:sp>
        <p:nvSpPr>
          <p:cNvPr id="1212" name="Google Shape;1212;p50"/>
          <p:cNvSpPr txBox="1"/>
          <p:nvPr/>
        </p:nvSpPr>
        <p:spPr>
          <a:xfrm>
            <a:off x="429128" y="421375"/>
            <a:ext cx="65727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Oportunidades para las pymes: pequeños pasos, grandes logros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3" name="Google Shape;1213;p50"/>
          <p:cNvSpPr/>
          <p:nvPr/>
        </p:nvSpPr>
        <p:spPr>
          <a:xfrm flipH="1">
            <a:off x="586925" y="1838701"/>
            <a:ext cx="5941200" cy="47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Oportunidades de gran impacto para las pymes: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herramientas de monitorización energética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pueden reducir las facturas entre un 10 % y un 20 % </a:t>
            </a:r>
            <a:r>
              <a:rPr lang="en-US" sz="1800" u="sng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fuente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registro digital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reduce la presión sobre el personal y mejora el flujo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previsión de la demanda mediante IA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optimiza la dotación de personal y la planificación del menú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aplicaciones de seguimiento de residuos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reducen los costes de alimentos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prácticas ecológicas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(envases rellenables, abastecimiento local, reutilización de la mantelería) aumentan la confianza de los clientes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acciones de sostenibilidad visibles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generan más reservas repetidas</a:t>
            </a:r>
            <a:endParaRPr/>
          </a:p>
        </p:txBody>
      </p:sp>
      <p:pic>
        <p:nvPicPr>
          <p:cNvPr id="1214" name="Google Shape;1214;p50"/>
          <p:cNvPicPr preferRelativeResize="0"/>
          <p:nvPr/>
        </p:nvPicPr>
        <p:blipFill rotWithShape="1">
          <a:blip r:embed="rId4">
            <a:alphaModFix/>
          </a:blip>
          <a:srcRect b="16922" l="-761" r="29196" t="12298"/>
          <a:stretch/>
        </p:blipFill>
        <p:spPr>
          <a:xfrm>
            <a:off x="5841873" y="964009"/>
            <a:ext cx="6347083" cy="4885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lluminated battery icon" id="1215" name="Google Shape;1215;p50"/>
          <p:cNvPicPr preferRelativeResize="0"/>
          <p:nvPr/>
        </p:nvPicPr>
        <p:blipFill rotWithShape="1">
          <a:blip r:embed="rId5">
            <a:alphaModFix/>
          </a:blip>
          <a:srcRect b="0" l="3454" r="3454" t="0"/>
          <a:stretch/>
        </p:blipFill>
        <p:spPr>
          <a:xfrm>
            <a:off x="7336494" y="1311051"/>
            <a:ext cx="4856629" cy="3913188"/>
          </a:xfrm>
          <a:prstGeom prst="rect">
            <a:avLst/>
          </a:prstGeom>
          <a:noFill/>
          <a:ln>
            <a:noFill/>
          </a:ln>
        </p:spPr>
      </p:pic>
      <p:sp>
        <p:nvSpPr>
          <p:cNvPr id="1216" name="Google Shape;1216;p50"/>
          <p:cNvSpPr/>
          <p:nvPr/>
        </p:nvSpPr>
        <p:spPr>
          <a:xfrm>
            <a:off x="7528000" y="6149296"/>
            <a:ext cx="36417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50"/>
          <p:cNvSpPr txBox="1"/>
          <p:nvPr/>
        </p:nvSpPr>
        <p:spPr>
          <a:xfrm>
            <a:off x="7631979" y="6194218"/>
            <a:ext cx="1092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Ver también ›</a:t>
            </a:r>
            <a:endParaRPr/>
          </a:p>
        </p:txBody>
      </p:sp>
      <p:sp>
        <p:nvSpPr>
          <p:cNvPr id="1218" name="Google Shape;1218;p50"/>
          <p:cNvSpPr txBox="1"/>
          <p:nvPr/>
        </p:nvSpPr>
        <p:spPr>
          <a:xfrm>
            <a:off x="8724566" y="6194217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C2 M1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50"/>
          <p:cNvSpPr txBox="1"/>
          <p:nvPr/>
        </p:nvSpPr>
        <p:spPr>
          <a:xfrm>
            <a:off x="9318565" y="6194217"/>
            <a:ext cx="349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IA en el sector hotelero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5" name="Google Shape;1225;p51"/>
          <p:cNvCxnSpPr/>
          <p:nvPr/>
        </p:nvCxnSpPr>
        <p:spPr>
          <a:xfrm>
            <a:off x="440914" y="817323"/>
            <a:ext cx="7609840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pic>
        <p:nvPicPr>
          <p:cNvPr id="1226" name="Google Shape;1226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914" y="48536"/>
            <a:ext cx="3640268" cy="725359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51"/>
          <p:cNvSpPr txBox="1"/>
          <p:nvPr/>
        </p:nvSpPr>
        <p:spPr>
          <a:xfrm>
            <a:off x="152842" y="867957"/>
            <a:ext cx="7370400" cy="61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Hotel Elias demuestra que se necesita liderazgo para convertir las ambiciones en materia de sostenibilidad y digitalización en cambios empresariales concretos. A lo largo de varios años, este hotel de gestión familiar ha realizado importantes inversiones en energías renovables, sistemas digitales y mejoras operativas, sin dejar de prestar especial atención a la sostenibilidad financiera y a la calidad del servicio. 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 que hace que este caso sea especialmente relevante es que el cambio no siempre ha sido fácil. La dirección se enfrentó a importantes costes de inversión, a un nivel desigual de competencias digitales del personal, a un apoyo externo limitado y al reto de mantener el impulso mientras gestionaba un negocio hotelero con gran volumen de actividad. En lugar de esperar a que se dieran las condiciones perfectas, el equipo directivo adoptó un enfoque gradual, probando soluciones, aprendiendo de la experiencia y perfeccionando continuamente las operaciones. 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caso destaca la importancia del liderazgo emprendedor. La dirección explora activamente nuevas ideas, aprende de sus homólogos, supervisa el rendimiento e invierte en mejoras que aportan un valor operativo real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Lección clave: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Liderar el cambio requiere persistencia, asumir riesgos de forma informada y la confianza para invertir en mejoras a largo plazo, incluso cuando persisten los retos y la incertidumbre.</a:t>
            </a:r>
            <a:endParaRPr sz="1700"/>
          </a:p>
        </p:txBody>
      </p:sp>
      <p:sp>
        <p:nvSpPr>
          <p:cNvPr id="1228" name="Google Shape;1228;p51"/>
          <p:cNvSpPr txBox="1"/>
          <p:nvPr/>
        </p:nvSpPr>
        <p:spPr>
          <a:xfrm>
            <a:off x="4292913" y="268139"/>
            <a:ext cx="60950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Hotel Elias</a:t>
            </a:r>
            <a:endParaRPr/>
          </a:p>
        </p:txBody>
      </p:sp>
      <p:pic>
        <p:nvPicPr>
          <p:cNvPr id="1229" name="Google Shape;122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5642" y="820649"/>
            <a:ext cx="4229012" cy="588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5" name="Google Shape;123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0624" y="3"/>
            <a:ext cx="6071375" cy="5249426"/>
          </a:xfrm>
          <a:prstGeom prst="rect">
            <a:avLst/>
          </a:prstGeom>
          <a:noFill/>
          <a:ln>
            <a:noFill/>
          </a:ln>
        </p:spPr>
      </p:pic>
      <p:sp>
        <p:nvSpPr>
          <p:cNvPr id="1236" name="Google Shape;1236;p52"/>
          <p:cNvSpPr txBox="1"/>
          <p:nvPr/>
        </p:nvSpPr>
        <p:spPr>
          <a:xfrm>
            <a:off x="570075" y="2465900"/>
            <a:ext cx="6085800" cy="30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Calibri"/>
              <a:buAutoNum type="arabicPeriod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Comente y comparta </a:t>
            </a: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retos operativos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reales a los que se enfrenta tu microempresa o pyme del sector hotelero.</a:t>
            </a:r>
            <a:endParaRPr/>
          </a:p>
          <a:p>
            <a:pPr indent="-457200" lvl="0" marL="457200" marR="0" rtl="0" algn="l">
              <a:spcBef>
                <a:spcPts val="80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Calibri"/>
              <a:buAutoNum type="arabicPeriod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Juntos, proponed soluciones a estos retos (pensad en pequeños logros antes que en grandes inversiones).</a:t>
            </a:r>
            <a:endParaRPr/>
          </a:p>
          <a:p>
            <a:pPr indent="-457200" lvl="0" marL="457200" marR="0" rtl="0" algn="l">
              <a:spcBef>
                <a:spcPts val="80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Calibri"/>
              <a:buAutoNum type="arabicPeriod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¿Conoce alguna otra PYME que ya esté introduciendo cambios? ¿Qué están haciendo? Coméntelo</a:t>
            </a:r>
            <a:endParaRPr/>
          </a:p>
        </p:txBody>
      </p:sp>
      <p:sp>
        <p:nvSpPr>
          <p:cNvPr id="1237" name="Google Shape;1237;p52"/>
          <p:cNvSpPr txBox="1"/>
          <p:nvPr/>
        </p:nvSpPr>
        <p:spPr>
          <a:xfrm>
            <a:off x="454695" y="718144"/>
            <a:ext cx="7113168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Ejercicio para los alumnos: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8" name="Google Shape;1238;p52"/>
          <p:cNvCxnSpPr/>
          <p:nvPr/>
        </p:nvCxnSpPr>
        <p:spPr>
          <a:xfrm>
            <a:off x="0" y="1439802"/>
            <a:ext cx="6655925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1239" name="Google Shape;1239;p52"/>
          <p:cNvGrpSpPr/>
          <p:nvPr/>
        </p:nvGrpSpPr>
        <p:grpSpPr>
          <a:xfrm>
            <a:off x="5848983" y="540853"/>
            <a:ext cx="1844414" cy="1844414"/>
            <a:chOff x="1994079" y="4827481"/>
            <a:chExt cx="1844414" cy="1844414"/>
          </a:xfrm>
        </p:grpSpPr>
        <p:grpSp>
          <p:nvGrpSpPr>
            <p:cNvPr id="1240" name="Google Shape;1240;p52"/>
            <p:cNvGrpSpPr/>
            <p:nvPr/>
          </p:nvGrpSpPr>
          <p:grpSpPr>
            <a:xfrm>
              <a:off x="1994079" y="4827481"/>
              <a:ext cx="1844414" cy="1844414"/>
              <a:chOff x="2833721" y="1436006"/>
              <a:chExt cx="2442176" cy="2442176"/>
            </a:xfrm>
          </p:grpSpPr>
          <p:sp>
            <p:nvSpPr>
              <p:cNvPr id="1241" name="Google Shape;1241;p52"/>
              <p:cNvSpPr/>
              <p:nvPr/>
            </p:nvSpPr>
            <p:spPr>
              <a:xfrm rot="-2700000">
                <a:off x="3191369" y="1793655"/>
                <a:ext cx="1726880" cy="1726879"/>
              </a:xfrm>
              <a:prstGeom prst="ellipse">
                <a:avLst/>
              </a:pr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2" name="Google Shape;1242;p52"/>
              <p:cNvSpPr/>
              <p:nvPr/>
            </p:nvSpPr>
            <p:spPr>
              <a:xfrm>
                <a:off x="3382114" y="1984406"/>
                <a:ext cx="1345373" cy="134537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43" name="Google Shape;1243;p52"/>
              <p:cNvGrpSpPr/>
              <p:nvPr/>
            </p:nvGrpSpPr>
            <p:grpSpPr>
              <a:xfrm>
                <a:off x="3068464" y="1670756"/>
                <a:ext cx="1972690" cy="1972393"/>
                <a:chOff x="1000491" y="2838436"/>
                <a:chExt cx="2183137" cy="2182809"/>
              </a:xfrm>
            </p:grpSpPr>
            <p:sp>
              <p:nvSpPr>
                <p:cNvPr id="1244" name="Google Shape;1244;p52"/>
                <p:cNvSpPr/>
                <p:nvPr/>
              </p:nvSpPr>
              <p:spPr>
                <a:xfrm>
                  <a:off x="1000491" y="2838436"/>
                  <a:ext cx="2183119" cy="1100675"/>
                </a:xfrm>
                <a:custGeom>
                  <a:rect b="b" l="l" r="r" t="t"/>
                  <a:pathLst>
                    <a:path extrusionOk="0" h="1100675" w="2183119">
                      <a:moveTo>
                        <a:pt x="9116" y="1100675"/>
                      </a:moveTo>
                      <a:cubicBezTo>
                        <a:pt x="4084" y="1100675"/>
                        <a:pt x="0" y="1096592"/>
                        <a:pt x="0" y="1091560"/>
                      </a:cubicBezTo>
                      <a:cubicBezTo>
                        <a:pt x="0" y="944194"/>
                        <a:pt x="28861" y="801240"/>
                        <a:pt x="85779" y="666673"/>
                      </a:cubicBezTo>
                      <a:cubicBezTo>
                        <a:pt x="140766" y="536682"/>
                        <a:pt x="219471" y="419946"/>
                        <a:pt x="319709" y="319709"/>
                      </a:cubicBezTo>
                      <a:cubicBezTo>
                        <a:pt x="419946" y="219471"/>
                        <a:pt x="536682" y="140766"/>
                        <a:pt x="666673" y="85779"/>
                      </a:cubicBezTo>
                      <a:cubicBezTo>
                        <a:pt x="801259" y="28860"/>
                        <a:pt x="944212" y="0"/>
                        <a:pt x="1091560" y="0"/>
                      </a:cubicBezTo>
                      <a:cubicBezTo>
                        <a:pt x="1238907" y="0"/>
                        <a:pt x="1381879" y="28860"/>
                        <a:pt x="1516446" y="85779"/>
                      </a:cubicBezTo>
                      <a:cubicBezTo>
                        <a:pt x="1646437" y="140766"/>
                        <a:pt x="1763174" y="219471"/>
                        <a:pt x="1863411" y="319709"/>
                      </a:cubicBezTo>
                      <a:cubicBezTo>
                        <a:pt x="1963648" y="419946"/>
                        <a:pt x="2042354" y="536682"/>
                        <a:pt x="2097340" y="666673"/>
                      </a:cubicBezTo>
                      <a:cubicBezTo>
                        <a:pt x="2154259" y="801259"/>
                        <a:pt x="2183120" y="944212"/>
                        <a:pt x="2183120" y="1091560"/>
                      </a:cubicBezTo>
                      <a:cubicBezTo>
                        <a:pt x="2183120" y="1096592"/>
                        <a:pt x="2179036" y="1100675"/>
                        <a:pt x="2174004" y="1100675"/>
                      </a:cubicBezTo>
                      <a:cubicBezTo>
                        <a:pt x="2168972" y="1100675"/>
                        <a:pt x="2164888" y="1096592"/>
                        <a:pt x="2164888" y="1091560"/>
                      </a:cubicBezTo>
                      <a:cubicBezTo>
                        <a:pt x="2164888" y="499709"/>
                        <a:pt x="1683392" y="18213"/>
                        <a:pt x="1091542" y="18213"/>
                      </a:cubicBezTo>
                      <a:cubicBezTo>
                        <a:pt x="499690" y="18213"/>
                        <a:pt x="18232" y="499709"/>
                        <a:pt x="18232" y="1091560"/>
                      </a:cubicBezTo>
                      <a:cubicBezTo>
                        <a:pt x="18232" y="1096592"/>
                        <a:pt x="14148" y="1100675"/>
                        <a:pt x="9116" y="1100675"/>
                      </a:cubicBezTo>
                      <a:close/>
                    </a:path>
                  </a:pathLst>
                </a:custGeom>
                <a:solidFill>
                  <a:srgbClr val="62A84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245" name="Google Shape;1245;p52"/>
                <p:cNvGrpSpPr/>
                <p:nvPr/>
              </p:nvGrpSpPr>
              <p:grpSpPr>
                <a:xfrm>
                  <a:off x="1000491" y="3920861"/>
                  <a:ext cx="2183137" cy="1100384"/>
                  <a:chOff x="1000491" y="3920861"/>
                  <a:chExt cx="2183137" cy="1100384"/>
                </a:xfrm>
              </p:grpSpPr>
              <p:sp>
                <p:nvSpPr>
                  <p:cNvPr id="1246" name="Google Shape;1246;p52"/>
                  <p:cNvSpPr/>
                  <p:nvPr/>
                </p:nvSpPr>
                <p:spPr>
                  <a:xfrm>
                    <a:off x="3165379" y="3920861"/>
                    <a:ext cx="18249" cy="25524"/>
                  </a:xfrm>
                  <a:custGeom>
                    <a:rect b="b" l="l" r="r" t="t"/>
                    <a:pathLst>
                      <a:path extrusionOk="0" h="25524" w="18249">
                        <a:moveTo>
                          <a:pt x="9116" y="25524"/>
                        </a:moveTo>
                        <a:lnTo>
                          <a:pt x="9061" y="25524"/>
                        </a:lnTo>
                        <a:cubicBezTo>
                          <a:pt x="4029" y="25488"/>
                          <a:pt x="-18" y="21386"/>
                          <a:pt x="0" y="16354"/>
                        </a:cubicBezTo>
                        <a:cubicBezTo>
                          <a:pt x="0" y="13947"/>
                          <a:pt x="18" y="11540"/>
                          <a:pt x="18" y="9116"/>
                        </a:cubicBezTo>
                        <a:cubicBezTo>
                          <a:pt x="18" y="4084"/>
                          <a:pt x="4102" y="0"/>
                          <a:pt x="9134" y="0"/>
                        </a:cubicBezTo>
                        <a:cubicBezTo>
                          <a:pt x="14166" y="0"/>
                          <a:pt x="18250" y="4084"/>
                          <a:pt x="18250" y="9116"/>
                        </a:cubicBezTo>
                        <a:cubicBezTo>
                          <a:pt x="18250" y="11577"/>
                          <a:pt x="18250" y="14020"/>
                          <a:pt x="18232" y="16463"/>
                        </a:cubicBezTo>
                        <a:cubicBezTo>
                          <a:pt x="18195" y="21477"/>
                          <a:pt x="14130" y="25524"/>
                          <a:pt x="9116" y="2552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7" name="Google Shape;1247;p52"/>
                  <p:cNvSpPr/>
                  <p:nvPr/>
                </p:nvSpPr>
                <p:spPr>
                  <a:xfrm>
                    <a:off x="1002280" y="3982926"/>
                    <a:ext cx="2179595" cy="1038319"/>
                  </a:xfrm>
                  <a:custGeom>
                    <a:rect b="b" l="l" r="r" t="t"/>
                    <a:pathLst>
                      <a:path extrusionOk="0" h="1038319" w="2179595">
                        <a:moveTo>
                          <a:pt x="1062806" y="1038301"/>
                        </a:moveTo>
                        <a:cubicBezTo>
                          <a:pt x="1062806" y="1038301"/>
                          <a:pt x="1062660" y="1038301"/>
                          <a:pt x="1062587" y="1038301"/>
                        </a:cubicBezTo>
                        <a:cubicBezTo>
                          <a:pt x="1057665" y="1038174"/>
                          <a:pt x="1052760" y="1038028"/>
                          <a:pt x="1047856" y="1037845"/>
                        </a:cubicBezTo>
                        <a:cubicBezTo>
                          <a:pt x="1042824" y="1037663"/>
                          <a:pt x="1038904" y="1033433"/>
                          <a:pt x="1039087" y="1028401"/>
                        </a:cubicBezTo>
                        <a:cubicBezTo>
                          <a:pt x="1039269" y="1023369"/>
                          <a:pt x="1043499" y="1019358"/>
                          <a:pt x="1048531" y="1019632"/>
                        </a:cubicBezTo>
                        <a:cubicBezTo>
                          <a:pt x="1053344" y="1019814"/>
                          <a:pt x="1058175" y="1019960"/>
                          <a:pt x="1063007" y="1020088"/>
                        </a:cubicBezTo>
                        <a:cubicBezTo>
                          <a:pt x="1068038" y="1020215"/>
                          <a:pt x="1072013" y="1024390"/>
                          <a:pt x="1071903" y="1029422"/>
                        </a:cubicBezTo>
                        <a:cubicBezTo>
                          <a:pt x="1071776" y="1034381"/>
                          <a:pt x="1067728" y="1038319"/>
                          <a:pt x="1062788" y="1038319"/>
                        </a:cubicBezTo>
                        <a:close/>
                        <a:moveTo>
                          <a:pt x="1117592" y="1038283"/>
                        </a:moveTo>
                        <a:cubicBezTo>
                          <a:pt x="1112669" y="1038283"/>
                          <a:pt x="1108604" y="1034345"/>
                          <a:pt x="1108476" y="1029386"/>
                        </a:cubicBezTo>
                        <a:cubicBezTo>
                          <a:pt x="1108348" y="1024354"/>
                          <a:pt x="1112323" y="1020179"/>
                          <a:pt x="1117355" y="1020051"/>
                        </a:cubicBezTo>
                        <a:cubicBezTo>
                          <a:pt x="1122186" y="1019924"/>
                          <a:pt x="1126981" y="1019778"/>
                          <a:pt x="1131794" y="1019595"/>
                        </a:cubicBezTo>
                        <a:cubicBezTo>
                          <a:pt x="1136790" y="1019358"/>
                          <a:pt x="1141056" y="1023315"/>
                          <a:pt x="1141256" y="1028347"/>
                        </a:cubicBezTo>
                        <a:cubicBezTo>
                          <a:pt x="1141457" y="1033378"/>
                          <a:pt x="1137537" y="1037608"/>
                          <a:pt x="1132505" y="1037809"/>
                        </a:cubicBezTo>
                        <a:cubicBezTo>
                          <a:pt x="1127619" y="1037991"/>
                          <a:pt x="1122715" y="1038155"/>
                          <a:pt x="1117811" y="1038283"/>
                        </a:cubicBezTo>
                        <a:cubicBezTo>
                          <a:pt x="1117738" y="1038283"/>
                          <a:pt x="1117665" y="1038283"/>
                          <a:pt x="1117574" y="1038283"/>
                        </a:cubicBezTo>
                        <a:close/>
                        <a:moveTo>
                          <a:pt x="993562" y="1034418"/>
                        </a:moveTo>
                        <a:cubicBezTo>
                          <a:pt x="993289" y="1034418"/>
                          <a:pt x="993034" y="1034418"/>
                          <a:pt x="992760" y="1034381"/>
                        </a:cubicBezTo>
                        <a:cubicBezTo>
                          <a:pt x="987856" y="1033944"/>
                          <a:pt x="982970" y="1033488"/>
                          <a:pt x="978084" y="1032996"/>
                        </a:cubicBezTo>
                        <a:cubicBezTo>
                          <a:pt x="973070" y="1032485"/>
                          <a:pt x="969424" y="1028018"/>
                          <a:pt x="969934" y="1023005"/>
                        </a:cubicBezTo>
                        <a:cubicBezTo>
                          <a:pt x="970445" y="1017991"/>
                          <a:pt x="974930" y="1014345"/>
                          <a:pt x="979925" y="1014855"/>
                        </a:cubicBezTo>
                        <a:cubicBezTo>
                          <a:pt x="984720" y="1015348"/>
                          <a:pt x="989533" y="1015803"/>
                          <a:pt x="994346" y="1016223"/>
                        </a:cubicBezTo>
                        <a:cubicBezTo>
                          <a:pt x="999360" y="1016660"/>
                          <a:pt x="1003061" y="1021090"/>
                          <a:pt x="1002623" y="1026104"/>
                        </a:cubicBezTo>
                        <a:cubicBezTo>
                          <a:pt x="1002204" y="1030844"/>
                          <a:pt x="998230" y="1034418"/>
                          <a:pt x="993562" y="1034418"/>
                        </a:cubicBezTo>
                        <a:close/>
                        <a:moveTo>
                          <a:pt x="1186799" y="1034345"/>
                        </a:moveTo>
                        <a:cubicBezTo>
                          <a:pt x="1182131" y="1034345"/>
                          <a:pt x="1178157" y="1030771"/>
                          <a:pt x="1177738" y="1026031"/>
                        </a:cubicBezTo>
                        <a:cubicBezTo>
                          <a:pt x="1177282" y="1021017"/>
                          <a:pt x="1181001" y="1016587"/>
                          <a:pt x="1186015" y="1016150"/>
                        </a:cubicBezTo>
                        <a:cubicBezTo>
                          <a:pt x="1190828" y="1015712"/>
                          <a:pt x="1195641" y="1015256"/>
                          <a:pt x="1200436" y="1014764"/>
                        </a:cubicBezTo>
                        <a:cubicBezTo>
                          <a:pt x="1205450" y="1014272"/>
                          <a:pt x="1209916" y="1017900"/>
                          <a:pt x="1210427" y="1022895"/>
                        </a:cubicBezTo>
                        <a:cubicBezTo>
                          <a:pt x="1210937" y="1027909"/>
                          <a:pt x="1207291" y="1032376"/>
                          <a:pt x="1202277" y="1032886"/>
                        </a:cubicBezTo>
                        <a:cubicBezTo>
                          <a:pt x="1197391" y="1033378"/>
                          <a:pt x="1192505" y="1033852"/>
                          <a:pt x="1187619" y="1034290"/>
                        </a:cubicBezTo>
                        <a:cubicBezTo>
                          <a:pt x="1187346" y="1034308"/>
                          <a:pt x="1187072" y="1034327"/>
                          <a:pt x="1186799" y="1034327"/>
                        </a:cubicBezTo>
                        <a:close/>
                        <a:moveTo>
                          <a:pt x="924684" y="1026122"/>
                        </a:moveTo>
                        <a:cubicBezTo>
                          <a:pt x="924228" y="1026122"/>
                          <a:pt x="923754" y="1026086"/>
                          <a:pt x="923298" y="1026013"/>
                        </a:cubicBezTo>
                        <a:cubicBezTo>
                          <a:pt x="918430" y="1025266"/>
                          <a:pt x="913581" y="1024500"/>
                          <a:pt x="908749" y="1023679"/>
                        </a:cubicBezTo>
                        <a:cubicBezTo>
                          <a:pt x="903790" y="1022841"/>
                          <a:pt x="900436" y="1018155"/>
                          <a:pt x="901256" y="1013178"/>
                        </a:cubicBezTo>
                        <a:cubicBezTo>
                          <a:pt x="902095" y="1008219"/>
                          <a:pt x="906780" y="1004864"/>
                          <a:pt x="911757" y="1005685"/>
                        </a:cubicBezTo>
                        <a:cubicBezTo>
                          <a:pt x="916516" y="1006487"/>
                          <a:pt x="921274" y="1007234"/>
                          <a:pt x="926051" y="1007982"/>
                        </a:cubicBezTo>
                        <a:cubicBezTo>
                          <a:pt x="931028" y="1008748"/>
                          <a:pt x="934438" y="1013397"/>
                          <a:pt x="933690" y="1018374"/>
                        </a:cubicBezTo>
                        <a:cubicBezTo>
                          <a:pt x="932997" y="1022877"/>
                          <a:pt x="929114" y="1026122"/>
                          <a:pt x="924684" y="1026122"/>
                        </a:cubicBezTo>
                        <a:close/>
                        <a:moveTo>
                          <a:pt x="1255678" y="1025995"/>
                        </a:moveTo>
                        <a:cubicBezTo>
                          <a:pt x="1251247" y="1025995"/>
                          <a:pt x="1247364" y="1022768"/>
                          <a:pt x="1246671" y="1018264"/>
                        </a:cubicBezTo>
                        <a:cubicBezTo>
                          <a:pt x="1245905" y="1013287"/>
                          <a:pt x="1249315" y="1008638"/>
                          <a:pt x="1254292" y="1007873"/>
                        </a:cubicBezTo>
                        <a:cubicBezTo>
                          <a:pt x="1259069" y="1007143"/>
                          <a:pt x="1263845" y="1006377"/>
                          <a:pt x="1268604" y="1005575"/>
                        </a:cubicBezTo>
                        <a:cubicBezTo>
                          <a:pt x="1273581" y="1004737"/>
                          <a:pt x="1278266" y="1008092"/>
                          <a:pt x="1279105" y="1013050"/>
                        </a:cubicBezTo>
                        <a:cubicBezTo>
                          <a:pt x="1279944" y="1018009"/>
                          <a:pt x="1276589" y="1022713"/>
                          <a:pt x="1271630" y="1023552"/>
                        </a:cubicBezTo>
                        <a:cubicBezTo>
                          <a:pt x="1266799" y="1024372"/>
                          <a:pt x="1261949" y="1025138"/>
                          <a:pt x="1257081" y="1025885"/>
                        </a:cubicBezTo>
                        <a:cubicBezTo>
                          <a:pt x="1256607" y="1025958"/>
                          <a:pt x="1256152" y="1025995"/>
                          <a:pt x="1255678" y="1025995"/>
                        </a:cubicBezTo>
                        <a:close/>
                        <a:moveTo>
                          <a:pt x="856461" y="1013433"/>
                        </a:moveTo>
                        <a:cubicBezTo>
                          <a:pt x="855805" y="1013433"/>
                          <a:pt x="855149" y="1013360"/>
                          <a:pt x="854492" y="1013214"/>
                        </a:cubicBezTo>
                        <a:cubicBezTo>
                          <a:pt x="849697" y="1012157"/>
                          <a:pt x="844902" y="1011063"/>
                          <a:pt x="840126" y="1009951"/>
                        </a:cubicBezTo>
                        <a:cubicBezTo>
                          <a:pt x="835221" y="1008802"/>
                          <a:pt x="832177" y="1003898"/>
                          <a:pt x="833325" y="998994"/>
                        </a:cubicBezTo>
                        <a:cubicBezTo>
                          <a:pt x="834474" y="994089"/>
                          <a:pt x="839378" y="991045"/>
                          <a:pt x="844282" y="992193"/>
                        </a:cubicBezTo>
                        <a:cubicBezTo>
                          <a:pt x="848986" y="993287"/>
                          <a:pt x="853690" y="994363"/>
                          <a:pt x="858412" y="995402"/>
                        </a:cubicBezTo>
                        <a:cubicBezTo>
                          <a:pt x="863334" y="996478"/>
                          <a:pt x="866434" y="1001345"/>
                          <a:pt x="865358" y="1006268"/>
                        </a:cubicBezTo>
                        <a:cubicBezTo>
                          <a:pt x="864428" y="1010534"/>
                          <a:pt x="860654" y="1013433"/>
                          <a:pt x="856461" y="1013433"/>
                        </a:cubicBezTo>
                        <a:close/>
                        <a:moveTo>
                          <a:pt x="1323882" y="1013251"/>
                        </a:moveTo>
                        <a:cubicBezTo>
                          <a:pt x="1319707" y="1013251"/>
                          <a:pt x="1315933" y="1010352"/>
                          <a:pt x="1314985" y="1006104"/>
                        </a:cubicBezTo>
                        <a:cubicBezTo>
                          <a:pt x="1313891" y="1001182"/>
                          <a:pt x="1317008" y="996314"/>
                          <a:pt x="1321931" y="995238"/>
                        </a:cubicBezTo>
                        <a:cubicBezTo>
                          <a:pt x="1326653" y="994199"/>
                          <a:pt x="1331357" y="993123"/>
                          <a:pt x="1336060" y="992029"/>
                        </a:cubicBezTo>
                        <a:cubicBezTo>
                          <a:pt x="1340965" y="990881"/>
                          <a:pt x="1345869" y="993926"/>
                          <a:pt x="1347018" y="998811"/>
                        </a:cubicBezTo>
                        <a:cubicBezTo>
                          <a:pt x="1348166" y="1003716"/>
                          <a:pt x="1345122" y="1008620"/>
                          <a:pt x="1340236" y="1009769"/>
                        </a:cubicBezTo>
                        <a:cubicBezTo>
                          <a:pt x="1335459" y="1010899"/>
                          <a:pt x="1330664" y="1011975"/>
                          <a:pt x="1325869" y="1013050"/>
                        </a:cubicBezTo>
                        <a:cubicBezTo>
                          <a:pt x="1325213" y="1013196"/>
                          <a:pt x="1324538" y="1013269"/>
                          <a:pt x="1323900" y="1013269"/>
                        </a:cubicBezTo>
                        <a:close/>
                        <a:moveTo>
                          <a:pt x="789205" y="996368"/>
                        </a:moveTo>
                        <a:cubicBezTo>
                          <a:pt x="788366" y="996368"/>
                          <a:pt x="787509" y="996259"/>
                          <a:pt x="786671" y="996004"/>
                        </a:cubicBezTo>
                        <a:cubicBezTo>
                          <a:pt x="781949" y="994636"/>
                          <a:pt x="777245" y="993251"/>
                          <a:pt x="772541" y="991829"/>
                        </a:cubicBezTo>
                        <a:cubicBezTo>
                          <a:pt x="767728" y="990370"/>
                          <a:pt x="764993" y="985284"/>
                          <a:pt x="766470" y="980452"/>
                        </a:cubicBezTo>
                        <a:cubicBezTo>
                          <a:pt x="767929" y="975639"/>
                          <a:pt x="773015" y="972923"/>
                          <a:pt x="777847" y="974381"/>
                        </a:cubicBezTo>
                        <a:cubicBezTo>
                          <a:pt x="782459" y="975785"/>
                          <a:pt x="787090" y="977152"/>
                          <a:pt x="791739" y="978483"/>
                        </a:cubicBezTo>
                        <a:cubicBezTo>
                          <a:pt x="796571" y="979887"/>
                          <a:pt x="799360" y="984937"/>
                          <a:pt x="797974" y="989769"/>
                        </a:cubicBezTo>
                        <a:cubicBezTo>
                          <a:pt x="796826" y="993761"/>
                          <a:pt x="793179" y="996368"/>
                          <a:pt x="789223" y="996368"/>
                        </a:cubicBezTo>
                        <a:close/>
                        <a:moveTo>
                          <a:pt x="1391120" y="996150"/>
                        </a:moveTo>
                        <a:cubicBezTo>
                          <a:pt x="1387164" y="996150"/>
                          <a:pt x="1383517" y="993561"/>
                          <a:pt x="1382369" y="989568"/>
                        </a:cubicBezTo>
                        <a:cubicBezTo>
                          <a:pt x="1380965" y="984737"/>
                          <a:pt x="1383754" y="979687"/>
                          <a:pt x="1388586" y="978283"/>
                        </a:cubicBezTo>
                        <a:cubicBezTo>
                          <a:pt x="1393235" y="976934"/>
                          <a:pt x="1397865" y="975566"/>
                          <a:pt x="1402478" y="974162"/>
                        </a:cubicBezTo>
                        <a:cubicBezTo>
                          <a:pt x="1407309" y="972704"/>
                          <a:pt x="1412396" y="975420"/>
                          <a:pt x="1413854" y="980234"/>
                        </a:cubicBezTo>
                        <a:cubicBezTo>
                          <a:pt x="1415313" y="985047"/>
                          <a:pt x="1412597" y="990133"/>
                          <a:pt x="1407783" y="991610"/>
                        </a:cubicBezTo>
                        <a:cubicBezTo>
                          <a:pt x="1403080" y="993032"/>
                          <a:pt x="1398376" y="994436"/>
                          <a:pt x="1393654" y="995803"/>
                        </a:cubicBezTo>
                        <a:cubicBezTo>
                          <a:pt x="1392815" y="996040"/>
                          <a:pt x="1391958" y="996168"/>
                          <a:pt x="1391120" y="996168"/>
                        </a:cubicBezTo>
                        <a:close/>
                        <a:moveTo>
                          <a:pt x="723079" y="974946"/>
                        </a:moveTo>
                        <a:cubicBezTo>
                          <a:pt x="722058" y="974946"/>
                          <a:pt x="721019" y="974782"/>
                          <a:pt x="719998" y="974399"/>
                        </a:cubicBezTo>
                        <a:cubicBezTo>
                          <a:pt x="715349" y="972722"/>
                          <a:pt x="710736" y="971027"/>
                          <a:pt x="706124" y="969295"/>
                        </a:cubicBezTo>
                        <a:cubicBezTo>
                          <a:pt x="701402" y="967526"/>
                          <a:pt x="699032" y="962275"/>
                          <a:pt x="700800" y="957553"/>
                        </a:cubicBezTo>
                        <a:cubicBezTo>
                          <a:pt x="702569" y="952832"/>
                          <a:pt x="707819" y="950443"/>
                          <a:pt x="712541" y="952230"/>
                        </a:cubicBezTo>
                        <a:cubicBezTo>
                          <a:pt x="717081" y="953925"/>
                          <a:pt x="721621" y="955603"/>
                          <a:pt x="726179" y="957243"/>
                        </a:cubicBezTo>
                        <a:cubicBezTo>
                          <a:pt x="730919" y="958957"/>
                          <a:pt x="733380" y="964172"/>
                          <a:pt x="731666" y="968911"/>
                        </a:cubicBezTo>
                        <a:cubicBezTo>
                          <a:pt x="730335" y="972631"/>
                          <a:pt x="726817" y="974946"/>
                          <a:pt x="723079" y="974946"/>
                        </a:cubicBezTo>
                        <a:close/>
                        <a:moveTo>
                          <a:pt x="1457100" y="974728"/>
                        </a:moveTo>
                        <a:cubicBezTo>
                          <a:pt x="1453362" y="974728"/>
                          <a:pt x="1449862" y="972412"/>
                          <a:pt x="1448531" y="968711"/>
                        </a:cubicBezTo>
                        <a:cubicBezTo>
                          <a:pt x="1446817" y="963971"/>
                          <a:pt x="1449278" y="958757"/>
                          <a:pt x="1454019" y="957043"/>
                        </a:cubicBezTo>
                        <a:cubicBezTo>
                          <a:pt x="1458558" y="955402"/>
                          <a:pt x="1463098" y="953725"/>
                          <a:pt x="1467619" y="952029"/>
                        </a:cubicBezTo>
                        <a:cubicBezTo>
                          <a:pt x="1472341" y="950242"/>
                          <a:pt x="1477592" y="952649"/>
                          <a:pt x="1479361" y="957353"/>
                        </a:cubicBezTo>
                        <a:cubicBezTo>
                          <a:pt x="1481129" y="962057"/>
                          <a:pt x="1478741" y="967326"/>
                          <a:pt x="1474037" y="969094"/>
                        </a:cubicBezTo>
                        <a:cubicBezTo>
                          <a:pt x="1469442" y="970826"/>
                          <a:pt x="1464830" y="972522"/>
                          <a:pt x="1460217" y="974181"/>
                        </a:cubicBezTo>
                        <a:cubicBezTo>
                          <a:pt x="1459196" y="974545"/>
                          <a:pt x="1458157" y="974728"/>
                          <a:pt x="1457118" y="974728"/>
                        </a:cubicBezTo>
                        <a:close/>
                        <a:moveTo>
                          <a:pt x="658448" y="949295"/>
                        </a:moveTo>
                        <a:cubicBezTo>
                          <a:pt x="657227" y="949295"/>
                          <a:pt x="656005" y="949058"/>
                          <a:pt x="654820" y="948529"/>
                        </a:cubicBezTo>
                        <a:cubicBezTo>
                          <a:pt x="650299" y="946560"/>
                          <a:pt x="645796" y="944573"/>
                          <a:pt x="641311" y="942549"/>
                        </a:cubicBezTo>
                        <a:cubicBezTo>
                          <a:pt x="636716" y="940471"/>
                          <a:pt x="634674" y="935074"/>
                          <a:pt x="636753" y="930498"/>
                        </a:cubicBezTo>
                        <a:cubicBezTo>
                          <a:pt x="638831" y="925904"/>
                          <a:pt x="644228" y="923861"/>
                          <a:pt x="648804" y="925940"/>
                        </a:cubicBezTo>
                        <a:cubicBezTo>
                          <a:pt x="653216" y="927927"/>
                          <a:pt x="657646" y="929896"/>
                          <a:pt x="662095" y="931829"/>
                        </a:cubicBezTo>
                        <a:cubicBezTo>
                          <a:pt x="666707" y="933834"/>
                          <a:pt x="668822" y="939213"/>
                          <a:pt x="666816" y="943825"/>
                        </a:cubicBezTo>
                        <a:cubicBezTo>
                          <a:pt x="665322" y="947253"/>
                          <a:pt x="661967" y="949313"/>
                          <a:pt x="658448" y="949313"/>
                        </a:cubicBezTo>
                        <a:close/>
                        <a:moveTo>
                          <a:pt x="1521475" y="949131"/>
                        </a:moveTo>
                        <a:cubicBezTo>
                          <a:pt x="1517957" y="949131"/>
                          <a:pt x="1514602" y="947088"/>
                          <a:pt x="1513107" y="943643"/>
                        </a:cubicBezTo>
                        <a:cubicBezTo>
                          <a:pt x="1511102" y="939030"/>
                          <a:pt x="1513216" y="933652"/>
                          <a:pt x="1517829" y="931646"/>
                        </a:cubicBezTo>
                        <a:cubicBezTo>
                          <a:pt x="1522241" y="929732"/>
                          <a:pt x="1526635" y="927781"/>
                          <a:pt x="1531029" y="925794"/>
                        </a:cubicBezTo>
                        <a:cubicBezTo>
                          <a:pt x="1535605" y="923716"/>
                          <a:pt x="1541020" y="925758"/>
                          <a:pt x="1543080" y="930352"/>
                        </a:cubicBezTo>
                        <a:cubicBezTo>
                          <a:pt x="1545158" y="934946"/>
                          <a:pt x="1543116" y="940343"/>
                          <a:pt x="1538522" y="942403"/>
                        </a:cubicBezTo>
                        <a:cubicBezTo>
                          <a:pt x="1534073" y="944408"/>
                          <a:pt x="1529588" y="946396"/>
                          <a:pt x="1525103" y="948347"/>
                        </a:cubicBezTo>
                        <a:cubicBezTo>
                          <a:pt x="1523918" y="948857"/>
                          <a:pt x="1522679" y="949112"/>
                          <a:pt x="1521475" y="949112"/>
                        </a:cubicBezTo>
                        <a:close/>
                        <a:moveTo>
                          <a:pt x="595640" y="919522"/>
                        </a:moveTo>
                        <a:cubicBezTo>
                          <a:pt x="594237" y="919522"/>
                          <a:pt x="592815" y="919194"/>
                          <a:pt x="591484" y="918520"/>
                        </a:cubicBezTo>
                        <a:cubicBezTo>
                          <a:pt x="587108" y="916259"/>
                          <a:pt x="582751" y="913980"/>
                          <a:pt x="578393" y="911683"/>
                        </a:cubicBezTo>
                        <a:cubicBezTo>
                          <a:pt x="573945" y="909331"/>
                          <a:pt x="572249" y="903807"/>
                          <a:pt x="574620" y="899358"/>
                        </a:cubicBezTo>
                        <a:cubicBezTo>
                          <a:pt x="576990" y="894910"/>
                          <a:pt x="582496" y="893214"/>
                          <a:pt x="586944" y="895584"/>
                        </a:cubicBezTo>
                        <a:cubicBezTo>
                          <a:pt x="591210" y="897845"/>
                          <a:pt x="595513" y="900087"/>
                          <a:pt x="599815" y="902312"/>
                        </a:cubicBezTo>
                        <a:cubicBezTo>
                          <a:pt x="604300" y="904609"/>
                          <a:pt x="606051" y="910115"/>
                          <a:pt x="603754" y="914582"/>
                        </a:cubicBezTo>
                        <a:cubicBezTo>
                          <a:pt x="602131" y="917718"/>
                          <a:pt x="598940" y="919522"/>
                          <a:pt x="595640" y="919522"/>
                        </a:cubicBezTo>
                        <a:close/>
                        <a:moveTo>
                          <a:pt x="1584046" y="919468"/>
                        </a:moveTo>
                        <a:cubicBezTo>
                          <a:pt x="1580746" y="919468"/>
                          <a:pt x="1577556" y="917663"/>
                          <a:pt x="1575933" y="914527"/>
                        </a:cubicBezTo>
                        <a:cubicBezTo>
                          <a:pt x="1573636" y="910042"/>
                          <a:pt x="1575386" y="904554"/>
                          <a:pt x="1579871" y="902257"/>
                        </a:cubicBezTo>
                        <a:cubicBezTo>
                          <a:pt x="1584155" y="900051"/>
                          <a:pt x="1588422" y="897827"/>
                          <a:pt x="1592670" y="895566"/>
                        </a:cubicBezTo>
                        <a:cubicBezTo>
                          <a:pt x="1597118" y="893196"/>
                          <a:pt x="1602642" y="894892"/>
                          <a:pt x="1604994" y="899340"/>
                        </a:cubicBezTo>
                        <a:cubicBezTo>
                          <a:pt x="1607364" y="903788"/>
                          <a:pt x="1605669" y="909313"/>
                          <a:pt x="1601220" y="911665"/>
                        </a:cubicBezTo>
                        <a:cubicBezTo>
                          <a:pt x="1596899" y="913962"/>
                          <a:pt x="1592560" y="916222"/>
                          <a:pt x="1588203" y="918465"/>
                        </a:cubicBezTo>
                        <a:cubicBezTo>
                          <a:pt x="1586872" y="919158"/>
                          <a:pt x="1585450" y="919468"/>
                          <a:pt x="1584046" y="919468"/>
                        </a:cubicBezTo>
                        <a:close/>
                        <a:moveTo>
                          <a:pt x="1644611" y="885831"/>
                        </a:moveTo>
                        <a:cubicBezTo>
                          <a:pt x="1641512" y="885831"/>
                          <a:pt x="1638486" y="884244"/>
                          <a:pt x="1636772" y="881400"/>
                        </a:cubicBezTo>
                        <a:cubicBezTo>
                          <a:pt x="1634183" y="877079"/>
                          <a:pt x="1635605" y="871482"/>
                          <a:pt x="1639926" y="868893"/>
                        </a:cubicBezTo>
                        <a:cubicBezTo>
                          <a:pt x="1644064" y="866414"/>
                          <a:pt x="1648185" y="863916"/>
                          <a:pt x="1652287" y="861382"/>
                        </a:cubicBezTo>
                        <a:cubicBezTo>
                          <a:pt x="1656571" y="858738"/>
                          <a:pt x="1662187" y="860069"/>
                          <a:pt x="1664830" y="864354"/>
                        </a:cubicBezTo>
                        <a:cubicBezTo>
                          <a:pt x="1667474" y="868638"/>
                          <a:pt x="1666143" y="874253"/>
                          <a:pt x="1661858" y="876897"/>
                        </a:cubicBezTo>
                        <a:cubicBezTo>
                          <a:pt x="1657683" y="879468"/>
                          <a:pt x="1653490" y="882020"/>
                          <a:pt x="1649297" y="884536"/>
                        </a:cubicBezTo>
                        <a:cubicBezTo>
                          <a:pt x="1647838" y="885411"/>
                          <a:pt x="1646216" y="885831"/>
                          <a:pt x="1644630" y="885831"/>
                        </a:cubicBezTo>
                        <a:close/>
                        <a:moveTo>
                          <a:pt x="534893" y="885794"/>
                        </a:moveTo>
                        <a:cubicBezTo>
                          <a:pt x="533307" y="885794"/>
                          <a:pt x="531684" y="885375"/>
                          <a:pt x="530226" y="884500"/>
                        </a:cubicBezTo>
                        <a:cubicBezTo>
                          <a:pt x="525996" y="881965"/>
                          <a:pt x="521803" y="879413"/>
                          <a:pt x="517609" y="876842"/>
                        </a:cubicBezTo>
                        <a:cubicBezTo>
                          <a:pt x="513325" y="874199"/>
                          <a:pt x="511994" y="868584"/>
                          <a:pt x="514638" y="864299"/>
                        </a:cubicBezTo>
                        <a:cubicBezTo>
                          <a:pt x="517281" y="860014"/>
                          <a:pt x="522897" y="858684"/>
                          <a:pt x="527181" y="861327"/>
                        </a:cubicBezTo>
                        <a:cubicBezTo>
                          <a:pt x="531301" y="863861"/>
                          <a:pt x="535422" y="866377"/>
                          <a:pt x="539578" y="868857"/>
                        </a:cubicBezTo>
                        <a:cubicBezTo>
                          <a:pt x="543899" y="871446"/>
                          <a:pt x="545303" y="877043"/>
                          <a:pt x="542714" y="881364"/>
                        </a:cubicBezTo>
                        <a:cubicBezTo>
                          <a:pt x="541001" y="884226"/>
                          <a:pt x="537974" y="885794"/>
                          <a:pt x="534875" y="885794"/>
                        </a:cubicBezTo>
                        <a:close/>
                        <a:moveTo>
                          <a:pt x="1702916" y="848365"/>
                        </a:moveTo>
                        <a:cubicBezTo>
                          <a:pt x="1700017" y="848365"/>
                          <a:pt x="1697173" y="846979"/>
                          <a:pt x="1695404" y="844409"/>
                        </a:cubicBezTo>
                        <a:cubicBezTo>
                          <a:pt x="1692542" y="840270"/>
                          <a:pt x="1693600" y="834582"/>
                          <a:pt x="1697738" y="831737"/>
                        </a:cubicBezTo>
                        <a:cubicBezTo>
                          <a:pt x="1701713" y="829003"/>
                          <a:pt x="1705669" y="826250"/>
                          <a:pt x="1709607" y="823461"/>
                        </a:cubicBezTo>
                        <a:cubicBezTo>
                          <a:pt x="1713709" y="820543"/>
                          <a:pt x="1719397" y="821528"/>
                          <a:pt x="1722314" y="825630"/>
                        </a:cubicBezTo>
                        <a:cubicBezTo>
                          <a:pt x="1725231" y="829732"/>
                          <a:pt x="1724247" y="835420"/>
                          <a:pt x="1720145" y="838337"/>
                        </a:cubicBezTo>
                        <a:cubicBezTo>
                          <a:pt x="1716152" y="841163"/>
                          <a:pt x="1712123" y="843971"/>
                          <a:pt x="1708094" y="846760"/>
                        </a:cubicBezTo>
                        <a:cubicBezTo>
                          <a:pt x="1706507" y="847854"/>
                          <a:pt x="1704721" y="848365"/>
                          <a:pt x="1702934" y="848365"/>
                        </a:cubicBezTo>
                        <a:close/>
                        <a:moveTo>
                          <a:pt x="476461" y="848255"/>
                        </a:moveTo>
                        <a:cubicBezTo>
                          <a:pt x="474674" y="848255"/>
                          <a:pt x="472869" y="847726"/>
                          <a:pt x="471301" y="846651"/>
                        </a:cubicBezTo>
                        <a:cubicBezTo>
                          <a:pt x="467254" y="843862"/>
                          <a:pt x="463225" y="841054"/>
                          <a:pt x="459214" y="838210"/>
                        </a:cubicBezTo>
                        <a:cubicBezTo>
                          <a:pt x="455112" y="835293"/>
                          <a:pt x="454127" y="829604"/>
                          <a:pt x="457044" y="825502"/>
                        </a:cubicBezTo>
                        <a:cubicBezTo>
                          <a:pt x="459961" y="821400"/>
                          <a:pt x="465650" y="820434"/>
                          <a:pt x="469752" y="823333"/>
                        </a:cubicBezTo>
                        <a:cubicBezTo>
                          <a:pt x="473690" y="826122"/>
                          <a:pt x="477664" y="828893"/>
                          <a:pt x="481639" y="831646"/>
                        </a:cubicBezTo>
                        <a:cubicBezTo>
                          <a:pt x="485777" y="834509"/>
                          <a:pt x="486835" y="840179"/>
                          <a:pt x="483972" y="844317"/>
                        </a:cubicBezTo>
                        <a:cubicBezTo>
                          <a:pt x="482204" y="846888"/>
                          <a:pt x="479360" y="848255"/>
                          <a:pt x="476461" y="848255"/>
                        </a:cubicBezTo>
                        <a:close/>
                        <a:moveTo>
                          <a:pt x="1758723" y="807252"/>
                        </a:moveTo>
                        <a:cubicBezTo>
                          <a:pt x="1756024" y="807252"/>
                          <a:pt x="1753344" y="806068"/>
                          <a:pt x="1751558" y="803770"/>
                        </a:cubicBezTo>
                        <a:cubicBezTo>
                          <a:pt x="1748440" y="799814"/>
                          <a:pt x="1749133" y="794089"/>
                          <a:pt x="1753071" y="790972"/>
                        </a:cubicBezTo>
                        <a:cubicBezTo>
                          <a:pt x="1756863" y="787982"/>
                          <a:pt x="1760637" y="784974"/>
                          <a:pt x="1764393" y="781947"/>
                        </a:cubicBezTo>
                        <a:cubicBezTo>
                          <a:pt x="1768312" y="778775"/>
                          <a:pt x="1774037" y="779395"/>
                          <a:pt x="1777209" y="783296"/>
                        </a:cubicBezTo>
                        <a:cubicBezTo>
                          <a:pt x="1780382" y="787216"/>
                          <a:pt x="1779762" y="792941"/>
                          <a:pt x="1775860" y="796113"/>
                        </a:cubicBezTo>
                        <a:cubicBezTo>
                          <a:pt x="1772050" y="799194"/>
                          <a:pt x="1768221" y="802257"/>
                          <a:pt x="1764356" y="805283"/>
                        </a:cubicBezTo>
                        <a:cubicBezTo>
                          <a:pt x="1762679" y="806596"/>
                          <a:pt x="1760692" y="807234"/>
                          <a:pt x="1758723" y="807234"/>
                        </a:cubicBezTo>
                        <a:close/>
                        <a:moveTo>
                          <a:pt x="420581" y="807052"/>
                        </a:moveTo>
                        <a:cubicBezTo>
                          <a:pt x="418612" y="807052"/>
                          <a:pt x="416625" y="806414"/>
                          <a:pt x="414948" y="805101"/>
                        </a:cubicBezTo>
                        <a:cubicBezTo>
                          <a:pt x="411082" y="802057"/>
                          <a:pt x="407254" y="798993"/>
                          <a:pt x="403425" y="795912"/>
                        </a:cubicBezTo>
                        <a:cubicBezTo>
                          <a:pt x="399505" y="792740"/>
                          <a:pt x="398904" y="786997"/>
                          <a:pt x="402076" y="783096"/>
                        </a:cubicBezTo>
                        <a:cubicBezTo>
                          <a:pt x="405248" y="779176"/>
                          <a:pt x="410991" y="778574"/>
                          <a:pt x="414893" y="781746"/>
                        </a:cubicBezTo>
                        <a:cubicBezTo>
                          <a:pt x="418649" y="784791"/>
                          <a:pt x="422423" y="787799"/>
                          <a:pt x="426233" y="790789"/>
                        </a:cubicBezTo>
                        <a:cubicBezTo>
                          <a:pt x="430189" y="793907"/>
                          <a:pt x="430864" y="799632"/>
                          <a:pt x="427746" y="803588"/>
                        </a:cubicBezTo>
                        <a:cubicBezTo>
                          <a:pt x="425941" y="805867"/>
                          <a:pt x="423279" y="807070"/>
                          <a:pt x="420581" y="807070"/>
                        </a:cubicBezTo>
                        <a:close/>
                        <a:moveTo>
                          <a:pt x="1811831" y="762658"/>
                        </a:moveTo>
                        <a:cubicBezTo>
                          <a:pt x="1809333" y="762658"/>
                          <a:pt x="1806836" y="761637"/>
                          <a:pt x="1805031" y="759632"/>
                        </a:cubicBezTo>
                        <a:cubicBezTo>
                          <a:pt x="1801676" y="755876"/>
                          <a:pt x="1801986" y="750115"/>
                          <a:pt x="1805742" y="746760"/>
                        </a:cubicBezTo>
                        <a:cubicBezTo>
                          <a:pt x="1809333" y="743533"/>
                          <a:pt x="1812907" y="740288"/>
                          <a:pt x="1816462" y="737024"/>
                        </a:cubicBezTo>
                        <a:cubicBezTo>
                          <a:pt x="1820163" y="733615"/>
                          <a:pt x="1825942" y="733852"/>
                          <a:pt x="1829333" y="737553"/>
                        </a:cubicBezTo>
                        <a:cubicBezTo>
                          <a:pt x="1832743" y="741254"/>
                          <a:pt x="1832506" y="747034"/>
                          <a:pt x="1828805" y="750443"/>
                        </a:cubicBezTo>
                        <a:cubicBezTo>
                          <a:pt x="1825195" y="753761"/>
                          <a:pt x="1821567" y="757061"/>
                          <a:pt x="1817902" y="760343"/>
                        </a:cubicBezTo>
                        <a:cubicBezTo>
                          <a:pt x="1816170" y="761911"/>
                          <a:pt x="1813982" y="762676"/>
                          <a:pt x="1811813" y="762676"/>
                        </a:cubicBezTo>
                        <a:close/>
                        <a:moveTo>
                          <a:pt x="367454" y="762385"/>
                        </a:moveTo>
                        <a:cubicBezTo>
                          <a:pt x="365285" y="762385"/>
                          <a:pt x="363115" y="761619"/>
                          <a:pt x="361365" y="760051"/>
                        </a:cubicBezTo>
                        <a:cubicBezTo>
                          <a:pt x="357700" y="756769"/>
                          <a:pt x="354072" y="753469"/>
                          <a:pt x="350463" y="750133"/>
                        </a:cubicBezTo>
                        <a:cubicBezTo>
                          <a:pt x="346762" y="746724"/>
                          <a:pt x="346525" y="740963"/>
                          <a:pt x="349934" y="737243"/>
                        </a:cubicBezTo>
                        <a:cubicBezTo>
                          <a:pt x="353343" y="733542"/>
                          <a:pt x="359104" y="733305"/>
                          <a:pt x="362824" y="736715"/>
                        </a:cubicBezTo>
                        <a:cubicBezTo>
                          <a:pt x="366379" y="739978"/>
                          <a:pt x="369952" y="743242"/>
                          <a:pt x="373544" y="746469"/>
                        </a:cubicBezTo>
                        <a:cubicBezTo>
                          <a:pt x="377299" y="749823"/>
                          <a:pt x="377609" y="755584"/>
                          <a:pt x="374255" y="759340"/>
                        </a:cubicBezTo>
                        <a:cubicBezTo>
                          <a:pt x="372450" y="761345"/>
                          <a:pt x="369970" y="762367"/>
                          <a:pt x="367473" y="762367"/>
                        </a:cubicBezTo>
                        <a:close/>
                        <a:moveTo>
                          <a:pt x="1861986" y="714727"/>
                        </a:moveTo>
                        <a:cubicBezTo>
                          <a:pt x="1859671" y="714727"/>
                          <a:pt x="1857374" y="713852"/>
                          <a:pt x="1855605" y="712120"/>
                        </a:cubicBezTo>
                        <a:cubicBezTo>
                          <a:pt x="1852014" y="708583"/>
                          <a:pt x="1851959" y="702822"/>
                          <a:pt x="1855496" y="699230"/>
                        </a:cubicBezTo>
                        <a:cubicBezTo>
                          <a:pt x="1858887" y="695785"/>
                          <a:pt x="1862241" y="692321"/>
                          <a:pt x="1865578" y="688820"/>
                        </a:cubicBezTo>
                        <a:cubicBezTo>
                          <a:pt x="1869060" y="685192"/>
                          <a:pt x="1874821" y="685046"/>
                          <a:pt x="1878468" y="688529"/>
                        </a:cubicBezTo>
                        <a:cubicBezTo>
                          <a:pt x="1882114" y="692011"/>
                          <a:pt x="1882241" y="697772"/>
                          <a:pt x="1878759" y="701418"/>
                        </a:cubicBezTo>
                        <a:cubicBezTo>
                          <a:pt x="1875368" y="704974"/>
                          <a:pt x="1871941" y="708492"/>
                          <a:pt x="1868513" y="711993"/>
                        </a:cubicBezTo>
                        <a:cubicBezTo>
                          <a:pt x="1866726" y="713816"/>
                          <a:pt x="1864374" y="714727"/>
                          <a:pt x="1862004" y="714727"/>
                        </a:cubicBezTo>
                        <a:close/>
                        <a:moveTo>
                          <a:pt x="317281" y="714454"/>
                        </a:moveTo>
                        <a:cubicBezTo>
                          <a:pt x="314911" y="714454"/>
                          <a:pt x="312559" y="713542"/>
                          <a:pt x="310772" y="711719"/>
                        </a:cubicBezTo>
                        <a:cubicBezTo>
                          <a:pt x="307327" y="708218"/>
                          <a:pt x="303917" y="704682"/>
                          <a:pt x="300526" y="701145"/>
                        </a:cubicBezTo>
                        <a:cubicBezTo>
                          <a:pt x="297044" y="697499"/>
                          <a:pt x="297172" y="691738"/>
                          <a:pt x="300818" y="688255"/>
                        </a:cubicBezTo>
                        <a:cubicBezTo>
                          <a:pt x="304464" y="684773"/>
                          <a:pt x="310226" y="684901"/>
                          <a:pt x="313708" y="688547"/>
                        </a:cubicBezTo>
                        <a:cubicBezTo>
                          <a:pt x="317044" y="692029"/>
                          <a:pt x="320399" y="695511"/>
                          <a:pt x="323790" y="698957"/>
                        </a:cubicBezTo>
                        <a:cubicBezTo>
                          <a:pt x="327308" y="702549"/>
                          <a:pt x="327272" y="708328"/>
                          <a:pt x="323680" y="711847"/>
                        </a:cubicBezTo>
                        <a:cubicBezTo>
                          <a:pt x="321912" y="713597"/>
                          <a:pt x="319596" y="714454"/>
                          <a:pt x="317299" y="714454"/>
                        </a:cubicBezTo>
                        <a:close/>
                        <a:moveTo>
                          <a:pt x="1909023" y="663715"/>
                        </a:moveTo>
                        <a:cubicBezTo>
                          <a:pt x="1906909" y="663715"/>
                          <a:pt x="1904794" y="662986"/>
                          <a:pt x="1903062" y="661491"/>
                        </a:cubicBezTo>
                        <a:cubicBezTo>
                          <a:pt x="1899251" y="658191"/>
                          <a:pt x="1898832" y="652448"/>
                          <a:pt x="1902132" y="648638"/>
                        </a:cubicBezTo>
                        <a:cubicBezTo>
                          <a:pt x="1905286" y="644992"/>
                          <a:pt x="1908422" y="641309"/>
                          <a:pt x="1911539" y="637608"/>
                        </a:cubicBezTo>
                        <a:cubicBezTo>
                          <a:pt x="1914785" y="633761"/>
                          <a:pt x="1920528" y="633251"/>
                          <a:pt x="1924393" y="636496"/>
                        </a:cubicBezTo>
                        <a:cubicBezTo>
                          <a:pt x="1928240" y="639741"/>
                          <a:pt x="1928750" y="645484"/>
                          <a:pt x="1925505" y="649331"/>
                        </a:cubicBezTo>
                        <a:cubicBezTo>
                          <a:pt x="1922351" y="653086"/>
                          <a:pt x="1919160" y="656824"/>
                          <a:pt x="1915952" y="660543"/>
                        </a:cubicBezTo>
                        <a:cubicBezTo>
                          <a:pt x="1914147" y="662621"/>
                          <a:pt x="1911612" y="663697"/>
                          <a:pt x="1909042" y="663697"/>
                        </a:cubicBezTo>
                        <a:close/>
                        <a:moveTo>
                          <a:pt x="270298" y="663424"/>
                        </a:moveTo>
                        <a:cubicBezTo>
                          <a:pt x="267746" y="663424"/>
                          <a:pt x="265194" y="662348"/>
                          <a:pt x="263389" y="660270"/>
                        </a:cubicBezTo>
                        <a:cubicBezTo>
                          <a:pt x="260180" y="656551"/>
                          <a:pt x="257008" y="652813"/>
                          <a:pt x="253835" y="649057"/>
                        </a:cubicBezTo>
                        <a:cubicBezTo>
                          <a:pt x="250590" y="645211"/>
                          <a:pt x="251101" y="639449"/>
                          <a:pt x="254947" y="636222"/>
                        </a:cubicBezTo>
                        <a:cubicBezTo>
                          <a:pt x="258794" y="632977"/>
                          <a:pt x="264555" y="633487"/>
                          <a:pt x="267782" y="637334"/>
                        </a:cubicBezTo>
                        <a:cubicBezTo>
                          <a:pt x="270882" y="641035"/>
                          <a:pt x="274018" y="644700"/>
                          <a:pt x="277172" y="648346"/>
                        </a:cubicBezTo>
                        <a:cubicBezTo>
                          <a:pt x="280472" y="652156"/>
                          <a:pt x="280034" y="657918"/>
                          <a:pt x="276224" y="661200"/>
                        </a:cubicBezTo>
                        <a:cubicBezTo>
                          <a:pt x="274510" y="662694"/>
                          <a:pt x="272377" y="663424"/>
                          <a:pt x="270262" y="663424"/>
                        </a:cubicBezTo>
                        <a:close/>
                        <a:moveTo>
                          <a:pt x="1952706" y="609768"/>
                        </a:moveTo>
                        <a:cubicBezTo>
                          <a:pt x="1950792" y="609768"/>
                          <a:pt x="1948860" y="609167"/>
                          <a:pt x="1947200" y="607909"/>
                        </a:cubicBezTo>
                        <a:cubicBezTo>
                          <a:pt x="1943190" y="604864"/>
                          <a:pt x="1942406" y="599139"/>
                          <a:pt x="1945450" y="595129"/>
                        </a:cubicBezTo>
                        <a:cubicBezTo>
                          <a:pt x="1948367" y="591281"/>
                          <a:pt x="1951266" y="587416"/>
                          <a:pt x="1954129" y="583515"/>
                        </a:cubicBezTo>
                        <a:cubicBezTo>
                          <a:pt x="1957118" y="579467"/>
                          <a:pt x="1962825" y="578592"/>
                          <a:pt x="1966872" y="581582"/>
                        </a:cubicBezTo>
                        <a:cubicBezTo>
                          <a:pt x="1970920" y="584572"/>
                          <a:pt x="1971795" y="590279"/>
                          <a:pt x="1968805" y="594326"/>
                        </a:cubicBezTo>
                        <a:cubicBezTo>
                          <a:pt x="1965888" y="598283"/>
                          <a:pt x="1962934" y="602220"/>
                          <a:pt x="1959981" y="606140"/>
                        </a:cubicBezTo>
                        <a:cubicBezTo>
                          <a:pt x="1958194" y="608510"/>
                          <a:pt x="1955459" y="609750"/>
                          <a:pt x="1952706" y="609750"/>
                        </a:cubicBezTo>
                        <a:close/>
                        <a:moveTo>
                          <a:pt x="226670" y="609531"/>
                        </a:moveTo>
                        <a:cubicBezTo>
                          <a:pt x="223917" y="609531"/>
                          <a:pt x="221201" y="608292"/>
                          <a:pt x="219396" y="605921"/>
                        </a:cubicBezTo>
                        <a:cubicBezTo>
                          <a:pt x="216442" y="602020"/>
                          <a:pt x="213489" y="598082"/>
                          <a:pt x="210590" y="594144"/>
                        </a:cubicBezTo>
                        <a:cubicBezTo>
                          <a:pt x="207600" y="590097"/>
                          <a:pt x="208457" y="584390"/>
                          <a:pt x="212523" y="581400"/>
                        </a:cubicBezTo>
                        <a:cubicBezTo>
                          <a:pt x="216570" y="578410"/>
                          <a:pt x="222276" y="579267"/>
                          <a:pt x="225266" y="583332"/>
                        </a:cubicBezTo>
                        <a:cubicBezTo>
                          <a:pt x="228129" y="587216"/>
                          <a:pt x="231009" y="591081"/>
                          <a:pt x="233926" y="594928"/>
                        </a:cubicBezTo>
                        <a:cubicBezTo>
                          <a:pt x="236971" y="598939"/>
                          <a:pt x="236187" y="604664"/>
                          <a:pt x="232176" y="607708"/>
                        </a:cubicBezTo>
                        <a:cubicBezTo>
                          <a:pt x="230535" y="608948"/>
                          <a:pt x="228603" y="609568"/>
                          <a:pt x="226670" y="609568"/>
                        </a:cubicBezTo>
                        <a:close/>
                        <a:moveTo>
                          <a:pt x="1992871" y="553141"/>
                        </a:moveTo>
                        <a:cubicBezTo>
                          <a:pt x="1991138" y="553141"/>
                          <a:pt x="1989388" y="552649"/>
                          <a:pt x="1987839" y="551628"/>
                        </a:cubicBezTo>
                        <a:cubicBezTo>
                          <a:pt x="1983645" y="548857"/>
                          <a:pt x="1982497" y="543187"/>
                          <a:pt x="1985268" y="538994"/>
                        </a:cubicBezTo>
                        <a:cubicBezTo>
                          <a:pt x="1987930" y="534964"/>
                          <a:pt x="1990573" y="530917"/>
                          <a:pt x="1993199" y="526851"/>
                        </a:cubicBezTo>
                        <a:cubicBezTo>
                          <a:pt x="1995915" y="522622"/>
                          <a:pt x="2001567" y="521400"/>
                          <a:pt x="2005797" y="524116"/>
                        </a:cubicBezTo>
                        <a:cubicBezTo>
                          <a:pt x="2010026" y="526833"/>
                          <a:pt x="2011248" y="532485"/>
                          <a:pt x="2008531" y="536715"/>
                        </a:cubicBezTo>
                        <a:cubicBezTo>
                          <a:pt x="2005869" y="540853"/>
                          <a:pt x="2003190" y="544974"/>
                          <a:pt x="2000473" y="549076"/>
                        </a:cubicBezTo>
                        <a:cubicBezTo>
                          <a:pt x="1998723" y="551719"/>
                          <a:pt x="1995824" y="553159"/>
                          <a:pt x="1992871" y="553159"/>
                        </a:cubicBezTo>
                        <a:close/>
                        <a:moveTo>
                          <a:pt x="186561" y="552977"/>
                        </a:moveTo>
                        <a:cubicBezTo>
                          <a:pt x="183607" y="552977"/>
                          <a:pt x="180709" y="551537"/>
                          <a:pt x="178958" y="548893"/>
                        </a:cubicBezTo>
                        <a:cubicBezTo>
                          <a:pt x="176260" y="544809"/>
                          <a:pt x="173580" y="540707"/>
                          <a:pt x="170918" y="536587"/>
                        </a:cubicBezTo>
                        <a:cubicBezTo>
                          <a:pt x="168202" y="532357"/>
                          <a:pt x="169423" y="526705"/>
                          <a:pt x="173653" y="523989"/>
                        </a:cubicBezTo>
                        <a:cubicBezTo>
                          <a:pt x="177883" y="521254"/>
                          <a:pt x="183534" y="522494"/>
                          <a:pt x="186251" y="526724"/>
                        </a:cubicBezTo>
                        <a:cubicBezTo>
                          <a:pt x="188858" y="530771"/>
                          <a:pt x="191502" y="534818"/>
                          <a:pt x="194145" y="538829"/>
                        </a:cubicBezTo>
                        <a:cubicBezTo>
                          <a:pt x="196916" y="543023"/>
                          <a:pt x="195768" y="548692"/>
                          <a:pt x="191574" y="551464"/>
                        </a:cubicBezTo>
                        <a:cubicBezTo>
                          <a:pt x="190025" y="552485"/>
                          <a:pt x="188275" y="552977"/>
                          <a:pt x="186561" y="552977"/>
                        </a:cubicBezTo>
                        <a:close/>
                        <a:moveTo>
                          <a:pt x="2029352" y="494034"/>
                        </a:moveTo>
                        <a:cubicBezTo>
                          <a:pt x="2027820" y="494034"/>
                          <a:pt x="2026252" y="493651"/>
                          <a:pt x="2024830" y="492831"/>
                        </a:cubicBezTo>
                        <a:cubicBezTo>
                          <a:pt x="2020455" y="490333"/>
                          <a:pt x="2018960" y="484755"/>
                          <a:pt x="2021458" y="480379"/>
                        </a:cubicBezTo>
                        <a:cubicBezTo>
                          <a:pt x="2023864" y="476186"/>
                          <a:pt x="2026234" y="471974"/>
                          <a:pt x="2028604" y="467744"/>
                        </a:cubicBezTo>
                        <a:cubicBezTo>
                          <a:pt x="2031047" y="463351"/>
                          <a:pt x="2036608" y="461764"/>
                          <a:pt x="2041002" y="464208"/>
                        </a:cubicBezTo>
                        <a:cubicBezTo>
                          <a:pt x="2045396" y="466650"/>
                          <a:pt x="2046982" y="472211"/>
                          <a:pt x="2044539" y="476605"/>
                        </a:cubicBezTo>
                        <a:cubicBezTo>
                          <a:pt x="2042150" y="480908"/>
                          <a:pt x="2039726" y="485192"/>
                          <a:pt x="2037283" y="489458"/>
                        </a:cubicBezTo>
                        <a:cubicBezTo>
                          <a:pt x="2035605" y="492394"/>
                          <a:pt x="2032524" y="494034"/>
                          <a:pt x="2029370" y="494034"/>
                        </a:cubicBezTo>
                        <a:close/>
                        <a:moveTo>
                          <a:pt x="150189" y="494016"/>
                        </a:moveTo>
                        <a:cubicBezTo>
                          <a:pt x="147035" y="494016"/>
                          <a:pt x="143954" y="492375"/>
                          <a:pt x="142276" y="489440"/>
                        </a:cubicBezTo>
                        <a:cubicBezTo>
                          <a:pt x="139833" y="485192"/>
                          <a:pt x="137427" y="480926"/>
                          <a:pt x="135057" y="476642"/>
                        </a:cubicBezTo>
                        <a:cubicBezTo>
                          <a:pt x="132614" y="472248"/>
                          <a:pt x="134200" y="466687"/>
                          <a:pt x="138594" y="464244"/>
                        </a:cubicBezTo>
                        <a:cubicBezTo>
                          <a:pt x="142987" y="461801"/>
                          <a:pt x="148548" y="463387"/>
                          <a:pt x="150991" y="467781"/>
                        </a:cubicBezTo>
                        <a:cubicBezTo>
                          <a:pt x="153325" y="471993"/>
                          <a:pt x="155695" y="476186"/>
                          <a:pt x="158101" y="480361"/>
                        </a:cubicBezTo>
                        <a:cubicBezTo>
                          <a:pt x="160599" y="484736"/>
                          <a:pt x="159104" y="490297"/>
                          <a:pt x="154729" y="492795"/>
                        </a:cubicBezTo>
                        <a:cubicBezTo>
                          <a:pt x="153306" y="493615"/>
                          <a:pt x="151739" y="493998"/>
                          <a:pt x="150207" y="493998"/>
                        </a:cubicBezTo>
                        <a:close/>
                        <a:moveTo>
                          <a:pt x="117664" y="432849"/>
                        </a:moveTo>
                        <a:cubicBezTo>
                          <a:pt x="114291" y="432849"/>
                          <a:pt x="111064" y="430972"/>
                          <a:pt x="109478" y="427745"/>
                        </a:cubicBezTo>
                        <a:cubicBezTo>
                          <a:pt x="107326" y="423350"/>
                          <a:pt x="105193" y="418939"/>
                          <a:pt x="103097" y="414527"/>
                        </a:cubicBezTo>
                        <a:cubicBezTo>
                          <a:pt x="100945" y="409987"/>
                          <a:pt x="102878" y="404536"/>
                          <a:pt x="107418" y="402384"/>
                        </a:cubicBezTo>
                        <a:cubicBezTo>
                          <a:pt x="111976" y="400215"/>
                          <a:pt x="117409" y="402166"/>
                          <a:pt x="119560" y="406705"/>
                        </a:cubicBezTo>
                        <a:cubicBezTo>
                          <a:pt x="121620" y="411062"/>
                          <a:pt x="123717" y="415383"/>
                          <a:pt x="125832" y="419704"/>
                        </a:cubicBezTo>
                        <a:cubicBezTo>
                          <a:pt x="128056" y="424226"/>
                          <a:pt x="126196" y="429677"/>
                          <a:pt x="121675" y="431901"/>
                        </a:cubicBezTo>
                        <a:cubicBezTo>
                          <a:pt x="120380" y="432539"/>
                          <a:pt x="119013" y="432831"/>
                          <a:pt x="117664" y="432831"/>
                        </a:cubicBezTo>
                        <a:close/>
                        <a:moveTo>
                          <a:pt x="2061968" y="432685"/>
                        </a:moveTo>
                        <a:cubicBezTo>
                          <a:pt x="2060619" y="432685"/>
                          <a:pt x="2059252" y="432394"/>
                          <a:pt x="2057957" y="431755"/>
                        </a:cubicBezTo>
                        <a:cubicBezTo>
                          <a:pt x="2053436" y="429531"/>
                          <a:pt x="2051576" y="424080"/>
                          <a:pt x="2053800" y="419559"/>
                        </a:cubicBezTo>
                        <a:cubicBezTo>
                          <a:pt x="2055933" y="415219"/>
                          <a:pt x="2058030" y="410862"/>
                          <a:pt x="2060108" y="406486"/>
                        </a:cubicBezTo>
                        <a:cubicBezTo>
                          <a:pt x="2062260" y="401928"/>
                          <a:pt x="2067693" y="399996"/>
                          <a:pt x="2072251" y="402147"/>
                        </a:cubicBezTo>
                        <a:cubicBezTo>
                          <a:pt x="2076809" y="404299"/>
                          <a:pt x="2078741" y="409731"/>
                          <a:pt x="2076590" y="414289"/>
                        </a:cubicBezTo>
                        <a:cubicBezTo>
                          <a:pt x="2074475" y="418738"/>
                          <a:pt x="2072342" y="423168"/>
                          <a:pt x="2070172" y="427599"/>
                        </a:cubicBezTo>
                        <a:cubicBezTo>
                          <a:pt x="2068586" y="430826"/>
                          <a:pt x="2065341" y="432703"/>
                          <a:pt x="2061986" y="432703"/>
                        </a:cubicBezTo>
                        <a:close/>
                        <a:moveTo>
                          <a:pt x="89150" y="369768"/>
                        </a:moveTo>
                        <a:cubicBezTo>
                          <a:pt x="85576" y="369768"/>
                          <a:pt x="82185" y="367653"/>
                          <a:pt x="80727" y="364135"/>
                        </a:cubicBezTo>
                        <a:cubicBezTo>
                          <a:pt x="78867" y="359613"/>
                          <a:pt x="77026" y="355092"/>
                          <a:pt x="75202" y="350534"/>
                        </a:cubicBezTo>
                        <a:cubicBezTo>
                          <a:pt x="73343" y="345848"/>
                          <a:pt x="75622" y="340561"/>
                          <a:pt x="80307" y="338683"/>
                        </a:cubicBezTo>
                        <a:cubicBezTo>
                          <a:pt x="84975" y="336824"/>
                          <a:pt x="90280" y="339103"/>
                          <a:pt x="92158" y="343788"/>
                        </a:cubicBezTo>
                        <a:cubicBezTo>
                          <a:pt x="93945" y="348255"/>
                          <a:pt x="95749" y="352722"/>
                          <a:pt x="97591" y="357152"/>
                        </a:cubicBezTo>
                        <a:cubicBezTo>
                          <a:pt x="99523" y="361801"/>
                          <a:pt x="97299" y="367143"/>
                          <a:pt x="92650" y="369057"/>
                        </a:cubicBezTo>
                        <a:cubicBezTo>
                          <a:pt x="91520" y="369531"/>
                          <a:pt x="90335" y="369750"/>
                          <a:pt x="89168" y="369750"/>
                        </a:cubicBezTo>
                        <a:close/>
                        <a:moveTo>
                          <a:pt x="2090592" y="369349"/>
                        </a:moveTo>
                        <a:cubicBezTo>
                          <a:pt x="2089425" y="369349"/>
                          <a:pt x="2088258" y="369130"/>
                          <a:pt x="2087109" y="368656"/>
                        </a:cubicBezTo>
                        <a:cubicBezTo>
                          <a:pt x="2082460" y="366742"/>
                          <a:pt x="2080236" y="361400"/>
                          <a:pt x="2082169" y="356751"/>
                        </a:cubicBezTo>
                        <a:cubicBezTo>
                          <a:pt x="2084010" y="352284"/>
                          <a:pt x="2085833" y="347781"/>
                          <a:pt x="2087620" y="343278"/>
                        </a:cubicBezTo>
                        <a:cubicBezTo>
                          <a:pt x="2089480" y="338592"/>
                          <a:pt x="2094785" y="336313"/>
                          <a:pt x="2099452" y="338173"/>
                        </a:cubicBezTo>
                        <a:cubicBezTo>
                          <a:pt x="2104138" y="340032"/>
                          <a:pt x="2106417" y="345338"/>
                          <a:pt x="2104557" y="350005"/>
                        </a:cubicBezTo>
                        <a:cubicBezTo>
                          <a:pt x="2102734" y="354581"/>
                          <a:pt x="2100893" y="359157"/>
                          <a:pt x="2098996" y="363697"/>
                        </a:cubicBezTo>
                        <a:cubicBezTo>
                          <a:pt x="2097538" y="367216"/>
                          <a:pt x="2094147" y="369331"/>
                          <a:pt x="2090573" y="369331"/>
                        </a:cubicBezTo>
                        <a:close/>
                        <a:moveTo>
                          <a:pt x="64719" y="304900"/>
                        </a:moveTo>
                        <a:cubicBezTo>
                          <a:pt x="60927" y="304900"/>
                          <a:pt x="57372" y="302512"/>
                          <a:pt x="56096" y="298720"/>
                        </a:cubicBezTo>
                        <a:cubicBezTo>
                          <a:pt x="54510" y="294071"/>
                          <a:pt x="52960" y="289422"/>
                          <a:pt x="51447" y="284736"/>
                        </a:cubicBezTo>
                        <a:cubicBezTo>
                          <a:pt x="49897" y="279941"/>
                          <a:pt x="52504" y="274800"/>
                          <a:pt x="57299" y="273250"/>
                        </a:cubicBezTo>
                        <a:cubicBezTo>
                          <a:pt x="62076" y="271682"/>
                          <a:pt x="67235" y="274308"/>
                          <a:pt x="68785" y="279103"/>
                        </a:cubicBezTo>
                        <a:cubicBezTo>
                          <a:pt x="70280" y="283697"/>
                          <a:pt x="71811" y="288291"/>
                          <a:pt x="73361" y="292849"/>
                        </a:cubicBezTo>
                        <a:cubicBezTo>
                          <a:pt x="74984" y="297608"/>
                          <a:pt x="72431" y="302785"/>
                          <a:pt x="67673" y="304408"/>
                        </a:cubicBezTo>
                        <a:cubicBezTo>
                          <a:pt x="66707" y="304736"/>
                          <a:pt x="65704" y="304900"/>
                          <a:pt x="64738" y="304900"/>
                        </a:cubicBezTo>
                        <a:close/>
                        <a:moveTo>
                          <a:pt x="2115058" y="304244"/>
                        </a:moveTo>
                        <a:cubicBezTo>
                          <a:pt x="2114092" y="304244"/>
                          <a:pt x="2113108" y="304080"/>
                          <a:pt x="2112123" y="303752"/>
                        </a:cubicBezTo>
                        <a:cubicBezTo>
                          <a:pt x="2107346" y="302129"/>
                          <a:pt x="2104794" y="296951"/>
                          <a:pt x="2106417" y="292193"/>
                        </a:cubicBezTo>
                        <a:cubicBezTo>
                          <a:pt x="2107966" y="287599"/>
                          <a:pt x="2109498" y="283004"/>
                          <a:pt x="2110993" y="278392"/>
                        </a:cubicBezTo>
                        <a:cubicBezTo>
                          <a:pt x="2112542" y="273597"/>
                          <a:pt x="2117684" y="270989"/>
                          <a:pt x="2122479" y="272539"/>
                        </a:cubicBezTo>
                        <a:cubicBezTo>
                          <a:pt x="2127274" y="274089"/>
                          <a:pt x="2129899" y="279230"/>
                          <a:pt x="2128331" y="284025"/>
                        </a:cubicBezTo>
                        <a:cubicBezTo>
                          <a:pt x="2126818" y="288711"/>
                          <a:pt x="2125250" y="293396"/>
                          <a:pt x="2123664" y="298063"/>
                        </a:cubicBezTo>
                        <a:cubicBezTo>
                          <a:pt x="2122369" y="301856"/>
                          <a:pt x="2118832" y="304244"/>
                          <a:pt x="2115040" y="304244"/>
                        </a:cubicBezTo>
                        <a:close/>
                        <a:moveTo>
                          <a:pt x="44501" y="238537"/>
                        </a:moveTo>
                        <a:cubicBezTo>
                          <a:pt x="40471" y="238537"/>
                          <a:pt x="36807" y="235857"/>
                          <a:pt x="35713" y="231792"/>
                        </a:cubicBezTo>
                        <a:cubicBezTo>
                          <a:pt x="34437" y="227051"/>
                          <a:pt x="33197" y="222311"/>
                          <a:pt x="31975" y="217535"/>
                        </a:cubicBezTo>
                        <a:cubicBezTo>
                          <a:pt x="30736" y="212648"/>
                          <a:pt x="33671" y="207689"/>
                          <a:pt x="38557" y="206450"/>
                        </a:cubicBezTo>
                        <a:cubicBezTo>
                          <a:pt x="43443" y="205210"/>
                          <a:pt x="48402" y="208145"/>
                          <a:pt x="49642" y="213031"/>
                        </a:cubicBezTo>
                        <a:cubicBezTo>
                          <a:pt x="50827" y="217717"/>
                          <a:pt x="52067" y="222384"/>
                          <a:pt x="53325" y="227051"/>
                        </a:cubicBezTo>
                        <a:cubicBezTo>
                          <a:pt x="54637" y="231919"/>
                          <a:pt x="51757" y="236915"/>
                          <a:pt x="46889" y="238227"/>
                        </a:cubicBezTo>
                        <a:cubicBezTo>
                          <a:pt x="46087" y="238446"/>
                          <a:pt x="45303" y="238537"/>
                          <a:pt x="44519" y="238537"/>
                        </a:cubicBezTo>
                        <a:close/>
                        <a:moveTo>
                          <a:pt x="2135241" y="237808"/>
                        </a:moveTo>
                        <a:cubicBezTo>
                          <a:pt x="2134457" y="237808"/>
                          <a:pt x="2133655" y="237699"/>
                          <a:pt x="2132871" y="237498"/>
                        </a:cubicBezTo>
                        <a:cubicBezTo>
                          <a:pt x="2128003" y="236185"/>
                          <a:pt x="2125122" y="231190"/>
                          <a:pt x="2126435" y="226322"/>
                        </a:cubicBezTo>
                        <a:cubicBezTo>
                          <a:pt x="2127693" y="221655"/>
                          <a:pt x="2128915" y="216988"/>
                          <a:pt x="2130099" y="212302"/>
                        </a:cubicBezTo>
                        <a:cubicBezTo>
                          <a:pt x="2131339" y="207416"/>
                          <a:pt x="2136298" y="204462"/>
                          <a:pt x="2141184" y="205721"/>
                        </a:cubicBezTo>
                        <a:cubicBezTo>
                          <a:pt x="2146070" y="206960"/>
                          <a:pt x="2149006" y="211919"/>
                          <a:pt x="2147766" y="216805"/>
                        </a:cubicBezTo>
                        <a:cubicBezTo>
                          <a:pt x="2146563" y="221564"/>
                          <a:pt x="2145305" y="226322"/>
                          <a:pt x="2144047" y="231062"/>
                        </a:cubicBezTo>
                        <a:cubicBezTo>
                          <a:pt x="2142953" y="235128"/>
                          <a:pt x="2139270" y="237808"/>
                          <a:pt x="2135241" y="237808"/>
                        </a:cubicBezTo>
                        <a:close/>
                        <a:moveTo>
                          <a:pt x="28621" y="170989"/>
                        </a:moveTo>
                        <a:cubicBezTo>
                          <a:pt x="24373" y="170989"/>
                          <a:pt x="20563" y="167999"/>
                          <a:pt x="19687" y="163678"/>
                        </a:cubicBezTo>
                        <a:cubicBezTo>
                          <a:pt x="18721" y="158865"/>
                          <a:pt x="17773" y="154052"/>
                          <a:pt x="16880" y="149221"/>
                        </a:cubicBezTo>
                        <a:cubicBezTo>
                          <a:pt x="15950" y="144280"/>
                          <a:pt x="19213" y="139503"/>
                          <a:pt x="24154" y="138574"/>
                        </a:cubicBezTo>
                        <a:cubicBezTo>
                          <a:pt x="29113" y="137644"/>
                          <a:pt x="33872" y="140907"/>
                          <a:pt x="34783" y="145848"/>
                        </a:cubicBezTo>
                        <a:cubicBezTo>
                          <a:pt x="35676" y="150607"/>
                          <a:pt x="36588" y="155347"/>
                          <a:pt x="37554" y="160069"/>
                        </a:cubicBezTo>
                        <a:cubicBezTo>
                          <a:pt x="38539" y="165009"/>
                          <a:pt x="35348" y="169804"/>
                          <a:pt x="30426" y="170807"/>
                        </a:cubicBezTo>
                        <a:cubicBezTo>
                          <a:pt x="29824" y="170935"/>
                          <a:pt x="29204" y="170989"/>
                          <a:pt x="28621" y="170989"/>
                        </a:cubicBezTo>
                        <a:close/>
                        <a:moveTo>
                          <a:pt x="2151084" y="170260"/>
                        </a:moveTo>
                        <a:cubicBezTo>
                          <a:pt x="2150482" y="170260"/>
                          <a:pt x="2149881" y="170206"/>
                          <a:pt x="2149279" y="170078"/>
                        </a:cubicBezTo>
                        <a:cubicBezTo>
                          <a:pt x="2144338" y="169093"/>
                          <a:pt x="2141148" y="164280"/>
                          <a:pt x="2142132" y="159339"/>
                        </a:cubicBezTo>
                        <a:cubicBezTo>
                          <a:pt x="2143080" y="154617"/>
                          <a:pt x="2143992" y="149877"/>
                          <a:pt x="2144885" y="145119"/>
                        </a:cubicBezTo>
                        <a:cubicBezTo>
                          <a:pt x="2145815" y="140178"/>
                          <a:pt x="2150574" y="136896"/>
                          <a:pt x="2155514" y="137826"/>
                        </a:cubicBezTo>
                        <a:cubicBezTo>
                          <a:pt x="2160455" y="138756"/>
                          <a:pt x="2163719" y="143514"/>
                          <a:pt x="2162807" y="148455"/>
                        </a:cubicBezTo>
                        <a:cubicBezTo>
                          <a:pt x="2161914" y="153287"/>
                          <a:pt x="2160966" y="158118"/>
                          <a:pt x="2159999" y="162931"/>
                        </a:cubicBezTo>
                        <a:cubicBezTo>
                          <a:pt x="2159124" y="167270"/>
                          <a:pt x="2155332" y="170260"/>
                          <a:pt x="2151066" y="170260"/>
                        </a:cubicBezTo>
                        <a:close/>
                        <a:moveTo>
                          <a:pt x="17117" y="102566"/>
                        </a:moveTo>
                        <a:cubicBezTo>
                          <a:pt x="12632" y="102566"/>
                          <a:pt x="8712" y="99248"/>
                          <a:pt x="8092" y="94672"/>
                        </a:cubicBezTo>
                        <a:cubicBezTo>
                          <a:pt x="7436" y="89804"/>
                          <a:pt x="6816" y="84936"/>
                          <a:pt x="6214" y="80050"/>
                        </a:cubicBezTo>
                        <a:cubicBezTo>
                          <a:pt x="5613" y="75055"/>
                          <a:pt x="9168" y="70515"/>
                          <a:pt x="14163" y="69895"/>
                        </a:cubicBezTo>
                        <a:cubicBezTo>
                          <a:pt x="19159" y="69276"/>
                          <a:pt x="23698" y="72849"/>
                          <a:pt x="24318" y="77844"/>
                        </a:cubicBezTo>
                        <a:cubicBezTo>
                          <a:pt x="24902" y="82639"/>
                          <a:pt x="25522" y="87434"/>
                          <a:pt x="26160" y="92211"/>
                        </a:cubicBezTo>
                        <a:cubicBezTo>
                          <a:pt x="26834" y="97206"/>
                          <a:pt x="23334" y="101782"/>
                          <a:pt x="18338" y="102457"/>
                        </a:cubicBezTo>
                        <a:cubicBezTo>
                          <a:pt x="17919" y="102512"/>
                          <a:pt x="17518" y="102548"/>
                          <a:pt x="17099" y="102548"/>
                        </a:cubicBezTo>
                        <a:close/>
                        <a:moveTo>
                          <a:pt x="2162533" y="101837"/>
                        </a:moveTo>
                        <a:cubicBezTo>
                          <a:pt x="2162132" y="101837"/>
                          <a:pt x="2161713" y="101819"/>
                          <a:pt x="2161312" y="101764"/>
                        </a:cubicBezTo>
                        <a:cubicBezTo>
                          <a:pt x="2156316" y="101090"/>
                          <a:pt x="2152816" y="96495"/>
                          <a:pt x="2153491" y="91518"/>
                        </a:cubicBezTo>
                        <a:cubicBezTo>
                          <a:pt x="2154129" y="86741"/>
                          <a:pt x="2154748" y="81946"/>
                          <a:pt x="2155332" y="77152"/>
                        </a:cubicBezTo>
                        <a:cubicBezTo>
                          <a:pt x="2155934" y="72156"/>
                          <a:pt x="2160473" y="68583"/>
                          <a:pt x="2165469" y="69203"/>
                        </a:cubicBezTo>
                        <a:cubicBezTo>
                          <a:pt x="2170464" y="69804"/>
                          <a:pt x="2174038" y="74344"/>
                          <a:pt x="2173418" y="79339"/>
                        </a:cubicBezTo>
                        <a:cubicBezTo>
                          <a:pt x="2172834" y="84225"/>
                          <a:pt x="2172214" y="89093"/>
                          <a:pt x="2171558" y="93961"/>
                        </a:cubicBezTo>
                        <a:cubicBezTo>
                          <a:pt x="2170938" y="98537"/>
                          <a:pt x="2167037" y="101855"/>
                          <a:pt x="2162533" y="101855"/>
                        </a:cubicBezTo>
                        <a:close/>
                        <a:moveTo>
                          <a:pt x="10025" y="33560"/>
                        </a:moveTo>
                        <a:cubicBezTo>
                          <a:pt x="5284" y="33560"/>
                          <a:pt x="1274" y="29895"/>
                          <a:pt x="945" y="25082"/>
                        </a:cubicBezTo>
                        <a:cubicBezTo>
                          <a:pt x="599" y="20196"/>
                          <a:pt x="289" y="15310"/>
                          <a:pt x="16" y="10424"/>
                        </a:cubicBezTo>
                        <a:cubicBezTo>
                          <a:pt x="-276" y="5392"/>
                          <a:pt x="3571" y="1090"/>
                          <a:pt x="8603" y="798"/>
                        </a:cubicBezTo>
                        <a:cubicBezTo>
                          <a:pt x="13635" y="506"/>
                          <a:pt x="17937" y="4353"/>
                          <a:pt x="18229" y="9385"/>
                        </a:cubicBezTo>
                        <a:cubicBezTo>
                          <a:pt x="18502" y="14198"/>
                          <a:pt x="18812" y="19011"/>
                          <a:pt x="19159" y="23806"/>
                        </a:cubicBezTo>
                        <a:cubicBezTo>
                          <a:pt x="19505" y="28820"/>
                          <a:pt x="15731" y="33195"/>
                          <a:pt x="10699" y="33542"/>
                        </a:cubicBezTo>
                        <a:cubicBezTo>
                          <a:pt x="10480" y="33542"/>
                          <a:pt x="10262" y="33560"/>
                          <a:pt x="10043" y="33560"/>
                        </a:cubicBezTo>
                        <a:close/>
                        <a:moveTo>
                          <a:pt x="2169571" y="32813"/>
                        </a:moveTo>
                        <a:cubicBezTo>
                          <a:pt x="2169352" y="32813"/>
                          <a:pt x="2169151" y="32813"/>
                          <a:pt x="2168933" y="32794"/>
                        </a:cubicBezTo>
                        <a:cubicBezTo>
                          <a:pt x="2163919" y="32448"/>
                          <a:pt x="2160127" y="28090"/>
                          <a:pt x="2160473" y="23058"/>
                        </a:cubicBezTo>
                        <a:cubicBezTo>
                          <a:pt x="2160801" y="18245"/>
                          <a:pt x="2161111" y="13432"/>
                          <a:pt x="2161385" y="8601"/>
                        </a:cubicBezTo>
                        <a:cubicBezTo>
                          <a:pt x="2161677" y="3569"/>
                          <a:pt x="2165979" y="-260"/>
                          <a:pt x="2170993" y="14"/>
                        </a:cubicBezTo>
                        <a:cubicBezTo>
                          <a:pt x="2176025" y="306"/>
                          <a:pt x="2179872" y="4608"/>
                          <a:pt x="2179580" y="9622"/>
                        </a:cubicBezTo>
                        <a:cubicBezTo>
                          <a:pt x="2179306" y="14526"/>
                          <a:pt x="2178997" y="19430"/>
                          <a:pt x="2178650" y="24317"/>
                        </a:cubicBezTo>
                        <a:cubicBezTo>
                          <a:pt x="2178322" y="29130"/>
                          <a:pt x="2174311" y="32794"/>
                          <a:pt x="2169571" y="3279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8" name="Google Shape;1248;p52"/>
                  <p:cNvSpPr/>
                  <p:nvPr/>
                </p:nvSpPr>
                <p:spPr>
                  <a:xfrm>
                    <a:off x="1000491" y="3920880"/>
                    <a:ext cx="18250" cy="25524"/>
                  </a:xfrm>
                  <a:custGeom>
                    <a:rect b="b" l="l" r="r" t="t"/>
                    <a:pathLst>
                      <a:path extrusionOk="0" h="25524" w="18250">
                        <a:moveTo>
                          <a:pt x="9134" y="25524"/>
                        </a:moveTo>
                        <a:cubicBezTo>
                          <a:pt x="4120" y="25524"/>
                          <a:pt x="55" y="21477"/>
                          <a:pt x="18" y="16463"/>
                        </a:cubicBezTo>
                        <a:cubicBezTo>
                          <a:pt x="18" y="14020"/>
                          <a:pt x="0" y="11559"/>
                          <a:pt x="0" y="9116"/>
                        </a:cubicBezTo>
                        <a:cubicBezTo>
                          <a:pt x="0" y="4084"/>
                          <a:pt x="4084" y="0"/>
                          <a:pt x="9116" y="0"/>
                        </a:cubicBezTo>
                        <a:cubicBezTo>
                          <a:pt x="14148" y="0"/>
                          <a:pt x="18232" y="4084"/>
                          <a:pt x="18232" y="9116"/>
                        </a:cubicBezTo>
                        <a:cubicBezTo>
                          <a:pt x="18232" y="11522"/>
                          <a:pt x="18232" y="13947"/>
                          <a:pt x="18250" y="16354"/>
                        </a:cubicBezTo>
                        <a:cubicBezTo>
                          <a:pt x="18286" y="21386"/>
                          <a:pt x="14221" y="25488"/>
                          <a:pt x="9189" y="25524"/>
                        </a:cubicBezTo>
                        <a:lnTo>
                          <a:pt x="9134" y="25524"/>
                        </a:ln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249" name="Google Shape;1249;p52"/>
            <p:cNvGrpSpPr/>
            <p:nvPr/>
          </p:nvGrpSpPr>
          <p:grpSpPr>
            <a:xfrm>
              <a:off x="2575162" y="5384690"/>
              <a:ext cx="648080" cy="608094"/>
              <a:chOff x="6615628" y="2116894"/>
              <a:chExt cx="1066935" cy="1001107"/>
            </a:xfrm>
          </p:grpSpPr>
          <p:sp>
            <p:nvSpPr>
              <p:cNvPr id="1250" name="Google Shape;1250;p52"/>
              <p:cNvSpPr/>
              <p:nvPr/>
            </p:nvSpPr>
            <p:spPr>
              <a:xfrm>
                <a:off x="7183381" y="2256775"/>
                <a:ext cx="285542" cy="320903"/>
              </a:xfrm>
              <a:custGeom>
                <a:rect b="b" l="l" r="r" t="t"/>
                <a:pathLst>
                  <a:path extrusionOk="0" h="320903" w="285542">
                    <a:moveTo>
                      <a:pt x="0" y="148109"/>
                    </a:moveTo>
                    <a:cubicBezTo>
                      <a:pt x="0" y="68569"/>
                      <a:pt x="63083" y="2743"/>
                      <a:pt x="139880" y="0"/>
                    </a:cubicBezTo>
                    <a:cubicBezTo>
                      <a:pt x="139880" y="0"/>
                      <a:pt x="139880" y="0"/>
                      <a:pt x="142623" y="0"/>
                    </a:cubicBezTo>
                    <a:cubicBezTo>
                      <a:pt x="178280" y="0"/>
                      <a:pt x="213936" y="13714"/>
                      <a:pt x="241363" y="41141"/>
                    </a:cubicBezTo>
                    <a:cubicBezTo>
                      <a:pt x="271533" y="71312"/>
                      <a:pt x="287991" y="115196"/>
                      <a:pt x="285247" y="159080"/>
                    </a:cubicBezTo>
                    <a:cubicBezTo>
                      <a:pt x="282505" y="202964"/>
                      <a:pt x="260563" y="241363"/>
                      <a:pt x="224906" y="268790"/>
                    </a:cubicBezTo>
                    <a:cubicBezTo>
                      <a:pt x="213936" y="277019"/>
                      <a:pt x="205708" y="290733"/>
                      <a:pt x="205708" y="304446"/>
                    </a:cubicBezTo>
                    <a:lnTo>
                      <a:pt x="205708" y="320903"/>
                    </a:lnTo>
                    <a:lnTo>
                      <a:pt x="82283" y="320903"/>
                    </a:lnTo>
                    <a:lnTo>
                      <a:pt x="82283" y="304446"/>
                    </a:lnTo>
                    <a:cubicBezTo>
                      <a:pt x="82283" y="290733"/>
                      <a:pt x="74053" y="277019"/>
                      <a:pt x="63083" y="268790"/>
                    </a:cubicBezTo>
                    <a:cubicBezTo>
                      <a:pt x="21942" y="241363"/>
                      <a:pt x="0" y="194736"/>
                      <a:pt x="0" y="148109"/>
                    </a:cubicBezTo>
                    <a:lnTo>
                      <a:pt x="0" y="148109"/>
                    </a:ln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51" name="Google Shape;1251;p52"/>
              <p:cNvGrpSpPr/>
              <p:nvPr/>
            </p:nvGrpSpPr>
            <p:grpSpPr>
              <a:xfrm>
                <a:off x="6615628" y="2116894"/>
                <a:ext cx="1066935" cy="1001107"/>
                <a:chOff x="6615628" y="2116894"/>
                <a:chExt cx="1066935" cy="1001107"/>
              </a:xfrm>
            </p:grpSpPr>
            <p:sp>
              <p:nvSpPr>
                <p:cNvPr id="1252" name="Google Shape;1252;p52"/>
                <p:cNvSpPr/>
                <p:nvPr/>
              </p:nvSpPr>
              <p:spPr>
                <a:xfrm>
                  <a:off x="7164181" y="2221119"/>
                  <a:ext cx="357393" cy="537581"/>
                </a:xfrm>
                <a:custGeom>
                  <a:rect b="b" l="l" r="r" t="t"/>
                  <a:pathLst>
                    <a:path extrusionOk="0" h="537581" w="357393">
                      <a:moveTo>
                        <a:pt x="279763" y="331874"/>
                      </a:moveTo>
                      <a:cubicBezTo>
                        <a:pt x="323646" y="298961"/>
                        <a:pt x="351074" y="249591"/>
                        <a:pt x="356560" y="197479"/>
                      </a:cubicBezTo>
                      <a:cubicBezTo>
                        <a:pt x="362046" y="142624"/>
                        <a:pt x="340102" y="90511"/>
                        <a:pt x="301704" y="52112"/>
                      </a:cubicBezTo>
                      <a:cubicBezTo>
                        <a:pt x="268791" y="19199"/>
                        <a:pt x="222163" y="0"/>
                        <a:pt x="175536" y="0"/>
                      </a:cubicBezTo>
                      <a:cubicBezTo>
                        <a:pt x="79539" y="2743"/>
                        <a:pt x="0" y="82283"/>
                        <a:pt x="0" y="183765"/>
                      </a:cubicBezTo>
                      <a:cubicBezTo>
                        <a:pt x="0" y="244106"/>
                        <a:pt x="27428" y="298961"/>
                        <a:pt x="76797" y="331874"/>
                      </a:cubicBezTo>
                      <a:cubicBezTo>
                        <a:pt x="79539" y="334617"/>
                        <a:pt x="79539" y="337360"/>
                        <a:pt x="79539" y="340102"/>
                      </a:cubicBezTo>
                      <a:lnTo>
                        <a:pt x="79539" y="364787"/>
                      </a:lnTo>
                      <a:cubicBezTo>
                        <a:pt x="60341" y="375758"/>
                        <a:pt x="52112" y="394958"/>
                        <a:pt x="52112" y="416900"/>
                      </a:cubicBezTo>
                      <a:cubicBezTo>
                        <a:pt x="54855" y="438842"/>
                        <a:pt x="68569" y="455298"/>
                        <a:pt x="87769" y="463527"/>
                      </a:cubicBezTo>
                      <a:lnTo>
                        <a:pt x="87769" y="485469"/>
                      </a:lnTo>
                      <a:cubicBezTo>
                        <a:pt x="87769" y="515639"/>
                        <a:pt x="112453" y="537581"/>
                        <a:pt x="139880" y="537581"/>
                      </a:cubicBezTo>
                      <a:lnTo>
                        <a:pt x="211193" y="537581"/>
                      </a:lnTo>
                      <a:cubicBezTo>
                        <a:pt x="241363" y="537581"/>
                        <a:pt x="263305" y="512896"/>
                        <a:pt x="263305" y="485469"/>
                      </a:cubicBezTo>
                      <a:lnTo>
                        <a:pt x="263305" y="463527"/>
                      </a:lnTo>
                      <a:cubicBezTo>
                        <a:pt x="282505" y="455298"/>
                        <a:pt x="296219" y="438842"/>
                        <a:pt x="298961" y="416900"/>
                      </a:cubicBezTo>
                      <a:cubicBezTo>
                        <a:pt x="301704" y="394958"/>
                        <a:pt x="290733" y="375758"/>
                        <a:pt x="271533" y="364787"/>
                      </a:cubicBezTo>
                      <a:lnTo>
                        <a:pt x="271533" y="340102"/>
                      </a:lnTo>
                      <a:cubicBezTo>
                        <a:pt x="277019" y="337360"/>
                        <a:pt x="277019" y="334617"/>
                        <a:pt x="279763" y="331874"/>
                      </a:cubicBezTo>
                      <a:lnTo>
                        <a:pt x="279763" y="331874"/>
                      </a:lnTo>
                      <a:close/>
                      <a:moveTo>
                        <a:pt x="35656" y="183765"/>
                      </a:moveTo>
                      <a:cubicBezTo>
                        <a:pt x="35656" y="104225"/>
                        <a:pt x="98739" y="38399"/>
                        <a:pt x="175536" y="35656"/>
                      </a:cubicBezTo>
                      <a:cubicBezTo>
                        <a:pt x="175536" y="35656"/>
                        <a:pt x="175536" y="35656"/>
                        <a:pt x="178280" y="35656"/>
                      </a:cubicBezTo>
                      <a:cubicBezTo>
                        <a:pt x="213936" y="35656"/>
                        <a:pt x="249591" y="49370"/>
                        <a:pt x="277019" y="76797"/>
                      </a:cubicBezTo>
                      <a:cubicBezTo>
                        <a:pt x="307190" y="106968"/>
                        <a:pt x="323646" y="150852"/>
                        <a:pt x="320904" y="194736"/>
                      </a:cubicBezTo>
                      <a:cubicBezTo>
                        <a:pt x="318160" y="238620"/>
                        <a:pt x="296219" y="277019"/>
                        <a:pt x="260563" y="304446"/>
                      </a:cubicBezTo>
                      <a:cubicBezTo>
                        <a:pt x="249591" y="312675"/>
                        <a:pt x="241363" y="326389"/>
                        <a:pt x="241363" y="340102"/>
                      </a:cubicBezTo>
                      <a:lnTo>
                        <a:pt x="241363" y="356559"/>
                      </a:lnTo>
                      <a:lnTo>
                        <a:pt x="117939" y="356559"/>
                      </a:lnTo>
                      <a:lnTo>
                        <a:pt x="117939" y="340102"/>
                      </a:lnTo>
                      <a:cubicBezTo>
                        <a:pt x="117939" y="326389"/>
                        <a:pt x="109711" y="312675"/>
                        <a:pt x="98739" y="304446"/>
                      </a:cubicBezTo>
                      <a:cubicBezTo>
                        <a:pt x="57597" y="277019"/>
                        <a:pt x="35656" y="230392"/>
                        <a:pt x="35656" y="183765"/>
                      </a:cubicBezTo>
                      <a:lnTo>
                        <a:pt x="35656" y="183765"/>
                      </a:lnTo>
                      <a:close/>
                      <a:moveTo>
                        <a:pt x="213936" y="499183"/>
                      </a:moveTo>
                      <a:lnTo>
                        <a:pt x="142624" y="499183"/>
                      </a:lnTo>
                      <a:cubicBezTo>
                        <a:pt x="131653" y="499183"/>
                        <a:pt x="126167" y="490954"/>
                        <a:pt x="126167" y="482726"/>
                      </a:cubicBezTo>
                      <a:lnTo>
                        <a:pt x="126167" y="466270"/>
                      </a:lnTo>
                      <a:lnTo>
                        <a:pt x="233135" y="466270"/>
                      </a:lnTo>
                      <a:lnTo>
                        <a:pt x="233135" y="482726"/>
                      </a:lnTo>
                      <a:cubicBezTo>
                        <a:pt x="233135" y="490954"/>
                        <a:pt x="224907" y="499183"/>
                        <a:pt x="213936" y="499183"/>
                      </a:cubicBezTo>
                      <a:lnTo>
                        <a:pt x="213936" y="499183"/>
                      </a:lnTo>
                      <a:close/>
                      <a:moveTo>
                        <a:pt x="249591" y="427871"/>
                      </a:moveTo>
                      <a:lnTo>
                        <a:pt x="106967" y="427871"/>
                      </a:lnTo>
                      <a:cubicBezTo>
                        <a:pt x="95997" y="427871"/>
                        <a:pt x="90511" y="419643"/>
                        <a:pt x="90511" y="411414"/>
                      </a:cubicBezTo>
                      <a:cubicBezTo>
                        <a:pt x="90511" y="403186"/>
                        <a:pt x="98739" y="394958"/>
                        <a:pt x="106967" y="394958"/>
                      </a:cubicBezTo>
                      <a:lnTo>
                        <a:pt x="249591" y="394958"/>
                      </a:lnTo>
                      <a:cubicBezTo>
                        <a:pt x="260563" y="394958"/>
                        <a:pt x="266049" y="403186"/>
                        <a:pt x="266049" y="411414"/>
                      </a:cubicBezTo>
                      <a:cubicBezTo>
                        <a:pt x="266049" y="419643"/>
                        <a:pt x="260563" y="427871"/>
                        <a:pt x="249591" y="427871"/>
                      </a:cubicBezTo>
                      <a:lnTo>
                        <a:pt x="249591" y="427871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3" name="Google Shape;1253;p52"/>
                <p:cNvSpPr/>
                <p:nvPr/>
              </p:nvSpPr>
              <p:spPr>
                <a:xfrm>
                  <a:off x="7361660" y="2296927"/>
                  <a:ext cx="93253" cy="100442"/>
                </a:xfrm>
                <a:custGeom>
                  <a:rect b="b" l="l" r="r" t="t"/>
                  <a:pathLst>
                    <a:path extrusionOk="0" h="100442" w="93253">
                      <a:moveTo>
                        <a:pt x="10971" y="36645"/>
                      </a:moveTo>
                      <a:cubicBezTo>
                        <a:pt x="32913" y="44873"/>
                        <a:pt x="52112" y="66815"/>
                        <a:pt x="57598" y="88758"/>
                      </a:cubicBezTo>
                      <a:cubicBezTo>
                        <a:pt x="60340" y="96986"/>
                        <a:pt x="71312" y="102471"/>
                        <a:pt x="79540" y="99729"/>
                      </a:cubicBezTo>
                      <a:cubicBezTo>
                        <a:pt x="87768" y="96986"/>
                        <a:pt x="93254" y="88758"/>
                        <a:pt x="93254" y="77786"/>
                      </a:cubicBezTo>
                      <a:cubicBezTo>
                        <a:pt x="82284" y="44873"/>
                        <a:pt x="57598" y="14703"/>
                        <a:pt x="24685" y="989"/>
                      </a:cubicBezTo>
                      <a:cubicBezTo>
                        <a:pt x="16457" y="-1754"/>
                        <a:pt x="5485" y="989"/>
                        <a:pt x="2743" y="11960"/>
                      </a:cubicBezTo>
                      <a:cubicBezTo>
                        <a:pt x="-2743" y="22931"/>
                        <a:pt x="1" y="33902"/>
                        <a:pt x="10971" y="36645"/>
                      </a:cubicBezTo>
                      <a:lnTo>
                        <a:pt x="10971" y="3664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4" name="Google Shape;1254;p52"/>
                <p:cNvSpPr/>
                <p:nvPr/>
              </p:nvSpPr>
              <p:spPr>
                <a:xfrm>
                  <a:off x="7328747" y="2116894"/>
                  <a:ext cx="32913" cy="68569"/>
                </a:xfrm>
                <a:custGeom>
                  <a:rect b="b" l="l" r="r" t="t"/>
                  <a:pathLst>
                    <a:path extrusionOk="0" h="68569" w="32913">
                      <a:moveTo>
                        <a:pt x="32914" y="52112"/>
                      </a:moveTo>
                      <a:lnTo>
                        <a:pt x="32914" y="16457"/>
                      </a:lnTo>
                      <a:cubicBezTo>
                        <a:pt x="32914" y="5485"/>
                        <a:pt x="24684" y="0"/>
                        <a:pt x="16456" y="0"/>
                      </a:cubicBezTo>
                      <a:cubicBezTo>
                        <a:pt x="5486" y="0"/>
                        <a:pt x="0" y="8228"/>
                        <a:pt x="0" y="16457"/>
                      </a:cubicBezTo>
                      <a:lnTo>
                        <a:pt x="0" y="52112"/>
                      </a:lnTo>
                      <a:cubicBezTo>
                        <a:pt x="0" y="63084"/>
                        <a:pt x="8228" y="68569"/>
                        <a:pt x="16456" y="68569"/>
                      </a:cubicBezTo>
                      <a:cubicBezTo>
                        <a:pt x="24684" y="68569"/>
                        <a:pt x="32914" y="60341"/>
                        <a:pt x="32914" y="52112"/>
                      </a:cubicBezTo>
                      <a:lnTo>
                        <a:pt x="32914" y="5211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5" name="Google Shape;1255;p52"/>
                <p:cNvSpPr/>
                <p:nvPr/>
              </p:nvSpPr>
              <p:spPr>
                <a:xfrm>
                  <a:off x="7205857" y="2139370"/>
                  <a:ext cx="50892" cy="68034"/>
                </a:xfrm>
                <a:custGeom>
                  <a:rect b="b" l="l" r="r" t="t"/>
                  <a:pathLst>
                    <a:path extrusionOk="0" h="68034" w="50892">
                      <a:moveTo>
                        <a:pt x="35122" y="68035"/>
                      </a:moveTo>
                      <a:cubicBezTo>
                        <a:pt x="40608" y="68035"/>
                        <a:pt x="46094" y="65292"/>
                        <a:pt x="48836" y="59806"/>
                      </a:cubicBezTo>
                      <a:cubicBezTo>
                        <a:pt x="51578" y="54321"/>
                        <a:pt x="51578" y="48835"/>
                        <a:pt x="48836" y="43349"/>
                      </a:cubicBezTo>
                      <a:lnTo>
                        <a:pt x="35122" y="10436"/>
                      </a:lnTo>
                      <a:cubicBezTo>
                        <a:pt x="32380" y="2208"/>
                        <a:pt x="21408" y="-3277"/>
                        <a:pt x="10436" y="2208"/>
                      </a:cubicBezTo>
                      <a:cubicBezTo>
                        <a:pt x="2208" y="4951"/>
                        <a:pt x="-3278" y="15922"/>
                        <a:pt x="2208" y="26893"/>
                      </a:cubicBezTo>
                      <a:lnTo>
                        <a:pt x="15922" y="59806"/>
                      </a:lnTo>
                      <a:cubicBezTo>
                        <a:pt x="21408" y="65292"/>
                        <a:pt x="26894" y="68035"/>
                        <a:pt x="35122" y="68035"/>
                      </a:cubicBezTo>
                      <a:lnTo>
                        <a:pt x="35122" y="6803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6" name="Google Shape;1256;p52"/>
                <p:cNvSpPr/>
                <p:nvPr/>
              </p:nvSpPr>
              <p:spPr>
                <a:xfrm>
                  <a:off x="7110698" y="2208776"/>
                  <a:ext cx="62787" cy="58969"/>
                </a:xfrm>
                <a:custGeom>
                  <a:rect b="b" l="l" r="r" t="t"/>
                  <a:pathLst>
                    <a:path extrusionOk="0" h="58969" w="62787">
                      <a:moveTo>
                        <a:pt x="45256" y="58969"/>
                      </a:moveTo>
                      <a:cubicBezTo>
                        <a:pt x="53484" y="58969"/>
                        <a:pt x="58970" y="53484"/>
                        <a:pt x="61712" y="47998"/>
                      </a:cubicBezTo>
                      <a:cubicBezTo>
                        <a:pt x="64454" y="39770"/>
                        <a:pt x="61712" y="34285"/>
                        <a:pt x="56226" y="28799"/>
                      </a:cubicBezTo>
                      <a:lnTo>
                        <a:pt x="28798" y="4114"/>
                      </a:lnTo>
                      <a:cubicBezTo>
                        <a:pt x="20570" y="-1371"/>
                        <a:pt x="9599" y="-1371"/>
                        <a:pt x="4114" y="4114"/>
                      </a:cubicBezTo>
                      <a:cubicBezTo>
                        <a:pt x="-1371" y="12342"/>
                        <a:pt x="-1371" y="23313"/>
                        <a:pt x="4114" y="28799"/>
                      </a:cubicBezTo>
                      <a:lnTo>
                        <a:pt x="31542" y="53484"/>
                      </a:lnTo>
                      <a:cubicBezTo>
                        <a:pt x="37026" y="58969"/>
                        <a:pt x="42512" y="58969"/>
                        <a:pt x="45256" y="58969"/>
                      </a:cubicBezTo>
                      <a:lnTo>
                        <a:pt x="45256" y="58969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7" name="Google Shape;1257;p52"/>
                <p:cNvSpPr/>
                <p:nvPr/>
              </p:nvSpPr>
              <p:spPr>
                <a:xfrm>
                  <a:off x="7055994" y="2313154"/>
                  <a:ext cx="67758" cy="46322"/>
                </a:xfrm>
                <a:custGeom>
                  <a:rect b="b" l="l" r="r" t="t"/>
                  <a:pathLst>
                    <a:path extrusionOk="0" h="46322" w="67758">
                      <a:moveTo>
                        <a:pt x="67046" y="34132"/>
                      </a:moveTo>
                      <a:cubicBezTo>
                        <a:pt x="69788" y="25904"/>
                        <a:pt x="64302" y="14933"/>
                        <a:pt x="56074" y="12190"/>
                      </a:cubicBezTo>
                      <a:lnTo>
                        <a:pt x="23161" y="1219"/>
                      </a:lnTo>
                      <a:cubicBezTo>
                        <a:pt x="17676" y="-1524"/>
                        <a:pt x="14933" y="1219"/>
                        <a:pt x="9447" y="1219"/>
                      </a:cubicBezTo>
                      <a:cubicBezTo>
                        <a:pt x="3962" y="3962"/>
                        <a:pt x="1219" y="6704"/>
                        <a:pt x="1219" y="12190"/>
                      </a:cubicBezTo>
                      <a:cubicBezTo>
                        <a:pt x="-1523" y="17676"/>
                        <a:pt x="1219" y="20418"/>
                        <a:pt x="1219" y="25904"/>
                      </a:cubicBezTo>
                      <a:cubicBezTo>
                        <a:pt x="3962" y="31389"/>
                        <a:pt x="6705" y="34132"/>
                        <a:pt x="12190" y="34132"/>
                      </a:cubicBezTo>
                      <a:lnTo>
                        <a:pt x="45104" y="45103"/>
                      </a:lnTo>
                      <a:cubicBezTo>
                        <a:pt x="50588" y="47846"/>
                        <a:pt x="53332" y="45103"/>
                        <a:pt x="58818" y="45103"/>
                      </a:cubicBezTo>
                      <a:cubicBezTo>
                        <a:pt x="61560" y="42360"/>
                        <a:pt x="64302" y="36875"/>
                        <a:pt x="67046" y="34132"/>
                      </a:cubicBezTo>
                      <a:lnTo>
                        <a:pt x="67046" y="3413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8" name="Google Shape;1258;p52"/>
                <p:cNvSpPr/>
                <p:nvPr/>
              </p:nvSpPr>
              <p:spPr>
                <a:xfrm>
                  <a:off x="7042363" y="2426288"/>
                  <a:ext cx="72448" cy="37330"/>
                </a:xfrm>
                <a:custGeom>
                  <a:rect b="b" l="l" r="r" t="t"/>
                  <a:pathLst>
                    <a:path extrusionOk="0" h="37330" w="72448">
                      <a:moveTo>
                        <a:pt x="50505" y="538"/>
                      </a:moveTo>
                      <a:lnTo>
                        <a:pt x="14850" y="3281"/>
                      </a:lnTo>
                      <a:cubicBezTo>
                        <a:pt x="9364" y="3281"/>
                        <a:pt x="6622" y="6023"/>
                        <a:pt x="3880" y="8766"/>
                      </a:cubicBezTo>
                      <a:cubicBezTo>
                        <a:pt x="1136" y="11509"/>
                        <a:pt x="-1606" y="16994"/>
                        <a:pt x="1136" y="22480"/>
                      </a:cubicBezTo>
                      <a:cubicBezTo>
                        <a:pt x="1136" y="27966"/>
                        <a:pt x="3880" y="30708"/>
                        <a:pt x="6622" y="33451"/>
                      </a:cubicBezTo>
                      <a:cubicBezTo>
                        <a:pt x="9364" y="36194"/>
                        <a:pt x="14850" y="38937"/>
                        <a:pt x="20335" y="36194"/>
                      </a:cubicBezTo>
                      <a:lnTo>
                        <a:pt x="55991" y="33451"/>
                      </a:lnTo>
                      <a:cubicBezTo>
                        <a:pt x="66963" y="33451"/>
                        <a:pt x="72449" y="22480"/>
                        <a:pt x="72449" y="14252"/>
                      </a:cubicBezTo>
                      <a:cubicBezTo>
                        <a:pt x="69705" y="6023"/>
                        <a:pt x="58735" y="-2205"/>
                        <a:pt x="50505" y="538"/>
                      </a:cubicBezTo>
                      <a:lnTo>
                        <a:pt x="50505" y="53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9" name="Google Shape;1259;p52"/>
                <p:cNvSpPr/>
                <p:nvPr/>
              </p:nvSpPr>
              <p:spPr>
                <a:xfrm>
                  <a:off x="7572853" y="2426826"/>
                  <a:ext cx="71312" cy="38398"/>
                </a:xfrm>
                <a:custGeom>
                  <a:rect b="b" l="l" r="r" t="t"/>
                  <a:pathLst>
                    <a:path extrusionOk="0" h="38398" w="71312">
                      <a:moveTo>
                        <a:pt x="16458" y="35656"/>
                      </a:moveTo>
                      <a:lnTo>
                        <a:pt x="52113" y="38399"/>
                      </a:lnTo>
                      <a:cubicBezTo>
                        <a:pt x="63085" y="38399"/>
                        <a:pt x="71313" y="32913"/>
                        <a:pt x="71313" y="21942"/>
                      </a:cubicBezTo>
                      <a:cubicBezTo>
                        <a:pt x="71313" y="10971"/>
                        <a:pt x="65827" y="2743"/>
                        <a:pt x="54855" y="2743"/>
                      </a:cubicBezTo>
                      <a:lnTo>
                        <a:pt x="19200" y="0"/>
                      </a:lnTo>
                      <a:cubicBezTo>
                        <a:pt x="13714" y="0"/>
                        <a:pt x="10972" y="0"/>
                        <a:pt x="5486" y="2743"/>
                      </a:cubicBezTo>
                      <a:cubicBezTo>
                        <a:pt x="2744" y="5485"/>
                        <a:pt x="0" y="10971"/>
                        <a:pt x="0" y="13714"/>
                      </a:cubicBezTo>
                      <a:cubicBezTo>
                        <a:pt x="0" y="19199"/>
                        <a:pt x="0" y="21942"/>
                        <a:pt x="2744" y="27428"/>
                      </a:cubicBezTo>
                      <a:cubicBezTo>
                        <a:pt x="8230" y="32913"/>
                        <a:pt x="10972" y="35656"/>
                        <a:pt x="16458" y="35656"/>
                      </a:cubicBezTo>
                      <a:lnTo>
                        <a:pt x="16458" y="3565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0" name="Google Shape;1260;p52"/>
                <p:cNvSpPr/>
                <p:nvPr/>
              </p:nvSpPr>
              <p:spPr>
                <a:xfrm>
                  <a:off x="7563912" y="2313659"/>
                  <a:ext cx="67253" cy="44597"/>
                </a:xfrm>
                <a:custGeom>
                  <a:rect b="b" l="l" r="r" t="t"/>
                  <a:pathLst>
                    <a:path extrusionOk="0" h="44597" w="67253">
                      <a:moveTo>
                        <a:pt x="17171" y="44598"/>
                      </a:moveTo>
                      <a:cubicBezTo>
                        <a:pt x="19913" y="44598"/>
                        <a:pt x="19913" y="44598"/>
                        <a:pt x="22655" y="44598"/>
                      </a:cubicBezTo>
                      <a:lnTo>
                        <a:pt x="55569" y="33626"/>
                      </a:lnTo>
                      <a:cubicBezTo>
                        <a:pt x="63796" y="30884"/>
                        <a:pt x="69282" y="19913"/>
                        <a:pt x="66540" y="11685"/>
                      </a:cubicBezTo>
                      <a:cubicBezTo>
                        <a:pt x="63796" y="3456"/>
                        <a:pt x="52826" y="-2029"/>
                        <a:pt x="44598" y="713"/>
                      </a:cubicBezTo>
                      <a:lnTo>
                        <a:pt x="11685" y="11685"/>
                      </a:lnTo>
                      <a:cubicBezTo>
                        <a:pt x="3457" y="14427"/>
                        <a:pt x="-2029" y="22656"/>
                        <a:pt x="713" y="30884"/>
                      </a:cubicBezTo>
                      <a:cubicBezTo>
                        <a:pt x="713" y="39112"/>
                        <a:pt x="6199" y="44598"/>
                        <a:pt x="17171" y="44598"/>
                      </a:cubicBezTo>
                      <a:lnTo>
                        <a:pt x="17171" y="44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1" name="Google Shape;1261;p52"/>
                <p:cNvSpPr/>
                <p:nvPr/>
              </p:nvSpPr>
              <p:spPr>
                <a:xfrm>
                  <a:off x="7509084" y="2210148"/>
                  <a:ext cx="63768" cy="58969"/>
                </a:xfrm>
                <a:custGeom>
                  <a:rect b="b" l="l" r="r" t="t"/>
                  <a:pathLst>
                    <a:path extrusionOk="0" h="58969" w="63768">
                      <a:moveTo>
                        <a:pt x="30857" y="54855"/>
                      </a:moveTo>
                      <a:lnTo>
                        <a:pt x="58284" y="30171"/>
                      </a:lnTo>
                      <a:cubicBezTo>
                        <a:pt x="61026" y="27428"/>
                        <a:pt x="63768" y="21942"/>
                        <a:pt x="63768" y="19200"/>
                      </a:cubicBezTo>
                      <a:cubicBezTo>
                        <a:pt x="63768" y="13714"/>
                        <a:pt x="61026" y="10971"/>
                        <a:pt x="58284" y="5486"/>
                      </a:cubicBezTo>
                      <a:cubicBezTo>
                        <a:pt x="55540" y="2743"/>
                        <a:pt x="50055" y="0"/>
                        <a:pt x="47312" y="0"/>
                      </a:cubicBezTo>
                      <a:cubicBezTo>
                        <a:pt x="41827" y="0"/>
                        <a:pt x="39085" y="2743"/>
                        <a:pt x="33599" y="5486"/>
                      </a:cubicBezTo>
                      <a:lnTo>
                        <a:pt x="6171" y="30171"/>
                      </a:lnTo>
                      <a:cubicBezTo>
                        <a:pt x="-2057" y="35656"/>
                        <a:pt x="-2057" y="46627"/>
                        <a:pt x="6171" y="54855"/>
                      </a:cubicBezTo>
                      <a:cubicBezTo>
                        <a:pt x="11657" y="60341"/>
                        <a:pt x="22627" y="60341"/>
                        <a:pt x="30857" y="54855"/>
                      </a:cubicBezTo>
                      <a:lnTo>
                        <a:pt x="30857" y="5485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2" name="Google Shape;1262;p52"/>
                <p:cNvSpPr/>
                <p:nvPr/>
              </p:nvSpPr>
              <p:spPr>
                <a:xfrm>
                  <a:off x="7425430" y="2137807"/>
                  <a:ext cx="49712" cy="69597"/>
                </a:xfrm>
                <a:custGeom>
                  <a:rect b="b" l="l" r="r" t="t"/>
                  <a:pathLst>
                    <a:path extrusionOk="0" h="69597" w="49712">
                      <a:moveTo>
                        <a:pt x="18514" y="69598"/>
                      </a:moveTo>
                      <a:cubicBezTo>
                        <a:pt x="26742" y="69598"/>
                        <a:pt x="32228" y="64112"/>
                        <a:pt x="34970" y="58626"/>
                      </a:cubicBezTo>
                      <a:lnTo>
                        <a:pt x="48684" y="25713"/>
                      </a:lnTo>
                      <a:cubicBezTo>
                        <a:pt x="51426" y="17485"/>
                        <a:pt x="48684" y="6514"/>
                        <a:pt x="40456" y="1029"/>
                      </a:cubicBezTo>
                      <a:cubicBezTo>
                        <a:pt x="32228" y="-1714"/>
                        <a:pt x="21256" y="1029"/>
                        <a:pt x="15770" y="9257"/>
                      </a:cubicBezTo>
                      <a:lnTo>
                        <a:pt x="2057" y="42170"/>
                      </a:lnTo>
                      <a:cubicBezTo>
                        <a:pt x="-686" y="47655"/>
                        <a:pt x="-686" y="53141"/>
                        <a:pt x="2057" y="58626"/>
                      </a:cubicBezTo>
                      <a:cubicBezTo>
                        <a:pt x="7542" y="66855"/>
                        <a:pt x="13028" y="69598"/>
                        <a:pt x="18514" y="69598"/>
                      </a:cubicBezTo>
                      <a:lnTo>
                        <a:pt x="18514" y="69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3" name="Google Shape;1263;p52"/>
                <p:cNvSpPr/>
                <p:nvPr/>
              </p:nvSpPr>
              <p:spPr>
                <a:xfrm>
                  <a:off x="6615628" y="2654475"/>
                  <a:ext cx="1066935" cy="463526"/>
                </a:xfrm>
                <a:custGeom>
                  <a:rect b="b" l="l" r="r" t="t"/>
                  <a:pathLst>
                    <a:path extrusionOk="0" h="463526" w="1066935">
                      <a:moveTo>
                        <a:pt x="1014824" y="315418"/>
                      </a:moveTo>
                      <a:lnTo>
                        <a:pt x="784431" y="315418"/>
                      </a:lnTo>
                      <a:lnTo>
                        <a:pt x="784431" y="298961"/>
                      </a:lnTo>
                      <a:cubicBezTo>
                        <a:pt x="784431" y="271533"/>
                        <a:pt x="748775" y="252334"/>
                        <a:pt x="737803" y="246849"/>
                      </a:cubicBezTo>
                      <a:cubicBezTo>
                        <a:pt x="737803" y="246849"/>
                        <a:pt x="735061" y="246849"/>
                        <a:pt x="735061" y="246849"/>
                      </a:cubicBezTo>
                      <a:lnTo>
                        <a:pt x="559524" y="194736"/>
                      </a:lnTo>
                      <a:cubicBezTo>
                        <a:pt x="548553" y="183765"/>
                        <a:pt x="510154" y="150852"/>
                        <a:pt x="460785" y="115196"/>
                      </a:cubicBezTo>
                      <a:cubicBezTo>
                        <a:pt x="383987" y="60341"/>
                        <a:pt x="323646" y="32913"/>
                        <a:pt x="282505" y="32913"/>
                      </a:cubicBezTo>
                      <a:lnTo>
                        <a:pt x="139880" y="32913"/>
                      </a:lnTo>
                      <a:lnTo>
                        <a:pt x="139880" y="16456"/>
                      </a:lnTo>
                      <a:cubicBezTo>
                        <a:pt x="139880" y="5485"/>
                        <a:pt x="131653" y="0"/>
                        <a:pt x="123425" y="0"/>
                      </a:cubicBezTo>
                      <a:lnTo>
                        <a:pt x="16456" y="0"/>
                      </a:lnTo>
                      <a:cubicBezTo>
                        <a:pt x="5486" y="0"/>
                        <a:pt x="0" y="8228"/>
                        <a:pt x="0" y="16456"/>
                      </a:cubicBezTo>
                      <a:lnTo>
                        <a:pt x="0" y="408671"/>
                      </a:lnTo>
                      <a:cubicBezTo>
                        <a:pt x="0" y="419642"/>
                        <a:pt x="8228" y="425128"/>
                        <a:pt x="16456" y="425128"/>
                      </a:cubicBezTo>
                      <a:lnTo>
                        <a:pt x="123425" y="425128"/>
                      </a:lnTo>
                      <a:cubicBezTo>
                        <a:pt x="134395" y="425128"/>
                        <a:pt x="139880" y="416900"/>
                        <a:pt x="139880" y="408671"/>
                      </a:cubicBezTo>
                      <a:lnTo>
                        <a:pt x="139880" y="392215"/>
                      </a:lnTo>
                      <a:lnTo>
                        <a:pt x="191994" y="392215"/>
                      </a:lnTo>
                      <a:cubicBezTo>
                        <a:pt x="202964" y="394958"/>
                        <a:pt x="293476" y="411414"/>
                        <a:pt x="375759" y="427871"/>
                      </a:cubicBezTo>
                      <a:cubicBezTo>
                        <a:pt x="537582" y="460784"/>
                        <a:pt x="559524" y="463527"/>
                        <a:pt x="565009" y="463527"/>
                      </a:cubicBezTo>
                      <a:lnTo>
                        <a:pt x="1014824" y="463527"/>
                      </a:lnTo>
                      <a:cubicBezTo>
                        <a:pt x="1044994" y="463527"/>
                        <a:pt x="1066936" y="438842"/>
                        <a:pt x="1066936" y="411414"/>
                      </a:cubicBezTo>
                      <a:lnTo>
                        <a:pt x="1066936" y="375758"/>
                      </a:lnTo>
                      <a:cubicBezTo>
                        <a:pt x="1066936" y="340102"/>
                        <a:pt x="1042252" y="315418"/>
                        <a:pt x="1014824" y="315418"/>
                      </a:cubicBezTo>
                      <a:lnTo>
                        <a:pt x="1014824" y="315418"/>
                      </a:lnTo>
                      <a:close/>
                      <a:moveTo>
                        <a:pt x="104225" y="386729"/>
                      </a:moveTo>
                      <a:lnTo>
                        <a:pt x="32914" y="386729"/>
                      </a:lnTo>
                      <a:lnTo>
                        <a:pt x="32914" y="30170"/>
                      </a:lnTo>
                      <a:lnTo>
                        <a:pt x="104225" y="30170"/>
                      </a:lnTo>
                      <a:lnTo>
                        <a:pt x="104225" y="386729"/>
                      </a:lnTo>
                      <a:close/>
                      <a:moveTo>
                        <a:pt x="1031280" y="405928"/>
                      </a:moveTo>
                      <a:cubicBezTo>
                        <a:pt x="1031280" y="416900"/>
                        <a:pt x="1023052" y="422385"/>
                        <a:pt x="1014824" y="422385"/>
                      </a:cubicBezTo>
                      <a:lnTo>
                        <a:pt x="565009" y="422385"/>
                      </a:lnTo>
                      <a:cubicBezTo>
                        <a:pt x="554039" y="419642"/>
                        <a:pt x="463527" y="403186"/>
                        <a:pt x="381244" y="386729"/>
                      </a:cubicBezTo>
                      <a:cubicBezTo>
                        <a:pt x="219421" y="353816"/>
                        <a:pt x="197480" y="351073"/>
                        <a:pt x="191994" y="351073"/>
                      </a:cubicBezTo>
                      <a:lnTo>
                        <a:pt x="139880" y="351073"/>
                      </a:lnTo>
                      <a:lnTo>
                        <a:pt x="139880" y="65826"/>
                      </a:lnTo>
                      <a:lnTo>
                        <a:pt x="282505" y="65826"/>
                      </a:lnTo>
                      <a:cubicBezTo>
                        <a:pt x="351074" y="65826"/>
                        <a:pt x="490954" y="178280"/>
                        <a:pt x="537582" y="222163"/>
                      </a:cubicBezTo>
                      <a:cubicBezTo>
                        <a:pt x="540326" y="224906"/>
                        <a:pt x="543068" y="224906"/>
                        <a:pt x="543068" y="224906"/>
                      </a:cubicBezTo>
                      <a:lnTo>
                        <a:pt x="718605" y="277019"/>
                      </a:lnTo>
                      <a:cubicBezTo>
                        <a:pt x="729575" y="282504"/>
                        <a:pt x="740547" y="293475"/>
                        <a:pt x="743289" y="296218"/>
                      </a:cubicBezTo>
                      <a:lnTo>
                        <a:pt x="743289" y="331874"/>
                      </a:lnTo>
                      <a:cubicBezTo>
                        <a:pt x="743289" y="340102"/>
                        <a:pt x="735061" y="348331"/>
                        <a:pt x="726833" y="348331"/>
                      </a:cubicBezTo>
                      <a:lnTo>
                        <a:pt x="554039" y="312675"/>
                      </a:lnTo>
                      <a:lnTo>
                        <a:pt x="430615" y="244106"/>
                      </a:lnTo>
                      <a:cubicBezTo>
                        <a:pt x="427871" y="241363"/>
                        <a:pt x="422385" y="241363"/>
                        <a:pt x="416901" y="241363"/>
                      </a:cubicBezTo>
                      <a:cubicBezTo>
                        <a:pt x="411415" y="241363"/>
                        <a:pt x="408671" y="246849"/>
                        <a:pt x="405929" y="249591"/>
                      </a:cubicBezTo>
                      <a:cubicBezTo>
                        <a:pt x="403187" y="252334"/>
                        <a:pt x="403187" y="257819"/>
                        <a:pt x="403187" y="263305"/>
                      </a:cubicBezTo>
                      <a:cubicBezTo>
                        <a:pt x="403187" y="268790"/>
                        <a:pt x="408671" y="271533"/>
                        <a:pt x="411415" y="274276"/>
                      </a:cubicBezTo>
                      <a:lnTo>
                        <a:pt x="534840" y="345588"/>
                      </a:lnTo>
                      <a:cubicBezTo>
                        <a:pt x="537582" y="345588"/>
                        <a:pt x="537582" y="348331"/>
                        <a:pt x="540326" y="348331"/>
                      </a:cubicBezTo>
                      <a:lnTo>
                        <a:pt x="718605" y="383987"/>
                      </a:lnTo>
                      <a:cubicBezTo>
                        <a:pt x="718605" y="383987"/>
                        <a:pt x="721348" y="383987"/>
                        <a:pt x="721348" y="383987"/>
                      </a:cubicBezTo>
                      <a:cubicBezTo>
                        <a:pt x="743289" y="383987"/>
                        <a:pt x="765231" y="370273"/>
                        <a:pt x="770717" y="348331"/>
                      </a:cubicBezTo>
                      <a:lnTo>
                        <a:pt x="1006596" y="348331"/>
                      </a:lnTo>
                      <a:cubicBezTo>
                        <a:pt x="1017566" y="348331"/>
                        <a:pt x="1023052" y="356559"/>
                        <a:pt x="1023052" y="364787"/>
                      </a:cubicBezTo>
                      <a:lnTo>
                        <a:pt x="1023052" y="40592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264" name="Google Shape;1264;p52"/>
          <p:cNvSpPr/>
          <p:nvPr/>
        </p:nvSpPr>
        <p:spPr>
          <a:xfrm>
            <a:off x="6574420" y="2558005"/>
            <a:ext cx="196770" cy="3009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53"/>
          <p:cNvSpPr txBox="1"/>
          <p:nvPr>
            <p:ph idx="1" type="body"/>
          </p:nvPr>
        </p:nvSpPr>
        <p:spPr>
          <a:xfrm>
            <a:off x="4223369" y="1073150"/>
            <a:ext cx="4130400" cy="47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b="1" lang="en-US"/>
              <a:t>Liderar </a:t>
            </a:r>
            <a:endParaRPr/>
          </a:p>
          <a:p>
            <a:pPr indent="0" lvl="0" marL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b="1" lang="en-US"/>
              <a:t>el cambio </a:t>
            </a:r>
            <a:endParaRPr/>
          </a:p>
          <a:p>
            <a:pPr indent="0" lvl="0" marL="0" rtl="0" algn="l">
              <a:lnSpc>
                <a:spcPct val="22545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1271" name="Google Shape;1271;p53"/>
          <p:cNvSpPr txBox="1"/>
          <p:nvPr>
            <p:ph idx="2" type="body"/>
          </p:nvPr>
        </p:nvSpPr>
        <p:spPr>
          <a:xfrm>
            <a:off x="660160" y="1634387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2000"/>
              <a:buNone/>
            </a:pPr>
            <a:r>
              <a:rPr b="1" lang="en-US" sz="12000"/>
              <a:t>03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6" name="Google Shape;1276;p5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0" r="30" t="0"/>
          <a:stretch/>
        </p:blipFill>
        <p:spPr>
          <a:xfrm>
            <a:off x="0" y="0"/>
            <a:ext cx="12192001" cy="68579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grpSp>
        <p:nvGrpSpPr>
          <p:cNvPr id="1277" name="Google Shape;1277;p54"/>
          <p:cNvGrpSpPr/>
          <p:nvPr/>
        </p:nvGrpSpPr>
        <p:grpSpPr>
          <a:xfrm>
            <a:off x="5817948" y="3203635"/>
            <a:ext cx="1487826" cy="1083162"/>
            <a:chOff x="3400450" y="986392"/>
            <a:chExt cx="1487826" cy="1083162"/>
          </a:xfrm>
        </p:grpSpPr>
        <p:sp>
          <p:nvSpPr>
            <p:cNvPr id="1278" name="Google Shape;1278;p54"/>
            <p:cNvSpPr/>
            <p:nvPr/>
          </p:nvSpPr>
          <p:spPr>
            <a:xfrm>
              <a:off x="3400450" y="986392"/>
              <a:ext cx="1367826" cy="997498"/>
            </a:xfrm>
            <a:custGeom>
              <a:rect b="b" l="l" r="r" t="t"/>
              <a:pathLst>
                <a:path extrusionOk="0" h="671727" w="921110">
                  <a:moveTo>
                    <a:pt x="719999" y="669034"/>
                  </a:moveTo>
                  <a:cubicBezTo>
                    <a:pt x="715509" y="669034"/>
                    <a:pt x="710122" y="669034"/>
                    <a:pt x="705633" y="668136"/>
                  </a:cubicBezTo>
                  <a:cubicBezTo>
                    <a:pt x="641888" y="664544"/>
                    <a:pt x="582632" y="634908"/>
                    <a:pt x="546719" y="590007"/>
                  </a:cubicBezTo>
                  <a:cubicBezTo>
                    <a:pt x="468608" y="490325"/>
                    <a:pt x="518886" y="318801"/>
                    <a:pt x="544025" y="250551"/>
                  </a:cubicBezTo>
                  <a:cubicBezTo>
                    <a:pt x="585325" y="147277"/>
                    <a:pt x="665231" y="61964"/>
                    <a:pt x="774766" y="3592"/>
                  </a:cubicBezTo>
                  <a:lnTo>
                    <a:pt x="781948" y="0"/>
                  </a:lnTo>
                  <a:lnTo>
                    <a:pt x="856468" y="133807"/>
                  </a:lnTo>
                  <a:lnTo>
                    <a:pt x="848387" y="137399"/>
                  </a:lnTo>
                  <a:cubicBezTo>
                    <a:pt x="783744" y="162544"/>
                    <a:pt x="737955" y="211037"/>
                    <a:pt x="711918" y="281982"/>
                  </a:cubicBezTo>
                  <a:lnTo>
                    <a:pt x="715509" y="281982"/>
                  </a:lnTo>
                  <a:cubicBezTo>
                    <a:pt x="780153" y="281982"/>
                    <a:pt x="829533" y="299943"/>
                    <a:pt x="864548" y="336762"/>
                  </a:cubicBezTo>
                  <a:cubicBezTo>
                    <a:pt x="902257" y="371785"/>
                    <a:pt x="920213" y="416687"/>
                    <a:pt x="921111" y="474161"/>
                  </a:cubicBezTo>
                  <a:cubicBezTo>
                    <a:pt x="921111" y="528043"/>
                    <a:pt x="903154" y="574740"/>
                    <a:pt x="866344" y="611559"/>
                  </a:cubicBezTo>
                  <a:cubicBezTo>
                    <a:pt x="827737" y="648379"/>
                    <a:pt x="775664" y="669034"/>
                    <a:pt x="719999" y="669034"/>
                  </a:cubicBezTo>
                  <a:close/>
                  <a:moveTo>
                    <a:pt x="215422" y="671728"/>
                  </a:moveTo>
                  <a:cubicBezTo>
                    <a:pt x="210933" y="671728"/>
                    <a:pt x="205546" y="671728"/>
                    <a:pt x="201057" y="670830"/>
                  </a:cubicBezTo>
                  <a:cubicBezTo>
                    <a:pt x="136413" y="667238"/>
                    <a:pt x="77157" y="637603"/>
                    <a:pt x="41244" y="592701"/>
                  </a:cubicBezTo>
                  <a:cubicBezTo>
                    <a:pt x="9820" y="551391"/>
                    <a:pt x="-3647" y="495713"/>
                    <a:pt x="842" y="425667"/>
                  </a:cubicBezTo>
                  <a:cubicBezTo>
                    <a:pt x="4433" y="372683"/>
                    <a:pt x="18798" y="310719"/>
                    <a:pt x="41244" y="253245"/>
                  </a:cubicBezTo>
                  <a:cubicBezTo>
                    <a:pt x="79850" y="150869"/>
                    <a:pt x="158859" y="65556"/>
                    <a:pt x="270189" y="6286"/>
                  </a:cubicBezTo>
                  <a:lnTo>
                    <a:pt x="277372" y="2694"/>
                  </a:lnTo>
                  <a:lnTo>
                    <a:pt x="351891" y="136501"/>
                  </a:lnTo>
                  <a:lnTo>
                    <a:pt x="343810" y="140093"/>
                  </a:lnTo>
                  <a:cubicBezTo>
                    <a:pt x="279167" y="165238"/>
                    <a:pt x="233378" y="213731"/>
                    <a:pt x="207341" y="284676"/>
                  </a:cubicBezTo>
                  <a:lnTo>
                    <a:pt x="210933" y="284676"/>
                  </a:lnTo>
                  <a:cubicBezTo>
                    <a:pt x="275576" y="284676"/>
                    <a:pt x="324956" y="302637"/>
                    <a:pt x="362665" y="339456"/>
                  </a:cubicBezTo>
                  <a:cubicBezTo>
                    <a:pt x="397680" y="374479"/>
                    <a:pt x="416534" y="421177"/>
                    <a:pt x="416534" y="476855"/>
                  </a:cubicBezTo>
                  <a:cubicBezTo>
                    <a:pt x="416534" y="529839"/>
                    <a:pt x="399476" y="576536"/>
                    <a:pt x="364460" y="614254"/>
                  </a:cubicBezTo>
                  <a:cubicBezTo>
                    <a:pt x="324956" y="651073"/>
                    <a:pt x="271985" y="671728"/>
                    <a:pt x="215422" y="671728"/>
                  </a:cubicBez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4"/>
            <p:cNvSpPr/>
            <p:nvPr/>
          </p:nvSpPr>
          <p:spPr>
            <a:xfrm>
              <a:off x="3400450" y="986392"/>
              <a:ext cx="1487826" cy="1083162"/>
            </a:xfrm>
            <a:custGeom>
              <a:rect b="b" l="l" r="r" t="t"/>
              <a:pathLst>
                <a:path extrusionOk="0" h="669931" w="920214">
                  <a:moveTo>
                    <a:pt x="557494" y="581027"/>
                  </a:moveTo>
                  <a:cubicBezTo>
                    <a:pt x="590713" y="623234"/>
                    <a:pt x="645481" y="651073"/>
                    <a:pt x="704737" y="654665"/>
                  </a:cubicBezTo>
                  <a:cubicBezTo>
                    <a:pt x="762198" y="658257"/>
                    <a:pt x="816067" y="639399"/>
                    <a:pt x="851980" y="602579"/>
                  </a:cubicBezTo>
                  <a:cubicBezTo>
                    <a:pt x="886097" y="567556"/>
                    <a:pt x="903156" y="526247"/>
                    <a:pt x="903156" y="475957"/>
                  </a:cubicBezTo>
                  <a:cubicBezTo>
                    <a:pt x="903156" y="422973"/>
                    <a:pt x="886097" y="381664"/>
                    <a:pt x="851980" y="350232"/>
                  </a:cubicBezTo>
                  <a:lnTo>
                    <a:pt x="851980" y="350232"/>
                  </a:lnTo>
                  <a:cubicBezTo>
                    <a:pt x="820556" y="316107"/>
                    <a:pt x="773869" y="299045"/>
                    <a:pt x="713715" y="299045"/>
                  </a:cubicBezTo>
                  <a:lnTo>
                    <a:pt x="688576" y="299045"/>
                  </a:lnTo>
                  <a:lnTo>
                    <a:pt x="692168" y="288268"/>
                  </a:lnTo>
                  <a:cubicBezTo>
                    <a:pt x="719102" y="210139"/>
                    <a:pt x="766687" y="156257"/>
                    <a:pt x="834024" y="128419"/>
                  </a:cubicBezTo>
                  <a:lnTo>
                    <a:pt x="776563" y="23349"/>
                  </a:lnTo>
                  <a:cubicBezTo>
                    <a:pt x="673313" y="79027"/>
                    <a:pt x="597896" y="159850"/>
                    <a:pt x="558392" y="257735"/>
                  </a:cubicBezTo>
                  <a:cubicBezTo>
                    <a:pt x="534151" y="322393"/>
                    <a:pt x="484770" y="485835"/>
                    <a:pt x="557494" y="581027"/>
                  </a:cubicBezTo>
                  <a:close/>
                  <a:moveTo>
                    <a:pt x="718205" y="669932"/>
                  </a:moveTo>
                  <a:cubicBezTo>
                    <a:pt x="713715" y="669932"/>
                    <a:pt x="708328" y="669932"/>
                    <a:pt x="703839" y="669034"/>
                  </a:cubicBezTo>
                  <a:cubicBezTo>
                    <a:pt x="640094" y="665442"/>
                    <a:pt x="580837" y="635807"/>
                    <a:pt x="544924" y="590007"/>
                  </a:cubicBezTo>
                  <a:cubicBezTo>
                    <a:pt x="466814" y="489427"/>
                    <a:pt x="517990" y="318801"/>
                    <a:pt x="544027" y="250551"/>
                  </a:cubicBezTo>
                  <a:cubicBezTo>
                    <a:pt x="586224" y="147277"/>
                    <a:pt x="666131" y="62862"/>
                    <a:pt x="776563" y="4490"/>
                  </a:cubicBezTo>
                  <a:lnTo>
                    <a:pt x="783746" y="898"/>
                  </a:lnTo>
                  <a:lnTo>
                    <a:pt x="857367" y="134705"/>
                  </a:lnTo>
                  <a:lnTo>
                    <a:pt x="849287" y="138297"/>
                  </a:lnTo>
                  <a:cubicBezTo>
                    <a:pt x="784643" y="162544"/>
                    <a:pt x="737956" y="211037"/>
                    <a:pt x="711920" y="281982"/>
                  </a:cubicBezTo>
                  <a:lnTo>
                    <a:pt x="715511" y="281982"/>
                  </a:lnTo>
                  <a:cubicBezTo>
                    <a:pt x="780154" y="281982"/>
                    <a:pt x="829535" y="300841"/>
                    <a:pt x="864550" y="337660"/>
                  </a:cubicBezTo>
                  <a:cubicBezTo>
                    <a:pt x="902258" y="372683"/>
                    <a:pt x="920215" y="417585"/>
                    <a:pt x="920215" y="475059"/>
                  </a:cubicBezTo>
                  <a:cubicBezTo>
                    <a:pt x="920215" y="528941"/>
                    <a:pt x="901360" y="575638"/>
                    <a:pt x="864550" y="612458"/>
                  </a:cubicBezTo>
                  <a:cubicBezTo>
                    <a:pt x="826841" y="649277"/>
                    <a:pt x="774767" y="669932"/>
                    <a:pt x="718205" y="669932"/>
                  </a:cubicBezTo>
                  <a:close/>
                  <a:moveTo>
                    <a:pt x="52019" y="581027"/>
                  </a:moveTo>
                  <a:cubicBezTo>
                    <a:pt x="85239" y="623234"/>
                    <a:pt x="140904" y="651073"/>
                    <a:pt x="200160" y="654665"/>
                  </a:cubicBezTo>
                  <a:cubicBezTo>
                    <a:pt x="258519" y="658257"/>
                    <a:pt x="312388" y="639399"/>
                    <a:pt x="349199" y="602579"/>
                  </a:cubicBezTo>
                  <a:cubicBezTo>
                    <a:pt x="381521" y="567556"/>
                    <a:pt x="397681" y="525349"/>
                    <a:pt x="397681" y="475957"/>
                  </a:cubicBezTo>
                  <a:cubicBezTo>
                    <a:pt x="397681" y="424769"/>
                    <a:pt x="381521" y="381664"/>
                    <a:pt x="349199" y="349334"/>
                  </a:cubicBezTo>
                  <a:cubicBezTo>
                    <a:pt x="315082" y="314311"/>
                    <a:pt x="269293" y="298147"/>
                    <a:pt x="208241" y="298147"/>
                  </a:cubicBezTo>
                  <a:lnTo>
                    <a:pt x="183102" y="298147"/>
                  </a:lnTo>
                  <a:lnTo>
                    <a:pt x="186693" y="287370"/>
                  </a:lnTo>
                  <a:cubicBezTo>
                    <a:pt x="213628" y="209242"/>
                    <a:pt x="261212" y="155360"/>
                    <a:pt x="328549" y="127521"/>
                  </a:cubicBezTo>
                  <a:lnTo>
                    <a:pt x="271088" y="22451"/>
                  </a:lnTo>
                  <a:cubicBezTo>
                    <a:pt x="166941" y="79027"/>
                    <a:pt x="92421" y="159850"/>
                    <a:pt x="54713" y="256837"/>
                  </a:cubicBezTo>
                  <a:cubicBezTo>
                    <a:pt x="14311" y="360111"/>
                    <a:pt x="-9033" y="499306"/>
                    <a:pt x="52019" y="581027"/>
                  </a:cubicBezTo>
                  <a:close/>
                  <a:moveTo>
                    <a:pt x="214525" y="669932"/>
                  </a:moveTo>
                  <a:cubicBezTo>
                    <a:pt x="210036" y="669932"/>
                    <a:pt x="204649" y="669932"/>
                    <a:pt x="200160" y="669034"/>
                  </a:cubicBezTo>
                  <a:cubicBezTo>
                    <a:pt x="135517" y="665442"/>
                    <a:pt x="76261" y="635807"/>
                    <a:pt x="40348" y="590007"/>
                  </a:cubicBezTo>
                  <a:cubicBezTo>
                    <a:pt x="9822" y="548697"/>
                    <a:pt x="-3646" y="492122"/>
                    <a:pt x="843" y="422075"/>
                  </a:cubicBezTo>
                  <a:cubicBezTo>
                    <a:pt x="4435" y="369091"/>
                    <a:pt x="18800" y="307127"/>
                    <a:pt x="42143" y="249653"/>
                  </a:cubicBezTo>
                  <a:cubicBezTo>
                    <a:pt x="81648" y="147277"/>
                    <a:pt x="160656" y="61964"/>
                    <a:pt x="271986" y="3592"/>
                  </a:cubicBezTo>
                  <a:lnTo>
                    <a:pt x="279169" y="0"/>
                  </a:lnTo>
                  <a:lnTo>
                    <a:pt x="352790" y="133807"/>
                  </a:lnTo>
                  <a:lnTo>
                    <a:pt x="344710" y="137399"/>
                  </a:lnTo>
                  <a:cubicBezTo>
                    <a:pt x="280066" y="161646"/>
                    <a:pt x="233380" y="210139"/>
                    <a:pt x="207343" y="281084"/>
                  </a:cubicBezTo>
                  <a:lnTo>
                    <a:pt x="210934" y="281084"/>
                  </a:lnTo>
                  <a:cubicBezTo>
                    <a:pt x="275577" y="281084"/>
                    <a:pt x="324958" y="299045"/>
                    <a:pt x="362666" y="336762"/>
                  </a:cubicBezTo>
                  <a:cubicBezTo>
                    <a:pt x="397681" y="371785"/>
                    <a:pt x="416536" y="418483"/>
                    <a:pt x="416536" y="474161"/>
                  </a:cubicBezTo>
                  <a:cubicBezTo>
                    <a:pt x="416536" y="527145"/>
                    <a:pt x="398579" y="572944"/>
                    <a:pt x="363564" y="611560"/>
                  </a:cubicBezTo>
                  <a:cubicBezTo>
                    <a:pt x="324060" y="649277"/>
                    <a:pt x="271088" y="669932"/>
                    <a:pt x="214525" y="669932"/>
                  </a:cubicBezTo>
                  <a:close/>
                </a:path>
              </a:pathLst>
            </a:custGeom>
            <a:solidFill>
              <a:srgbClr val="3D824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0" name="Google Shape;1280;p54"/>
          <p:cNvSpPr/>
          <p:nvPr/>
        </p:nvSpPr>
        <p:spPr>
          <a:xfrm>
            <a:off x="6900000" y="6426000"/>
            <a:ext cx="34920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54"/>
          <p:cNvSpPr txBox="1"/>
          <p:nvPr/>
        </p:nvSpPr>
        <p:spPr>
          <a:xfrm>
            <a:off x="6928450" y="6516707"/>
            <a:ext cx="8535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0">
                <a:solidFill>
                  <a:srgbClr val="97BC62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1282" name="Google Shape;1282;p54"/>
          <p:cNvSpPr txBox="1"/>
          <p:nvPr/>
        </p:nvSpPr>
        <p:spPr>
          <a:xfrm>
            <a:off x="7833869" y="6516707"/>
            <a:ext cx="4806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0">
                <a:solidFill>
                  <a:srgbClr val="2C5F2D"/>
                </a:solidFill>
                <a:latin typeface="Calibri"/>
                <a:ea typeface="Calibri"/>
                <a:cs typeface="Calibri"/>
                <a:sym typeface="Calibri"/>
              </a:rPr>
              <a:t>C3 M2</a:t>
            </a:r>
            <a:endParaRPr/>
          </a:p>
        </p:txBody>
      </p:sp>
      <p:sp>
        <p:nvSpPr>
          <p:cNvPr id="1283" name="Google Shape;1283;p54"/>
          <p:cNvSpPr txBox="1"/>
          <p:nvPr/>
        </p:nvSpPr>
        <p:spPr>
          <a:xfrm>
            <a:off x="8235292" y="6516708"/>
            <a:ext cx="3492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>
                <a:solidFill>
                  <a:srgbClr val="1E3A1F"/>
                </a:solidFill>
                <a:latin typeface="Calibri"/>
                <a:ea typeface="Calibri"/>
                <a:cs typeface="Calibri"/>
                <a:sym typeface="Calibri"/>
              </a:rPr>
              <a:t>· Marketing digital para la sostenibilidad</a:t>
            </a:r>
            <a:endParaRPr/>
          </a:p>
        </p:txBody>
      </p:sp>
      <p:pic>
        <p:nvPicPr>
          <p:cNvPr id="1284" name="Google Shape;1284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50" y="1428525"/>
            <a:ext cx="5626874" cy="42369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55"/>
          <p:cNvSpPr/>
          <p:nvPr/>
        </p:nvSpPr>
        <p:spPr>
          <a:xfrm rot="10800000">
            <a:off x="100" y="9219"/>
            <a:ext cx="12185400" cy="15276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55"/>
          <p:cNvSpPr txBox="1"/>
          <p:nvPr/>
        </p:nvSpPr>
        <p:spPr>
          <a:xfrm>
            <a:off x="429126" y="670075"/>
            <a:ext cx="70500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es el liderazgo para el cambio? 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2" name="Google Shape;1292;p55"/>
          <p:cNvSpPr/>
          <p:nvPr/>
        </p:nvSpPr>
        <p:spPr>
          <a:xfrm flipH="1">
            <a:off x="488352" y="1812104"/>
            <a:ext cx="3788293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Este breve vídeo del </a:t>
            </a:r>
            <a:r>
              <a:rPr b="1" lang="en-US" sz="2200" u="sng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Change Management Institute </a:t>
            </a: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describe los siete pasos que son importantes a la hora de impulsar o liderar el cambio.</a:t>
            </a:r>
            <a:endParaRPr/>
          </a:p>
        </p:txBody>
      </p:sp>
      <p:sp>
        <p:nvSpPr>
          <p:cNvPr id="1293" name="Google Shape;1293;p55"/>
          <p:cNvSpPr txBox="1"/>
          <p:nvPr/>
        </p:nvSpPr>
        <p:spPr>
          <a:xfrm>
            <a:off x="585861" y="5554937"/>
            <a:ext cx="66865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Liderazgo del cambio</a:t>
            </a:r>
            <a:endParaRPr sz="1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55"/>
          <p:cNvSpPr/>
          <p:nvPr/>
        </p:nvSpPr>
        <p:spPr>
          <a:xfrm>
            <a:off x="6377651" y="1536820"/>
            <a:ext cx="5799102" cy="36254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5" name="Google Shape;1295;p55"/>
          <p:cNvPicPr preferRelativeResize="0"/>
          <p:nvPr/>
        </p:nvPicPr>
        <p:blipFill rotWithShape="1">
          <a:blip r:embed="rId5">
            <a:alphaModFix/>
          </a:blip>
          <a:srcRect b="16922" l="-761" r="17720" t="12298"/>
          <a:stretch/>
        </p:blipFill>
        <p:spPr>
          <a:xfrm>
            <a:off x="4811912" y="1062700"/>
            <a:ext cx="7364841" cy="488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55" title="Change Leadership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57624" y="1536819"/>
            <a:ext cx="5827876" cy="3627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" name="Google Shape;1297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65205" y="9122"/>
            <a:ext cx="4111549" cy="231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8" name="Google Shape;1298;p55"/>
          <p:cNvGrpSpPr/>
          <p:nvPr/>
        </p:nvGrpSpPr>
        <p:grpSpPr>
          <a:xfrm rot="-454298">
            <a:off x="5236773" y="3331582"/>
            <a:ext cx="1456208" cy="1406604"/>
            <a:chOff x="7777737" y="4274827"/>
            <a:chExt cx="1456208" cy="1406604"/>
          </a:xfrm>
        </p:grpSpPr>
        <p:sp>
          <p:nvSpPr>
            <p:cNvPr id="1299" name="Google Shape;1299;p55"/>
            <p:cNvSpPr/>
            <p:nvPr/>
          </p:nvSpPr>
          <p:spPr>
            <a:xfrm>
              <a:off x="7777737" y="4274827"/>
              <a:ext cx="1406604" cy="1406604"/>
            </a:xfrm>
            <a:prstGeom prst="ellipse">
              <a:avLst/>
            </a:pr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55"/>
            <p:cNvSpPr txBox="1"/>
            <p:nvPr/>
          </p:nvSpPr>
          <p:spPr>
            <a:xfrm>
              <a:off x="7777745" y="4652329"/>
              <a:ext cx="1456200" cy="7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HAGA CLIC PARA </a:t>
              </a:r>
              <a:r>
                <a:rPr b="1" lang="en-US" sz="2000">
                  <a:solidFill>
                    <a:schemeClr val="lt1"/>
                  </a:solidFill>
                  <a:uFill>
                    <a:noFill/>
                  </a:uFill>
                  <a:latin typeface="Calibri"/>
                  <a:ea typeface="Calibri"/>
                  <a:cs typeface="Calibri"/>
                  <a:sym typeface="Calibri"/>
                  <a:hlinkClick r:id="rId8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VER</a:t>
              </a:r>
              <a:endParaRPr b="1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56"/>
          <p:cNvSpPr/>
          <p:nvPr/>
        </p:nvSpPr>
        <p:spPr>
          <a:xfrm>
            <a:off x="7535119" y="1728966"/>
            <a:ext cx="3735499" cy="5118465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56"/>
          <p:cNvSpPr/>
          <p:nvPr/>
        </p:nvSpPr>
        <p:spPr>
          <a:xfrm rot="10800000">
            <a:off x="0" y="625444"/>
            <a:ext cx="12185500" cy="110352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8" name="Google Shape;1308;p56"/>
          <p:cNvSpPr/>
          <p:nvPr/>
        </p:nvSpPr>
        <p:spPr>
          <a:xfrm flipH="1">
            <a:off x="633234" y="1940538"/>
            <a:ext cx="63463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«Los líderes de la transición comienzan con claridad, propósito y un entendimiento común».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los líderes de las pymes del sector hotelero, una visión clara es esencial para convertir la sostenibilidad y la digitalización de «tareas adicionales» en una dirección compartida por todo el equipo.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Una visión sólida del cambio ecológico y digital es: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Sencilla: fácil de recordar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Orientada a un propósito: expli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ca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por qué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 importante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Práctica: muestra cómo se traduce en las operaciones diarias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Compartida: creada </a:t>
            </a:r>
            <a:r>
              <a:rPr b="1"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personal, no impuesta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Aplicable: ayuda a orientar las decisiones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56"/>
          <p:cNvSpPr txBox="1"/>
          <p:nvPr/>
        </p:nvSpPr>
        <p:spPr>
          <a:xfrm>
            <a:off x="572050" y="1077375"/>
            <a:ext cx="106986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Crear una visión y una mentalidad orientadas al cambio</a:t>
            </a:r>
            <a:endParaRPr sz="32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0" name="Google Shape;1310;p56"/>
          <p:cNvSpPr txBox="1"/>
          <p:nvPr/>
        </p:nvSpPr>
        <p:spPr>
          <a:xfrm>
            <a:off x="586937" y="394844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01</a:t>
            </a:r>
            <a:r>
              <a:rPr b="1" lang="en-US" sz="40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311" name="Google Shape;1311;p56"/>
          <p:cNvSpPr/>
          <p:nvPr/>
        </p:nvSpPr>
        <p:spPr>
          <a:xfrm>
            <a:off x="6906962" y="5019306"/>
            <a:ext cx="3574707" cy="1554434"/>
          </a:xfrm>
          <a:prstGeom prst="wedgeRoundRectCallout">
            <a:avLst>
              <a:gd fmla="val 63869" name="adj1"/>
              <a:gd fmla="val -38320" name="adj2"/>
              <a:gd fmla="val 16667" name="adj3"/>
            </a:avLst>
          </a:prstGeom>
          <a:solidFill>
            <a:schemeClr val="lt1"/>
          </a:solidFill>
          <a:ln cap="flat" cmpd="sng" w="19050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56"/>
          <p:cNvSpPr txBox="1"/>
          <p:nvPr/>
        </p:nvSpPr>
        <p:spPr>
          <a:xfrm>
            <a:off x="7117129" y="5175293"/>
            <a:ext cx="31545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«Queremos gestionar un hotel que genere menos residuos, consuma menos energía y ofrezca a los huéspedes una experiencia digital más fluida».</a:t>
            </a:r>
            <a:endParaRPr b="1" i="1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56"/>
          <p:cNvSpPr/>
          <p:nvPr/>
        </p:nvSpPr>
        <p:spPr>
          <a:xfrm>
            <a:off x="8113901" y="3254507"/>
            <a:ext cx="3574707" cy="1554434"/>
          </a:xfrm>
          <a:prstGeom prst="wedgeRoundRectCallout">
            <a:avLst>
              <a:gd fmla="val -63549" name="adj1"/>
              <a:gd fmla="val -5773" name="adj2"/>
              <a:gd fmla="val 16667" name="adj3"/>
            </a:avLst>
          </a:prstGeom>
          <a:solidFill>
            <a:schemeClr val="lt1"/>
          </a:solidFill>
          <a:ln cap="flat" cmpd="sng" w="19050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56"/>
          <p:cNvSpPr txBox="1"/>
          <p:nvPr/>
        </p:nvSpPr>
        <p:spPr>
          <a:xfrm>
            <a:off x="8263919" y="3322899"/>
            <a:ext cx="32859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«Nuestro objetivo es reducir nuestra huella medioambiental y mejorar el trabajo diario de nuestro personal utilizando herramientas digitales sencillas».</a:t>
            </a:r>
            <a:endParaRPr b="1" i="1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56"/>
          <p:cNvSpPr txBox="1"/>
          <p:nvPr/>
        </p:nvSpPr>
        <p:spPr>
          <a:xfrm>
            <a:off x="7628906" y="2131011"/>
            <a:ext cx="188407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Ejemplos:</a:t>
            </a:r>
            <a:endParaRPr/>
          </a:p>
        </p:txBody>
      </p:sp>
      <p:pic>
        <p:nvPicPr>
          <p:cNvPr id="1316" name="Google Shape;131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9466" y="-20783"/>
            <a:ext cx="4554126" cy="35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7" name="Google Shape;1317;p56"/>
          <p:cNvSpPr/>
          <p:nvPr/>
        </p:nvSpPr>
        <p:spPr>
          <a:xfrm flipH="1" rot="-7654095">
            <a:off x="9341035" y="2434065"/>
            <a:ext cx="805155" cy="457738"/>
          </a:xfrm>
          <a:custGeom>
            <a:rect b="b" l="l" r="r" t="t"/>
            <a:pathLst>
              <a:path extrusionOk="0" h="589562" w="1037030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3" name="Google Shape;132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0511" y="14326"/>
            <a:ext cx="6996001" cy="4470376"/>
          </a:xfrm>
          <a:prstGeom prst="rect">
            <a:avLst/>
          </a:prstGeom>
          <a:noFill/>
          <a:ln>
            <a:noFill/>
          </a:ln>
        </p:spPr>
      </p:pic>
      <p:sp>
        <p:nvSpPr>
          <p:cNvPr id="1324" name="Google Shape;1324;p57"/>
          <p:cNvSpPr txBox="1"/>
          <p:nvPr/>
        </p:nvSpPr>
        <p:spPr>
          <a:xfrm>
            <a:off x="570087" y="1351143"/>
            <a:ext cx="43608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Organice una sesión </a:t>
            </a: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«lluvia de ideas</a:t>
            </a: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sobre la visión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» con el personal durante el cambio de turno.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Plantee preguntas como: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«¿Qué haría que tus tareas diarias fueran más fáciles o eficientes?»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¿Cuáles son los dos principales problemas que ves o experimentas habitualmente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(desperdicio, retrasos, frustraciones digitales)?»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«¿Qué retos priorizarías?»</a:t>
            </a:r>
            <a:endParaRPr/>
          </a:p>
        </p:txBody>
      </p:sp>
      <p:sp>
        <p:nvSpPr>
          <p:cNvPr id="1325" name="Google Shape;1325;p57"/>
          <p:cNvSpPr txBox="1"/>
          <p:nvPr/>
        </p:nvSpPr>
        <p:spPr>
          <a:xfrm>
            <a:off x="454695" y="394053"/>
            <a:ext cx="7113168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Ejercicio para alumnos/líderes:</a:t>
            </a:r>
            <a:endParaRPr/>
          </a:p>
        </p:txBody>
      </p:sp>
      <p:cxnSp>
        <p:nvCxnSpPr>
          <p:cNvPr id="1326" name="Google Shape;1326;p57"/>
          <p:cNvCxnSpPr/>
          <p:nvPr/>
        </p:nvCxnSpPr>
        <p:spPr>
          <a:xfrm>
            <a:off x="0" y="1115711"/>
            <a:ext cx="6655925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327" name="Google Shape;1327;p57"/>
          <p:cNvSpPr/>
          <p:nvPr/>
        </p:nvSpPr>
        <p:spPr>
          <a:xfrm>
            <a:off x="5570336" y="3462789"/>
            <a:ext cx="5814328" cy="2609859"/>
          </a:xfrm>
          <a:prstGeom prst="roundRect">
            <a:avLst>
              <a:gd fmla="val 7861" name="adj"/>
            </a:avLst>
          </a:prstGeom>
          <a:noFill/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8" name="Google Shape;1328;p57"/>
          <p:cNvSpPr txBox="1"/>
          <p:nvPr/>
        </p:nvSpPr>
        <p:spPr>
          <a:xfrm>
            <a:off x="5989763" y="3665840"/>
            <a:ext cx="37011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El personal que ayuda a dar forma a la visión es más propenso a: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Apoyar la adopción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Reducir la resistencia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Sentir que el cambio es suyo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Sugerir mejoras</a:t>
            </a:r>
            <a:endParaRPr/>
          </a:p>
        </p:txBody>
      </p:sp>
      <p:cxnSp>
        <p:nvCxnSpPr>
          <p:cNvPr id="1329" name="Google Shape;1329;p57"/>
          <p:cNvCxnSpPr/>
          <p:nvPr/>
        </p:nvCxnSpPr>
        <p:spPr>
          <a:xfrm>
            <a:off x="6655925" y="1108918"/>
            <a:ext cx="0" cy="2313289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1330" name="Google Shape;1330;p57"/>
          <p:cNvGrpSpPr/>
          <p:nvPr/>
        </p:nvGrpSpPr>
        <p:grpSpPr>
          <a:xfrm>
            <a:off x="9513659" y="2650441"/>
            <a:ext cx="1844414" cy="1844414"/>
            <a:chOff x="1994079" y="4827481"/>
            <a:chExt cx="1844414" cy="1844414"/>
          </a:xfrm>
        </p:grpSpPr>
        <p:grpSp>
          <p:nvGrpSpPr>
            <p:cNvPr id="1331" name="Google Shape;1331;p57"/>
            <p:cNvGrpSpPr/>
            <p:nvPr/>
          </p:nvGrpSpPr>
          <p:grpSpPr>
            <a:xfrm>
              <a:off x="1994079" y="4827481"/>
              <a:ext cx="1844414" cy="1844414"/>
              <a:chOff x="2833721" y="1436006"/>
              <a:chExt cx="2442176" cy="2442176"/>
            </a:xfrm>
          </p:grpSpPr>
          <p:sp>
            <p:nvSpPr>
              <p:cNvPr id="1332" name="Google Shape;1332;p57"/>
              <p:cNvSpPr/>
              <p:nvPr/>
            </p:nvSpPr>
            <p:spPr>
              <a:xfrm rot="-2700000">
                <a:off x="3191369" y="1793655"/>
                <a:ext cx="1726880" cy="1726879"/>
              </a:xfrm>
              <a:prstGeom prst="ellipse">
                <a:avLst/>
              </a:pr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3" name="Google Shape;1333;p57"/>
              <p:cNvSpPr/>
              <p:nvPr/>
            </p:nvSpPr>
            <p:spPr>
              <a:xfrm>
                <a:off x="3382114" y="1984406"/>
                <a:ext cx="1345373" cy="134537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34" name="Google Shape;1334;p57"/>
              <p:cNvGrpSpPr/>
              <p:nvPr/>
            </p:nvGrpSpPr>
            <p:grpSpPr>
              <a:xfrm>
                <a:off x="3068464" y="1670756"/>
                <a:ext cx="1972690" cy="1972393"/>
                <a:chOff x="1000491" y="2838436"/>
                <a:chExt cx="2183137" cy="2182809"/>
              </a:xfrm>
            </p:grpSpPr>
            <p:sp>
              <p:nvSpPr>
                <p:cNvPr id="1335" name="Google Shape;1335;p57"/>
                <p:cNvSpPr/>
                <p:nvPr/>
              </p:nvSpPr>
              <p:spPr>
                <a:xfrm>
                  <a:off x="1000491" y="2838436"/>
                  <a:ext cx="2183119" cy="1100675"/>
                </a:xfrm>
                <a:custGeom>
                  <a:rect b="b" l="l" r="r" t="t"/>
                  <a:pathLst>
                    <a:path extrusionOk="0" h="1100675" w="2183119">
                      <a:moveTo>
                        <a:pt x="9116" y="1100675"/>
                      </a:moveTo>
                      <a:cubicBezTo>
                        <a:pt x="4084" y="1100675"/>
                        <a:pt x="0" y="1096592"/>
                        <a:pt x="0" y="1091560"/>
                      </a:cubicBezTo>
                      <a:cubicBezTo>
                        <a:pt x="0" y="944194"/>
                        <a:pt x="28861" y="801240"/>
                        <a:pt x="85779" y="666673"/>
                      </a:cubicBezTo>
                      <a:cubicBezTo>
                        <a:pt x="140766" y="536682"/>
                        <a:pt x="219471" y="419946"/>
                        <a:pt x="319709" y="319709"/>
                      </a:cubicBezTo>
                      <a:cubicBezTo>
                        <a:pt x="419946" y="219471"/>
                        <a:pt x="536682" y="140766"/>
                        <a:pt x="666673" y="85779"/>
                      </a:cubicBezTo>
                      <a:cubicBezTo>
                        <a:pt x="801259" y="28860"/>
                        <a:pt x="944212" y="0"/>
                        <a:pt x="1091560" y="0"/>
                      </a:cubicBezTo>
                      <a:cubicBezTo>
                        <a:pt x="1238907" y="0"/>
                        <a:pt x="1381879" y="28860"/>
                        <a:pt x="1516446" y="85779"/>
                      </a:cubicBezTo>
                      <a:cubicBezTo>
                        <a:pt x="1646437" y="140766"/>
                        <a:pt x="1763174" y="219471"/>
                        <a:pt x="1863411" y="319709"/>
                      </a:cubicBezTo>
                      <a:cubicBezTo>
                        <a:pt x="1963648" y="419946"/>
                        <a:pt x="2042354" y="536682"/>
                        <a:pt x="2097340" y="666673"/>
                      </a:cubicBezTo>
                      <a:cubicBezTo>
                        <a:pt x="2154259" y="801259"/>
                        <a:pt x="2183120" y="944212"/>
                        <a:pt x="2183120" y="1091560"/>
                      </a:cubicBezTo>
                      <a:cubicBezTo>
                        <a:pt x="2183120" y="1096592"/>
                        <a:pt x="2179036" y="1100675"/>
                        <a:pt x="2174004" y="1100675"/>
                      </a:cubicBezTo>
                      <a:cubicBezTo>
                        <a:pt x="2168972" y="1100675"/>
                        <a:pt x="2164888" y="1096592"/>
                        <a:pt x="2164888" y="1091560"/>
                      </a:cubicBezTo>
                      <a:cubicBezTo>
                        <a:pt x="2164888" y="499709"/>
                        <a:pt x="1683392" y="18213"/>
                        <a:pt x="1091542" y="18213"/>
                      </a:cubicBezTo>
                      <a:cubicBezTo>
                        <a:pt x="499690" y="18213"/>
                        <a:pt x="18232" y="499709"/>
                        <a:pt x="18232" y="1091560"/>
                      </a:cubicBezTo>
                      <a:cubicBezTo>
                        <a:pt x="18232" y="1096592"/>
                        <a:pt x="14148" y="1100675"/>
                        <a:pt x="9116" y="1100675"/>
                      </a:cubicBezTo>
                      <a:close/>
                    </a:path>
                  </a:pathLst>
                </a:custGeom>
                <a:solidFill>
                  <a:srgbClr val="62A84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36" name="Google Shape;1336;p57"/>
                <p:cNvGrpSpPr/>
                <p:nvPr/>
              </p:nvGrpSpPr>
              <p:grpSpPr>
                <a:xfrm>
                  <a:off x="1000491" y="3920861"/>
                  <a:ext cx="2183137" cy="1100384"/>
                  <a:chOff x="1000491" y="3920861"/>
                  <a:chExt cx="2183137" cy="1100384"/>
                </a:xfrm>
              </p:grpSpPr>
              <p:sp>
                <p:nvSpPr>
                  <p:cNvPr id="1337" name="Google Shape;1337;p57"/>
                  <p:cNvSpPr/>
                  <p:nvPr/>
                </p:nvSpPr>
                <p:spPr>
                  <a:xfrm>
                    <a:off x="3165379" y="3920861"/>
                    <a:ext cx="18249" cy="25524"/>
                  </a:xfrm>
                  <a:custGeom>
                    <a:rect b="b" l="l" r="r" t="t"/>
                    <a:pathLst>
                      <a:path extrusionOk="0" h="25524" w="18249">
                        <a:moveTo>
                          <a:pt x="9116" y="25524"/>
                        </a:moveTo>
                        <a:lnTo>
                          <a:pt x="9061" y="25524"/>
                        </a:lnTo>
                        <a:cubicBezTo>
                          <a:pt x="4029" y="25488"/>
                          <a:pt x="-18" y="21386"/>
                          <a:pt x="0" y="16354"/>
                        </a:cubicBezTo>
                        <a:cubicBezTo>
                          <a:pt x="0" y="13947"/>
                          <a:pt x="18" y="11540"/>
                          <a:pt x="18" y="9116"/>
                        </a:cubicBezTo>
                        <a:cubicBezTo>
                          <a:pt x="18" y="4084"/>
                          <a:pt x="4102" y="0"/>
                          <a:pt x="9134" y="0"/>
                        </a:cubicBezTo>
                        <a:cubicBezTo>
                          <a:pt x="14166" y="0"/>
                          <a:pt x="18250" y="4084"/>
                          <a:pt x="18250" y="9116"/>
                        </a:cubicBezTo>
                        <a:cubicBezTo>
                          <a:pt x="18250" y="11577"/>
                          <a:pt x="18250" y="14020"/>
                          <a:pt x="18232" y="16463"/>
                        </a:cubicBezTo>
                        <a:cubicBezTo>
                          <a:pt x="18195" y="21477"/>
                          <a:pt x="14130" y="25524"/>
                          <a:pt x="9116" y="2552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8" name="Google Shape;1338;p57"/>
                  <p:cNvSpPr/>
                  <p:nvPr/>
                </p:nvSpPr>
                <p:spPr>
                  <a:xfrm>
                    <a:off x="1002280" y="3982926"/>
                    <a:ext cx="2179595" cy="1038319"/>
                  </a:xfrm>
                  <a:custGeom>
                    <a:rect b="b" l="l" r="r" t="t"/>
                    <a:pathLst>
                      <a:path extrusionOk="0" h="1038319" w="2179595">
                        <a:moveTo>
                          <a:pt x="1062806" y="1038301"/>
                        </a:moveTo>
                        <a:cubicBezTo>
                          <a:pt x="1062806" y="1038301"/>
                          <a:pt x="1062660" y="1038301"/>
                          <a:pt x="1062587" y="1038301"/>
                        </a:cubicBezTo>
                        <a:cubicBezTo>
                          <a:pt x="1057665" y="1038174"/>
                          <a:pt x="1052760" y="1038028"/>
                          <a:pt x="1047856" y="1037845"/>
                        </a:cubicBezTo>
                        <a:cubicBezTo>
                          <a:pt x="1042824" y="1037663"/>
                          <a:pt x="1038904" y="1033433"/>
                          <a:pt x="1039087" y="1028401"/>
                        </a:cubicBezTo>
                        <a:cubicBezTo>
                          <a:pt x="1039269" y="1023369"/>
                          <a:pt x="1043499" y="1019358"/>
                          <a:pt x="1048531" y="1019632"/>
                        </a:cubicBezTo>
                        <a:cubicBezTo>
                          <a:pt x="1053344" y="1019814"/>
                          <a:pt x="1058175" y="1019960"/>
                          <a:pt x="1063007" y="1020088"/>
                        </a:cubicBezTo>
                        <a:cubicBezTo>
                          <a:pt x="1068038" y="1020215"/>
                          <a:pt x="1072013" y="1024390"/>
                          <a:pt x="1071903" y="1029422"/>
                        </a:cubicBezTo>
                        <a:cubicBezTo>
                          <a:pt x="1071776" y="1034381"/>
                          <a:pt x="1067728" y="1038319"/>
                          <a:pt x="1062788" y="1038319"/>
                        </a:cubicBezTo>
                        <a:close/>
                        <a:moveTo>
                          <a:pt x="1117592" y="1038283"/>
                        </a:moveTo>
                        <a:cubicBezTo>
                          <a:pt x="1112669" y="1038283"/>
                          <a:pt x="1108604" y="1034345"/>
                          <a:pt x="1108476" y="1029386"/>
                        </a:cubicBezTo>
                        <a:cubicBezTo>
                          <a:pt x="1108348" y="1024354"/>
                          <a:pt x="1112323" y="1020179"/>
                          <a:pt x="1117355" y="1020051"/>
                        </a:cubicBezTo>
                        <a:cubicBezTo>
                          <a:pt x="1122186" y="1019924"/>
                          <a:pt x="1126981" y="1019778"/>
                          <a:pt x="1131794" y="1019595"/>
                        </a:cubicBezTo>
                        <a:cubicBezTo>
                          <a:pt x="1136790" y="1019358"/>
                          <a:pt x="1141056" y="1023315"/>
                          <a:pt x="1141256" y="1028347"/>
                        </a:cubicBezTo>
                        <a:cubicBezTo>
                          <a:pt x="1141457" y="1033378"/>
                          <a:pt x="1137537" y="1037608"/>
                          <a:pt x="1132505" y="1037809"/>
                        </a:cubicBezTo>
                        <a:cubicBezTo>
                          <a:pt x="1127619" y="1037991"/>
                          <a:pt x="1122715" y="1038155"/>
                          <a:pt x="1117811" y="1038283"/>
                        </a:cubicBezTo>
                        <a:cubicBezTo>
                          <a:pt x="1117738" y="1038283"/>
                          <a:pt x="1117665" y="1038283"/>
                          <a:pt x="1117574" y="1038283"/>
                        </a:cubicBezTo>
                        <a:close/>
                        <a:moveTo>
                          <a:pt x="993562" y="1034418"/>
                        </a:moveTo>
                        <a:cubicBezTo>
                          <a:pt x="993289" y="1034418"/>
                          <a:pt x="993034" y="1034418"/>
                          <a:pt x="992760" y="1034381"/>
                        </a:cubicBezTo>
                        <a:cubicBezTo>
                          <a:pt x="987856" y="1033944"/>
                          <a:pt x="982970" y="1033488"/>
                          <a:pt x="978084" y="1032996"/>
                        </a:cubicBezTo>
                        <a:cubicBezTo>
                          <a:pt x="973070" y="1032485"/>
                          <a:pt x="969424" y="1028018"/>
                          <a:pt x="969934" y="1023005"/>
                        </a:cubicBezTo>
                        <a:cubicBezTo>
                          <a:pt x="970445" y="1017991"/>
                          <a:pt x="974930" y="1014345"/>
                          <a:pt x="979925" y="1014855"/>
                        </a:cubicBezTo>
                        <a:cubicBezTo>
                          <a:pt x="984720" y="1015348"/>
                          <a:pt x="989533" y="1015803"/>
                          <a:pt x="994346" y="1016223"/>
                        </a:cubicBezTo>
                        <a:cubicBezTo>
                          <a:pt x="999360" y="1016660"/>
                          <a:pt x="1003061" y="1021090"/>
                          <a:pt x="1002623" y="1026104"/>
                        </a:cubicBezTo>
                        <a:cubicBezTo>
                          <a:pt x="1002204" y="1030844"/>
                          <a:pt x="998230" y="1034418"/>
                          <a:pt x="993562" y="1034418"/>
                        </a:cubicBezTo>
                        <a:close/>
                        <a:moveTo>
                          <a:pt x="1186799" y="1034345"/>
                        </a:moveTo>
                        <a:cubicBezTo>
                          <a:pt x="1182131" y="1034345"/>
                          <a:pt x="1178157" y="1030771"/>
                          <a:pt x="1177738" y="1026031"/>
                        </a:cubicBezTo>
                        <a:cubicBezTo>
                          <a:pt x="1177282" y="1021017"/>
                          <a:pt x="1181001" y="1016587"/>
                          <a:pt x="1186015" y="1016150"/>
                        </a:cubicBezTo>
                        <a:cubicBezTo>
                          <a:pt x="1190828" y="1015712"/>
                          <a:pt x="1195641" y="1015256"/>
                          <a:pt x="1200436" y="1014764"/>
                        </a:cubicBezTo>
                        <a:cubicBezTo>
                          <a:pt x="1205450" y="1014272"/>
                          <a:pt x="1209916" y="1017900"/>
                          <a:pt x="1210427" y="1022895"/>
                        </a:cubicBezTo>
                        <a:cubicBezTo>
                          <a:pt x="1210937" y="1027909"/>
                          <a:pt x="1207291" y="1032376"/>
                          <a:pt x="1202277" y="1032886"/>
                        </a:cubicBezTo>
                        <a:cubicBezTo>
                          <a:pt x="1197391" y="1033378"/>
                          <a:pt x="1192505" y="1033852"/>
                          <a:pt x="1187619" y="1034290"/>
                        </a:cubicBezTo>
                        <a:cubicBezTo>
                          <a:pt x="1187346" y="1034308"/>
                          <a:pt x="1187072" y="1034327"/>
                          <a:pt x="1186799" y="1034327"/>
                        </a:cubicBezTo>
                        <a:close/>
                        <a:moveTo>
                          <a:pt x="924684" y="1026122"/>
                        </a:moveTo>
                        <a:cubicBezTo>
                          <a:pt x="924228" y="1026122"/>
                          <a:pt x="923754" y="1026086"/>
                          <a:pt x="923298" y="1026013"/>
                        </a:cubicBezTo>
                        <a:cubicBezTo>
                          <a:pt x="918430" y="1025266"/>
                          <a:pt x="913581" y="1024500"/>
                          <a:pt x="908749" y="1023679"/>
                        </a:cubicBezTo>
                        <a:cubicBezTo>
                          <a:pt x="903790" y="1022841"/>
                          <a:pt x="900436" y="1018155"/>
                          <a:pt x="901256" y="1013178"/>
                        </a:cubicBezTo>
                        <a:cubicBezTo>
                          <a:pt x="902095" y="1008219"/>
                          <a:pt x="906780" y="1004864"/>
                          <a:pt x="911757" y="1005685"/>
                        </a:cubicBezTo>
                        <a:cubicBezTo>
                          <a:pt x="916516" y="1006487"/>
                          <a:pt x="921274" y="1007234"/>
                          <a:pt x="926051" y="1007982"/>
                        </a:cubicBezTo>
                        <a:cubicBezTo>
                          <a:pt x="931028" y="1008748"/>
                          <a:pt x="934438" y="1013397"/>
                          <a:pt x="933690" y="1018374"/>
                        </a:cubicBezTo>
                        <a:cubicBezTo>
                          <a:pt x="932997" y="1022877"/>
                          <a:pt x="929114" y="1026122"/>
                          <a:pt x="924684" y="1026122"/>
                        </a:cubicBezTo>
                        <a:close/>
                        <a:moveTo>
                          <a:pt x="1255678" y="1025995"/>
                        </a:moveTo>
                        <a:cubicBezTo>
                          <a:pt x="1251247" y="1025995"/>
                          <a:pt x="1247364" y="1022768"/>
                          <a:pt x="1246671" y="1018264"/>
                        </a:cubicBezTo>
                        <a:cubicBezTo>
                          <a:pt x="1245905" y="1013287"/>
                          <a:pt x="1249315" y="1008638"/>
                          <a:pt x="1254292" y="1007873"/>
                        </a:cubicBezTo>
                        <a:cubicBezTo>
                          <a:pt x="1259069" y="1007143"/>
                          <a:pt x="1263845" y="1006377"/>
                          <a:pt x="1268604" y="1005575"/>
                        </a:cubicBezTo>
                        <a:cubicBezTo>
                          <a:pt x="1273581" y="1004737"/>
                          <a:pt x="1278266" y="1008092"/>
                          <a:pt x="1279105" y="1013050"/>
                        </a:cubicBezTo>
                        <a:cubicBezTo>
                          <a:pt x="1279944" y="1018009"/>
                          <a:pt x="1276589" y="1022713"/>
                          <a:pt x="1271630" y="1023552"/>
                        </a:cubicBezTo>
                        <a:cubicBezTo>
                          <a:pt x="1266799" y="1024372"/>
                          <a:pt x="1261949" y="1025138"/>
                          <a:pt x="1257081" y="1025885"/>
                        </a:cubicBezTo>
                        <a:cubicBezTo>
                          <a:pt x="1256607" y="1025958"/>
                          <a:pt x="1256152" y="1025995"/>
                          <a:pt x="1255678" y="1025995"/>
                        </a:cubicBezTo>
                        <a:close/>
                        <a:moveTo>
                          <a:pt x="856461" y="1013433"/>
                        </a:moveTo>
                        <a:cubicBezTo>
                          <a:pt x="855805" y="1013433"/>
                          <a:pt x="855149" y="1013360"/>
                          <a:pt x="854492" y="1013214"/>
                        </a:cubicBezTo>
                        <a:cubicBezTo>
                          <a:pt x="849697" y="1012157"/>
                          <a:pt x="844902" y="1011063"/>
                          <a:pt x="840126" y="1009951"/>
                        </a:cubicBezTo>
                        <a:cubicBezTo>
                          <a:pt x="835221" y="1008802"/>
                          <a:pt x="832177" y="1003898"/>
                          <a:pt x="833325" y="998994"/>
                        </a:cubicBezTo>
                        <a:cubicBezTo>
                          <a:pt x="834474" y="994089"/>
                          <a:pt x="839378" y="991045"/>
                          <a:pt x="844282" y="992193"/>
                        </a:cubicBezTo>
                        <a:cubicBezTo>
                          <a:pt x="848986" y="993287"/>
                          <a:pt x="853690" y="994363"/>
                          <a:pt x="858412" y="995402"/>
                        </a:cubicBezTo>
                        <a:cubicBezTo>
                          <a:pt x="863334" y="996478"/>
                          <a:pt x="866434" y="1001345"/>
                          <a:pt x="865358" y="1006268"/>
                        </a:cubicBezTo>
                        <a:cubicBezTo>
                          <a:pt x="864428" y="1010534"/>
                          <a:pt x="860654" y="1013433"/>
                          <a:pt x="856461" y="1013433"/>
                        </a:cubicBezTo>
                        <a:close/>
                        <a:moveTo>
                          <a:pt x="1323882" y="1013251"/>
                        </a:moveTo>
                        <a:cubicBezTo>
                          <a:pt x="1319707" y="1013251"/>
                          <a:pt x="1315933" y="1010352"/>
                          <a:pt x="1314985" y="1006104"/>
                        </a:cubicBezTo>
                        <a:cubicBezTo>
                          <a:pt x="1313891" y="1001182"/>
                          <a:pt x="1317008" y="996314"/>
                          <a:pt x="1321931" y="995238"/>
                        </a:cubicBezTo>
                        <a:cubicBezTo>
                          <a:pt x="1326653" y="994199"/>
                          <a:pt x="1331357" y="993123"/>
                          <a:pt x="1336060" y="992029"/>
                        </a:cubicBezTo>
                        <a:cubicBezTo>
                          <a:pt x="1340965" y="990881"/>
                          <a:pt x="1345869" y="993926"/>
                          <a:pt x="1347018" y="998811"/>
                        </a:cubicBezTo>
                        <a:cubicBezTo>
                          <a:pt x="1348166" y="1003716"/>
                          <a:pt x="1345122" y="1008620"/>
                          <a:pt x="1340236" y="1009769"/>
                        </a:cubicBezTo>
                        <a:cubicBezTo>
                          <a:pt x="1335459" y="1010899"/>
                          <a:pt x="1330664" y="1011975"/>
                          <a:pt x="1325869" y="1013050"/>
                        </a:cubicBezTo>
                        <a:cubicBezTo>
                          <a:pt x="1325213" y="1013196"/>
                          <a:pt x="1324538" y="1013269"/>
                          <a:pt x="1323900" y="1013269"/>
                        </a:cubicBezTo>
                        <a:close/>
                        <a:moveTo>
                          <a:pt x="789205" y="996368"/>
                        </a:moveTo>
                        <a:cubicBezTo>
                          <a:pt x="788366" y="996368"/>
                          <a:pt x="787509" y="996259"/>
                          <a:pt x="786671" y="996004"/>
                        </a:cubicBezTo>
                        <a:cubicBezTo>
                          <a:pt x="781949" y="994636"/>
                          <a:pt x="777245" y="993251"/>
                          <a:pt x="772541" y="991829"/>
                        </a:cubicBezTo>
                        <a:cubicBezTo>
                          <a:pt x="767728" y="990370"/>
                          <a:pt x="764993" y="985284"/>
                          <a:pt x="766470" y="980452"/>
                        </a:cubicBezTo>
                        <a:cubicBezTo>
                          <a:pt x="767929" y="975639"/>
                          <a:pt x="773015" y="972923"/>
                          <a:pt x="777847" y="974381"/>
                        </a:cubicBezTo>
                        <a:cubicBezTo>
                          <a:pt x="782459" y="975785"/>
                          <a:pt x="787090" y="977152"/>
                          <a:pt x="791739" y="978483"/>
                        </a:cubicBezTo>
                        <a:cubicBezTo>
                          <a:pt x="796571" y="979887"/>
                          <a:pt x="799360" y="984937"/>
                          <a:pt x="797974" y="989769"/>
                        </a:cubicBezTo>
                        <a:cubicBezTo>
                          <a:pt x="796826" y="993761"/>
                          <a:pt x="793179" y="996368"/>
                          <a:pt x="789223" y="996368"/>
                        </a:cubicBezTo>
                        <a:close/>
                        <a:moveTo>
                          <a:pt x="1391120" y="996150"/>
                        </a:moveTo>
                        <a:cubicBezTo>
                          <a:pt x="1387164" y="996150"/>
                          <a:pt x="1383517" y="993561"/>
                          <a:pt x="1382369" y="989568"/>
                        </a:cubicBezTo>
                        <a:cubicBezTo>
                          <a:pt x="1380965" y="984737"/>
                          <a:pt x="1383754" y="979687"/>
                          <a:pt x="1388586" y="978283"/>
                        </a:cubicBezTo>
                        <a:cubicBezTo>
                          <a:pt x="1393235" y="976934"/>
                          <a:pt x="1397865" y="975566"/>
                          <a:pt x="1402478" y="974162"/>
                        </a:cubicBezTo>
                        <a:cubicBezTo>
                          <a:pt x="1407309" y="972704"/>
                          <a:pt x="1412396" y="975420"/>
                          <a:pt x="1413854" y="980234"/>
                        </a:cubicBezTo>
                        <a:cubicBezTo>
                          <a:pt x="1415313" y="985047"/>
                          <a:pt x="1412597" y="990133"/>
                          <a:pt x="1407783" y="991610"/>
                        </a:cubicBezTo>
                        <a:cubicBezTo>
                          <a:pt x="1403080" y="993032"/>
                          <a:pt x="1398376" y="994436"/>
                          <a:pt x="1393654" y="995803"/>
                        </a:cubicBezTo>
                        <a:cubicBezTo>
                          <a:pt x="1392815" y="996040"/>
                          <a:pt x="1391958" y="996168"/>
                          <a:pt x="1391120" y="996168"/>
                        </a:cubicBezTo>
                        <a:close/>
                        <a:moveTo>
                          <a:pt x="723079" y="974946"/>
                        </a:moveTo>
                        <a:cubicBezTo>
                          <a:pt x="722058" y="974946"/>
                          <a:pt x="721019" y="974782"/>
                          <a:pt x="719998" y="974399"/>
                        </a:cubicBezTo>
                        <a:cubicBezTo>
                          <a:pt x="715349" y="972722"/>
                          <a:pt x="710736" y="971027"/>
                          <a:pt x="706124" y="969295"/>
                        </a:cubicBezTo>
                        <a:cubicBezTo>
                          <a:pt x="701402" y="967526"/>
                          <a:pt x="699032" y="962275"/>
                          <a:pt x="700800" y="957553"/>
                        </a:cubicBezTo>
                        <a:cubicBezTo>
                          <a:pt x="702569" y="952832"/>
                          <a:pt x="707819" y="950443"/>
                          <a:pt x="712541" y="952230"/>
                        </a:cubicBezTo>
                        <a:cubicBezTo>
                          <a:pt x="717081" y="953925"/>
                          <a:pt x="721621" y="955603"/>
                          <a:pt x="726179" y="957243"/>
                        </a:cubicBezTo>
                        <a:cubicBezTo>
                          <a:pt x="730919" y="958957"/>
                          <a:pt x="733380" y="964172"/>
                          <a:pt x="731666" y="968911"/>
                        </a:cubicBezTo>
                        <a:cubicBezTo>
                          <a:pt x="730335" y="972631"/>
                          <a:pt x="726817" y="974946"/>
                          <a:pt x="723079" y="974946"/>
                        </a:cubicBezTo>
                        <a:close/>
                        <a:moveTo>
                          <a:pt x="1457100" y="974728"/>
                        </a:moveTo>
                        <a:cubicBezTo>
                          <a:pt x="1453362" y="974728"/>
                          <a:pt x="1449862" y="972412"/>
                          <a:pt x="1448531" y="968711"/>
                        </a:cubicBezTo>
                        <a:cubicBezTo>
                          <a:pt x="1446817" y="963971"/>
                          <a:pt x="1449278" y="958757"/>
                          <a:pt x="1454019" y="957043"/>
                        </a:cubicBezTo>
                        <a:cubicBezTo>
                          <a:pt x="1458558" y="955402"/>
                          <a:pt x="1463098" y="953725"/>
                          <a:pt x="1467619" y="952029"/>
                        </a:cubicBezTo>
                        <a:cubicBezTo>
                          <a:pt x="1472341" y="950242"/>
                          <a:pt x="1477592" y="952649"/>
                          <a:pt x="1479361" y="957353"/>
                        </a:cubicBezTo>
                        <a:cubicBezTo>
                          <a:pt x="1481129" y="962057"/>
                          <a:pt x="1478741" y="967326"/>
                          <a:pt x="1474037" y="969094"/>
                        </a:cubicBezTo>
                        <a:cubicBezTo>
                          <a:pt x="1469442" y="970826"/>
                          <a:pt x="1464830" y="972522"/>
                          <a:pt x="1460217" y="974181"/>
                        </a:cubicBezTo>
                        <a:cubicBezTo>
                          <a:pt x="1459196" y="974545"/>
                          <a:pt x="1458157" y="974728"/>
                          <a:pt x="1457118" y="974728"/>
                        </a:cubicBezTo>
                        <a:close/>
                        <a:moveTo>
                          <a:pt x="658448" y="949295"/>
                        </a:moveTo>
                        <a:cubicBezTo>
                          <a:pt x="657227" y="949295"/>
                          <a:pt x="656005" y="949058"/>
                          <a:pt x="654820" y="948529"/>
                        </a:cubicBezTo>
                        <a:cubicBezTo>
                          <a:pt x="650299" y="946560"/>
                          <a:pt x="645796" y="944573"/>
                          <a:pt x="641311" y="942549"/>
                        </a:cubicBezTo>
                        <a:cubicBezTo>
                          <a:pt x="636716" y="940471"/>
                          <a:pt x="634674" y="935074"/>
                          <a:pt x="636753" y="930498"/>
                        </a:cubicBezTo>
                        <a:cubicBezTo>
                          <a:pt x="638831" y="925904"/>
                          <a:pt x="644228" y="923861"/>
                          <a:pt x="648804" y="925940"/>
                        </a:cubicBezTo>
                        <a:cubicBezTo>
                          <a:pt x="653216" y="927927"/>
                          <a:pt x="657646" y="929896"/>
                          <a:pt x="662095" y="931829"/>
                        </a:cubicBezTo>
                        <a:cubicBezTo>
                          <a:pt x="666707" y="933834"/>
                          <a:pt x="668822" y="939213"/>
                          <a:pt x="666816" y="943825"/>
                        </a:cubicBezTo>
                        <a:cubicBezTo>
                          <a:pt x="665322" y="947253"/>
                          <a:pt x="661967" y="949313"/>
                          <a:pt x="658448" y="949313"/>
                        </a:cubicBezTo>
                        <a:close/>
                        <a:moveTo>
                          <a:pt x="1521475" y="949131"/>
                        </a:moveTo>
                        <a:cubicBezTo>
                          <a:pt x="1517957" y="949131"/>
                          <a:pt x="1514602" y="947088"/>
                          <a:pt x="1513107" y="943643"/>
                        </a:cubicBezTo>
                        <a:cubicBezTo>
                          <a:pt x="1511102" y="939030"/>
                          <a:pt x="1513216" y="933652"/>
                          <a:pt x="1517829" y="931646"/>
                        </a:cubicBezTo>
                        <a:cubicBezTo>
                          <a:pt x="1522241" y="929732"/>
                          <a:pt x="1526635" y="927781"/>
                          <a:pt x="1531029" y="925794"/>
                        </a:cubicBezTo>
                        <a:cubicBezTo>
                          <a:pt x="1535605" y="923716"/>
                          <a:pt x="1541020" y="925758"/>
                          <a:pt x="1543080" y="930352"/>
                        </a:cubicBezTo>
                        <a:cubicBezTo>
                          <a:pt x="1545158" y="934946"/>
                          <a:pt x="1543116" y="940343"/>
                          <a:pt x="1538522" y="942403"/>
                        </a:cubicBezTo>
                        <a:cubicBezTo>
                          <a:pt x="1534073" y="944408"/>
                          <a:pt x="1529588" y="946396"/>
                          <a:pt x="1525103" y="948347"/>
                        </a:cubicBezTo>
                        <a:cubicBezTo>
                          <a:pt x="1523918" y="948857"/>
                          <a:pt x="1522679" y="949112"/>
                          <a:pt x="1521475" y="949112"/>
                        </a:cubicBezTo>
                        <a:close/>
                        <a:moveTo>
                          <a:pt x="595640" y="919522"/>
                        </a:moveTo>
                        <a:cubicBezTo>
                          <a:pt x="594237" y="919522"/>
                          <a:pt x="592815" y="919194"/>
                          <a:pt x="591484" y="918520"/>
                        </a:cubicBezTo>
                        <a:cubicBezTo>
                          <a:pt x="587108" y="916259"/>
                          <a:pt x="582751" y="913980"/>
                          <a:pt x="578393" y="911683"/>
                        </a:cubicBezTo>
                        <a:cubicBezTo>
                          <a:pt x="573945" y="909331"/>
                          <a:pt x="572249" y="903807"/>
                          <a:pt x="574620" y="899358"/>
                        </a:cubicBezTo>
                        <a:cubicBezTo>
                          <a:pt x="576990" y="894910"/>
                          <a:pt x="582496" y="893214"/>
                          <a:pt x="586944" y="895584"/>
                        </a:cubicBezTo>
                        <a:cubicBezTo>
                          <a:pt x="591210" y="897845"/>
                          <a:pt x="595513" y="900087"/>
                          <a:pt x="599815" y="902312"/>
                        </a:cubicBezTo>
                        <a:cubicBezTo>
                          <a:pt x="604300" y="904609"/>
                          <a:pt x="606051" y="910115"/>
                          <a:pt x="603754" y="914582"/>
                        </a:cubicBezTo>
                        <a:cubicBezTo>
                          <a:pt x="602131" y="917718"/>
                          <a:pt x="598940" y="919522"/>
                          <a:pt x="595640" y="919522"/>
                        </a:cubicBezTo>
                        <a:close/>
                        <a:moveTo>
                          <a:pt x="1584046" y="919468"/>
                        </a:moveTo>
                        <a:cubicBezTo>
                          <a:pt x="1580746" y="919468"/>
                          <a:pt x="1577556" y="917663"/>
                          <a:pt x="1575933" y="914527"/>
                        </a:cubicBezTo>
                        <a:cubicBezTo>
                          <a:pt x="1573636" y="910042"/>
                          <a:pt x="1575386" y="904554"/>
                          <a:pt x="1579871" y="902257"/>
                        </a:cubicBezTo>
                        <a:cubicBezTo>
                          <a:pt x="1584155" y="900051"/>
                          <a:pt x="1588422" y="897827"/>
                          <a:pt x="1592670" y="895566"/>
                        </a:cubicBezTo>
                        <a:cubicBezTo>
                          <a:pt x="1597118" y="893196"/>
                          <a:pt x="1602642" y="894892"/>
                          <a:pt x="1604994" y="899340"/>
                        </a:cubicBezTo>
                        <a:cubicBezTo>
                          <a:pt x="1607364" y="903788"/>
                          <a:pt x="1605669" y="909313"/>
                          <a:pt x="1601220" y="911665"/>
                        </a:cubicBezTo>
                        <a:cubicBezTo>
                          <a:pt x="1596899" y="913962"/>
                          <a:pt x="1592560" y="916222"/>
                          <a:pt x="1588203" y="918465"/>
                        </a:cubicBezTo>
                        <a:cubicBezTo>
                          <a:pt x="1586872" y="919158"/>
                          <a:pt x="1585450" y="919468"/>
                          <a:pt x="1584046" y="919468"/>
                        </a:cubicBezTo>
                        <a:close/>
                        <a:moveTo>
                          <a:pt x="1644611" y="885831"/>
                        </a:moveTo>
                        <a:cubicBezTo>
                          <a:pt x="1641512" y="885831"/>
                          <a:pt x="1638486" y="884244"/>
                          <a:pt x="1636772" y="881400"/>
                        </a:cubicBezTo>
                        <a:cubicBezTo>
                          <a:pt x="1634183" y="877079"/>
                          <a:pt x="1635605" y="871482"/>
                          <a:pt x="1639926" y="868893"/>
                        </a:cubicBezTo>
                        <a:cubicBezTo>
                          <a:pt x="1644064" y="866414"/>
                          <a:pt x="1648185" y="863916"/>
                          <a:pt x="1652287" y="861382"/>
                        </a:cubicBezTo>
                        <a:cubicBezTo>
                          <a:pt x="1656571" y="858738"/>
                          <a:pt x="1662187" y="860069"/>
                          <a:pt x="1664830" y="864354"/>
                        </a:cubicBezTo>
                        <a:cubicBezTo>
                          <a:pt x="1667474" y="868638"/>
                          <a:pt x="1666143" y="874253"/>
                          <a:pt x="1661858" y="876897"/>
                        </a:cubicBezTo>
                        <a:cubicBezTo>
                          <a:pt x="1657683" y="879468"/>
                          <a:pt x="1653490" y="882020"/>
                          <a:pt x="1649297" y="884536"/>
                        </a:cubicBezTo>
                        <a:cubicBezTo>
                          <a:pt x="1647838" y="885411"/>
                          <a:pt x="1646216" y="885831"/>
                          <a:pt x="1644630" y="885831"/>
                        </a:cubicBezTo>
                        <a:close/>
                        <a:moveTo>
                          <a:pt x="534893" y="885794"/>
                        </a:moveTo>
                        <a:cubicBezTo>
                          <a:pt x="533307" y="885794"/>
                          <a:pt x="531684" y="885375"/>
                          <a:pt x="530226" y="884500"/>
                        </a:cubicBezTo>
                        <a:cubicBezTo>
                          <a:pt x="525996" y="881965"/>
                          <a:pt x="521803" y="879413"/>
                          <a:pt x="517609" y="876842"/>
                        </a:cubicBezTo>
                        <a:cubicBezTo>
                          <a:pt x="513325" y="874199"/>
                          <a:pt x="511994" y="868584"/>
                          <a:pt x="514638" y="864299"/>
                        </a:cubicBezTo>
                        <a:cubicBezTo>
                          <a:pt x="517281" y="860014"/>
                          <a:pt x="522897" y="858684"/>
                          <a:pt x="527181" y="861327"/>
                        </a:cubicBezTo>
                        <a:cubicBezTo>
                          <a:pt x="531301" y="863861"/>
                          <a:pt x="535422" y="866377"/>
                          <a:pt x="539578" y="868857"/>
                        </a:cubicBezTo>
                        <a:cubicBezTo>
                          <a:pt x="543899" y="871446"/>
                          <a:pt x="545303" y="877043"/>
                          <a:pt x="542714" y="881364"/>
                        </a:cubicBezTo>
                        <a:cubicBezTo>
                          <a:pt x="541001" y="884226"/>
                          <a:pt x="537974" y="885794"/>
                          <a:pt x="534875" y="885794"/>
                        </a:cubicBezTo>
                        <a:close/>
                        <a:moveTo>
                          <a:pt x="1702916" y="848365"/>
                        </a:moveTo>
                        <a:cubicBezTo>
                          <a:pt x="1700017" y="848365"/>
                          <a:pt x="1697173" y="846979"/>
                          <a:pt x="1695404" y="844409"/>
                        </a:cubicBezTo>
                        <a:cubicBezTo>
                          <a:pt x="1692542" y="840270"/>
                          <a:pt x="1693600" y="834582"/>
                          <a:pt x="1697738" y="831737"/>
                        </a:cubicBezTo>
                        <a:cubicBezTo>
                          <a:pt x="1701713" y="829003"/>
                          <a:pt x="1705669" y="826250"/>
                          <a:pt x="1709607" y="823461"/>
                        </a:cubicBezTo>
                        <a:cubicBezTo>
                          <a:pt x="1713709" y="820543"/>
                          <a:pt x="1719397" y="821528"/>
                          <a:pt x="1722314" y="825630"/>
                        </a:cubicBezTo>
                        <a:cubicBezTo>
                          <a:pt x="1725231" y="829732"/>
                          <a:pt x="1724247" y="835420"/>
                          <a:pt x="1720145" y="838337"/>
                        </a:cubicBezTo>
                        <a:cubicBezTo>
                          <a:pt x="1716152" y="841163"/>
                          <a:pt x="1712123" y="843971"/>
                          <a:pt x="1708094" y="846760"/>
                        </a:cubicBezTo>
                        <a:cubicBezTo>
                          <a:pt x="1706507" y="847854"/>
                          <a:pt x="1704721" y="848365"/>
                          <a:pt x="1702934" y="848365"/>
                        </a:cubicBezTo>
                        <a:close/>
                        <a:moveTo>
                          <a:pt x="476461" y="848255"/>
                        </a:moveTo>
                        <a:cubicBezTo>
                          <a:pt x="474674" y="848255"/>
                          <a:pt x="472869" y="847726"/>
                          <a:pt x="471301" y="846651"/>
                        </a:cubicBezTo>
                        <a:cubicBezTo>
                          <a:pt x="467254" y="843862"/>
                          <a:pt x="463225" y="841054"/>
                          <a:pt x="459214" y="838210"/>
                        </a:cubicBezTo>
                        <a:cubicBezTo>
                          <a:pt x="455112" y="835293"/>
                          <a:pt x="454127" y="829604"/>
                          <a:pt x="457044" y="825502"/>
                        </a:cubicBezTo>
                        <a:cubicBezTo>
                          <a:pt x="459961" y="821400"/>
                          <a:pt x="465650" y="820434"/>
                          <a:pt x="469752" y="823333"/>
                        </a:cubicBezTo>
                        <a:cubicBezTo>
                          <a:pt x="473690" y="826122"/>
                          <a:pt x="477664" y="828893"/>
                          <a:pt x="481639" y="831646"/>
                        </a:cubicBezTo>
                        <a:cubicBezTo>
                          <a:pt x="485777" y="834509"/>
                          <a:pt x="486835" y="840179"/>
                          <a:pt x="483972" y="844317"/>
                        </a:cubicBezTo>
                        <a:cubicBezTo>
                          <a:pt x="482204" y="846888"/>
                          <a:pt x="479360" y="848255"/>
                          <a:pt x="476461" y="848255"/>
                        </a:cubicBezTo>
                        <a:close/>
                        <a:moveTo>
                          <a:pt x="1758723" y="807252"/>
                        </a:moveTo>
                        <a:cubicBezTo>
                          <a:pt x="1756024" y="807252"/>
                          <a:pt x="1753344" y="806068"/>
                          <a:pt x="1751558" y="803770"/>
                        </a:cubicBezTo>
                        <a:cubicBezTo>
                          <a:pt x="1748440" y="799814"/>
                          <a:pt x="1749133" y="794089"/>
                          <a:pt x="1753071" y="790972"/>
                        </a:cubicBezTo>
                        <a:cubicBezTo>
                          <a:pt x="1756863" y="787982"/>
                          <a:pt x="1760637" y="784974"/>
                          <a:pt x="1764393" y="781947"/>
                        </a:cubicBezTo>
                        <a:cubicBezTo>
                          <a:pt x="1768312" y="778775"/>
                          <a:pt x="1774037" y="779395"/>
                          <a:pt x="1777209" y="783296"/>
                        </a:cubicBezTo>
                        <a:cubicBezTo>
                          <a:pt x="1780382" y="787216"/>
                          <a:pt x="1779762" y="792941"/>
                          <a:pt x="1775860" y="796113"/>
                        </a:cubicBezTo>
                        <a:cubicBezTo>
                          <a:pt x="1772050" y="799194"/>
                          <a:pt x="1768221" y="802257"/>
                          <a:pt x="1764356" y="805283"/>
                        </a:cubicBezTo>
                        <a:cubicBezTo>
                          <a:pt x="1762679" y="806596"/>
                          <a:pt x="1760692" y="807234"/>
                          <a:pt x="1758723" y="807234"/>
                        </a:cubicBezTo>
                        <a:close/>
                        <a:moveTo>
                          <a:pt x="420581" y="807052"/>
                        </a:moveTo>
                        <a:cubicBezTo>
                          <a:pt x="418612" y="807052"/>
                          <a:pt x="416625" y="806414"/>
                          <a:pt x="414948" y="805101"/>
                        </a:cubicBezTo>
                        <a:cubicBezTo>
                          <a:pt x="411082" y="802057"/>
                          <a:pt x="407254" y="798993"/>
                          <a:pt x="403425" y="795912"/>
                        </a:cubicBezTo>
                        <a:cubicBezTo>
                          <a:pt x="399505" y="792740"/>
                          <a:pt x="398904" y="786997"/>
                          <a:pt x="402076" y="783096"/>
                        </a:cubicBezTo>
                        <a:cubicBezTo>
                          <a:pt x="405248" y="779176"/>
                          <a:pt x="410991" y="778574"/>
                          <a:pt x="414893" y="781746"/>
                        </a:cubicBezTo>
                        <a:cubicBezTo>
                          <a:pt x="418649" y="784791"/>
                          <a:pt x="422423" y="787799"/>
                          <a:pt x="426233" y="790789"/>
                        </a:cubicBezTo>
                        <a:cubicBezTo>
                          <a:pt x="430189" y="793907"/>
                          <a:pt x="430864" y="799632"/>
                          <a:pt x="427746" y="803588"/>
                        </a:cubicBezTo>
                        <a:cubicBezTo>
                          <a:pt x="425941" y="805867"/>
                          <a:pt x="423279" y="807070"/>
                          <a:pt x="420581" y="807070"/>
                        </a:cubicBezTo>
                        <a:close/>
                        <a:moveTo>
                          <a:pt x="1811831" y="762658"/>
                        </a:moveTo>
                        <a:cubicBezTo>
                          <a:pt x="1809333" y="762658"/>
                          <a:pt x="1806836" y="761637"/>
                          <a:pt x="1805031" y="759632"/>
                        </a:cubicBezTo>
                        <a:cubicBezTo>
                          <a:pt x="1801676" y="755876"/>
                          <a:pt x="1801986" y="750115"/>
                          <a:pt x="1805742" y="746760"/>
                        </a:cubicBezTo>
                        <a:cubicBezTo>
                          <a:pt x="1809333" y="743533"/>
                          <a:pt x="1812907" y="740288"/>
                          <a:pt x="1816462" y="737024"/>
                        </a:cubicBezTo>
                        <a:cubicBezTo>
                          <a:pt x="1820163" y="733615"/>
                          <a:pt x="1825942" y="733852"/>
                          <a:pt x="1829333" y="737553"/>
                        </a:cubicBezTo>
                        <a:cubicBezTo>
                          <a:pt x="1832743" y="741254"/>
                          <a:pt x="1832506" y="747034"/>
                          <a:pt x="1828805" y="750443"/>
                        </a:cubicBezTo>
                        <a:cubicBezTo>
                          <a:pt x="1825195" y="753761"/>
                          <a:pt x="1821567" y="757061"/>
                          <a:pt x="1817902" y="760343"/>
                        </a:cubicBezTo>
                        <a:cubicBezTo>
                          <a:pt x="1816170" y="761911"/>
                          <a:pt x="1813982" y="762676"/>
                          <a:pt x="1811813" y="762676"/>
                        </a:cubicBezTo>
                        <a:close/>
                        <a:moveTo>
                          <a:pt x="367454" y="762385"/>
                        </a:moveTo>
                        <a:cubicBezTo>
                          <a:pt x="365285" y="762385"/>
                          <a:pt x="363115" y="761619"/>
                          <a:pt x="361365" y="760051"/>
                        </a:cubicBezTo>
                        <a:cubicBezTo>
                          <a:pt x="357700" y="756769"/>
                          <a:pt x="354072" y="753469"/>
                          <a:pt x="350463" y="750133"/>
                        </a:cubicBezTo>
                        <a:cubicBezTo>
                          <a:pt x="346762" y="746724"/>
                          <a:pt x="346525" y="740963"/>
                          <a:pt x="349934" y="737243"/>
                        </a:cubicBezTo>
                        <a:cubicBezTo>
                          <a:pt x="353343" y="733542"/>
                          <a:pt x="359104" y="733305"/>
                          <a:pt x="362824" y="736715"/>
                        </a:cubicBezTo>
                        <a:cubicBezTo>
                          <a:pt x="366379" y="739978"/>
                          <a:pt x="369952" y="743242"/>
                          <a:pt x="373544" y="746469"/>
                        </a:cubicBezTo>
                        <a:cubicBezTo>
                          <a:pt x="377299" y="749823"/>
                          <a:pt x="377609" y="755584"/>
                          <a:pt x="374255" y="759340"/>
                        </a:cubicBezTo>
                        <a:cubicBezTo>
                          <a:pt x="372450" y="761345"/>
                          <a:pt x="369970" y="762367"/>
                          <a:pt x="367473" y="762367"/>
                        </a:cubicBezTo>
                        <a:close/>
                        <a:moveTo>
                          <a:pt x="1861986" y="714727"/>
                        </a:moveTo>
                        <a:cubicBezTo>
                          <a:pt x="1859671" y="714727"/>
                          <a:pt x="1857374" y="713852"/>
                          <a:pt x="1855605" y="712120"/>
                        </a:cubicBezTo>
                        <a:cubicBezTo>
                          <a:pt x="1852014" y="708583"/>
                          <a:pt x="1851959" y="702822"/>
                          <a:pt x="1855496" y="699230"/>
                        </a:cubicBezTo>
                        <a:cubicBezTo>
                          <a:pt x="1858887" y="695785"/>
                          <a:pt x="1862241" y="692321"/>
                          <a:pt x="1865578" y="688820"/>
                        </a:cubicBezTo>
                        <a:cubicBezTo>
                          <a:pt x="1869060" y="685192"/>
                          <a:pt x="1874821" y="685046"/>
                          <a:pt x="1878468" y="688529"/>
                        </a:cubicBezTo>
                        <a:cubicBezTo>
                          <a:pt x="1882114" y="692011"/>
                          <a:pt x="1882241" y="697772"/>
                          <a:pt x="1878759" y="701418"/>
                        </a:cubicBezTo>
                        <a:cubicBezTo>
                          <a:pt x="1875368" y="704974"/>
                          <a:pt x="1871941" y="708492"/>
                          <a:pt x="1868513" y="711993"/>
                        </a:cubicBezTo>
                        <a:cubicBezTo>
                          <a:pt x="1866726" y="713816"/>
                          <a:pt x="1864374" y="714727"/>
                          <a:pt x="1862004" y="714727"/>
                        </a:cubicBezTo>
                        <a:close/>
                        <a:moveTo>
                          <a:pt x="317281" y="714454"/>
                        </a:moveTo>
                        <a:cubicBezTo>
                          <a:pt x="314911" y="714454"/>
                          <a:pt x="312559" y="713542"/>
                          <a:pt x="310772" y="711719"/>
                        </a:cubicBezTo>
                        <a:cubicBezTo>
                          <a:pt x="307327" y="708218"/>
                          <a:pt x="303917" y="704682"/>
                          <a:pt x="300526" y="701145"/>
                        </a:cubicBezTo>
                        <a:cubicBezTo>
                          <a:pt x="297044" y="697499"/>
                          <a:pt x="297172" y="691738"/>
                          <a:pt x="300818" y="688255"/>
                        </a:cubicBezTo>
                        <a:cubicBezTo>
                          <a:pt x="304464" y="684773"/>
                          <a:pt x="310226" y="684901"/>
                          <a:pt x="313708" y="688547"/>
                        </a:cubicBezTo>
                        <a:cubicBezTo>
                          <a:pt x="317044" y="692029"/>
                          <a:pt x="320399" y="695511"/>
                          <a:pt x="323790" y="698957"/>
                        </a:cubicBezTo>
                        <a:cubicBezTo>
                          <a:pt x="327308" y="702549"/>
                          <a:pt x="327272" y="708328"/>
                          <a:pt x="323680" y="711847"/>
                        </a:cubicBezTo>
                        <a:cubicBezTo>
                          <a:pt x="321912" y="713597"/>
                          <a:pt x="319596" y="714454"/>
                          <a:pt x="317299" y="714454"/>
                        </a:cubicBezTo>
                        <a:close/>
                        <a:moveTo>
                          <a:pt x="1909023" y="663715"/>
                        </a:moveTo>
                        <a:cubicBezTo>
                          <a:pt x="1906909" y="663715"/>
                          <a:pt x="1904794" y="662986"/>
                          <a:pt x="1903062" y="661491"/>
                        </a:cubicBezTo>
                        <a:cubicBezTo>
                          <a:pt x="1899251" y="658191"/>
                          <a:pt x="1898832" y="652448"/>
                          <a:pt x="1902132" y="648638"/>
                        </a:cubicBezTo>
                        <a:cubicBezTo>
                          <a:pt x="1905286" y="644992"/>
                          <a:pt x="1908422" y="641309"/>
                          <a:pt x="1911539" y="637608"/>
                        </a:cubicBezTo>
                        <a:cubicBezTo>
                          <a:pt x="1914785" y="633761"/>
                          <a:pt x="1920528" y="633251"/>
                          <a:pt x="1924393" y="636496"/>
                        </a:cubicBezTo>
                        <a:cubicBezTo>
                          <a:pt x="1928240" y="639741"/>
                          <a:pt x="1928750" y="645484"/>
                          <a:pt x="1925505" y="649331"/>
                        </a:cubicBezTo>
                        <a:cubicBezTo>
                          <a:pt x="1922351" y="653086"/>
                          <a:pt x="1919160" y="656824"/>
                          <a:pt x="1915952" y="660543"/>
                        </a:cubicBezTo>
                        <a:cubicBezTo>
                          <a:pt x="1914147" y="662621"/>
                          <a:pt x="1911612" y="663697"/>
                          <a:pt x="1909042" y="663697"/>
                        </a:cubicBezTo>
                        <a:close/>
                        <a:moveTo>
                          <a:pt x="270298" y="663424"/>
                        </a:moveTo>
                        <a:cubicBezTo>
                          <a:pt x="267746" y="663424"/>
                          <a:pt x="265194" y="662348"/>
                          <a:pt x="263389" y="660270"/>
                        </a:cubicBezTo>
                        <a:cubicBezTo>
                          <a:pt x="260180" y="656551"/>
                          <a:pt x="257008" y="652813"/>
                          <a:pt x="253835" y="649057"/>
                        </a:cubicBezTo>
                        <a:cubicBezTo>
                          <a:pt x="250590" y="645211"/>
                          <a:pt x="251101" y="639449"/>
                          <a:pt x="254947" y="636222"/>
                        </a:cubicBezTo>
                        <a:cubicBezTo>
                          <a:pt x="258794" y="632977"/>
                          <a:pt x="264555" y="633487"/>
                          <a:pt x="267782" y="637334"/>
                        </a:cubicBezTo>
                        <a:cubicBezTo>
                          <a:pt x="270882" y="641035"/>
                          <a:pt x="274018" y="644700"/>
                          <a:pt x="277172" y="648346"/>
                        </a:cubicBezTo>
                        <a:cubicBezTo>
                          <a:pt x="280472" y="652156"/>
                          <a:pt x="280034" y="657918"/>
                          <a:pt x="276224" y="661200"/>
                        </a:cubicBezTo>
                        <a:cubicBezTo>
                          <a:pt x="274510" y="662694"/>
                          <a:pt x="272377" y="663424"/>
                          <a:pt x="270262" y="663424"/>
                        </a:cubicBezTo>
                        <a:close/>
                        <a:moveTo>
                          <a:pt x="1952706" y="609768"/>
                        </a:moveTo>
                        <a:cubicBezTo>
                          <a:pt x="1950792" y="609768"/>
                          <a:pt x="1948860" y="609167"/>
                          <a:pt x="1947200" y="607909"/>
                        </a:cubicBezTo>
                        <a:cubicBezTo>
                          <a:pt x="1943190" y="604864"/>
                          <a:pt x="1942406" y="599139"/>
                          <a:pt x="1945450" y="595129"/>
                        </a:cubicBezTo>
                        <a:cubicBezTo>
                          <a:pt x="1948367" y="591281"/>
                          <a:pt x="1951266" y="587416"/>
                          <a:pt x="1954129" y="583515"/>
                        </a:cubicBezTo>
                        <a:cubicBezTo>
                          <a:pt x="1957118" y="579467"/>
                          <a:pt x="1962825" y="578592"/>
                          <a:pt x="1966872" y="581582"/>
                        </a:cubicBezTo>
                        <a:cubicBezTo>
                          <a:pt x="1970920" y="584572"/>
                          <a:pt x="1971795" y="590279"/>
                          <a:pt x="1968805" y="594326"/>
                        </a:cubicBezTo>
                        <a:cubicBezTo>
                          <a:pt x="1965888" y="598283"/>
                          <a:pt x="1962934" y="602220"/>
                          <a:pt x="1959981" y="606140"/>
                        </a:cubicBezTo>
                        <a:cubicBezTo>
                          <a:pt x="1958194" y="608510"/>
                          <a:pt x="1955459" y="609750"/>
                          <a:pt x="1952706" y="609750"/>
                        </a:cubicBezTo>
                        <a:close/>
                        <a:moveTo>
                          <a:pt x="226670" y="609531"/>
                        </a:moveTo>
                        <a:cubicBezTo>
                          <a:pt x="223917" y="609531"/>
                          <a:pt x="221201" y="608292"/>
                          <a:pt x="219396" y="605921"/>
                        </a:cubicBezTo>
                        <a:cubicBezTo>
                          <a:pt x="216442" y="602020"/>
                          <a:pt x="213489" y="598082"/>
                          <a:pt x="210590" y="594144"/>
                        </a:cubicBezTo>
                        <a:cubicBezTo>
                          <a:pt x="207600" y="590097"/>
                          <a:pt x="208457" y="584390"/>
                          <a:pt x="212523" y="581400"/>
                        </a:cubicBezTo>
                        <a:cubicBezTo>
                          <a:pt x="216570" y="578410"/>
                          <a:pt x="222276" y="579267"/>
                          <a:pt x="225266" y="583332"/>
                        </a:cubicBezTo>
                        <a:cubicBezTo>
                          <a:pt x="228129" y="587216"/>
                          <a:pt x="231009" y="591081"/>
                          <a:pt x="233926" y="594928"/>
                        </a:cubicBezTo>
                        <a:cubicBezTo>
                          <a:pt x="236971" y="598939"/>
                          <a:pt x="236187" y="604664"/>
                          <a:pt x="232176" y="607708"/>
                        </a:cubicBezTo>
                        <a:cubicBezTo>
                          <a:pt x="230535" y="608948"/>
                          <a:pt x="228603" y="609568"/>
                          <a:pt x="226670" y="609568"/>
                        </a:cubicBezTo>
                        <a:close/>
                        <a:moveTo>
                          <a:pt x="1992871" y="553141"/>
                        </a:moveTo>
                        <a:cubicBezTo>
                          <a:pt x="1991138" y="553141"/>
                          <a:pt x="1989388" y="552649"/>
                          <a:pt x="1987839" y="551628"/>
                        </a:cubicBezTo>
                        <a:cubicBezTo>
                          <a:pt x="1983645" y="548857"/>
                          <a:pt x="1982497" y="543187"/>
                          <a:pt x="1985268" y="538994"/>
                        </a:cubicBezTo>
                        <a:cubicBezTo>
                          <a:pt x="1987930" y="534964"/>
                          <a:pt x="1990573" y="530917"/>
                          <a:pt x="1993199" y="526851"/>
                        </a:cubicBezTo>
                        <a:cubicBezTo>
                          <a:pt x="1995915" y="522622"/>
                          <a:pt x="2001567" y="521400"/>
                          <a:pt x="2005797" y="524116"/>
                        </a:cubicBezTo>
                        <a:cubicBezTo>
                          <a:pt x="2010026" y="526833"/>
                          <a:pt x="2011248" y="532485"/>
                          <a:pt x="2008531" y="536715"/>
                        </a:cubicBezTo>
                        <a:cubicBezTo>
                          <a:pt x="2005869" y="540853"/>
                          <a:pt x="2003190" y="544974"/>
                          <a:pt x="2000473" y="549076"/>
                        </a:cubicBezTo>
                        <a:cubicBezTo>
                          <a:pt x="1998723" y="551719"/>
                          <a:pt x="1995824" y="553159"/>
                          <a:pt x="1992871" y="553159"/>
                        </a:cubicBezTo>
                        <a:close/>
                        <a:moveTo>
                          <a:pt x="186561" y="552977"/>
                        </a:moveTo>
                        <a:cubicBezTo>
                          <a:pt x="183607" y="552977"/>
                          <a:pt x="180709" y="551537"/>
                          <a:pt x="178958" y="548893"/>
                        </a:cubicBezTo>
                        <a:cubicBezTo>
                          <a:pt x="176260" y="544809"/>
                          <a:pt x="173580" y="540707"/>
                          <a:pt x="170918" y="536587"/>
                        </a:cubicBezTo>
                        <a:cubicBezTo>
                          <a:pt x="168202" y="532357"/>
                          <a:pt x="169423" y="526705"/>
                          <a:pt x="173653" y="523989"/>
                        </a:cubicBezTo>
                        <a:cubicBezTo>
                          <a:pt x="177883" y="521254"/>
                          <a:pt x="183534" y="522494"/>
                          <a:pt x="186251" y="526724"/>
                        </a:cubicBezTo>
                        <a:cubicBezTo>
                          <a:pt x="188858" y="530771"/>
                          <a:pt x="191502" y="534818"/>
                          <a:pt x="194145" y="538829"/>
                        </a:cubicBezTo>
                        <a:cubicBezTo>
                          <a:pt x="196916" y="543023"/>
                          <a:pt x="195768" y="548692"/>
                          <a:pt x="191574" y="551464"/>
                        </a:cubicBezTo>
                        <a:cubicBezTo>
                          <a:pt x="190025" y="552485"/>
                          <a:pt x="188275" y="552977"/>
                          <a:pt x="186561" y="552977"/>
                        </a:cubicBezTo>
                        <a:close/>
                        <a:moveTo>
                          <a:pt x="2029352" y="494034"/>
                        </a:moveTo>
                        <a:cubicBezTo>
                          <a:pt x="2027820" y="494034"/>
                          <a:pt x="2026252" y="493651"/>
                          <a:pt x="2024830" y="492831"/>
                        </a:cubicBezTo>
                        <a:cubicBezTo>
                          <a:pt x="2020455" y="490333"/>
                          <a:pt x="2018960" y="484755"/>
                          <a:pt x="2021458" y="480379"/>
                        </a:cubicBezTo>
                        <a:cubicBezTo>
                          <a:pt x="2023864" y="476186"/>
                          <a:pt x="2026234" y="471974"/>
                          <a:pt x="2028604" y="467744"/>
                        </a:cubicBezTo>
                        <a:cubicBezTo>
                          <a:pt x="2031047" y="463351"/>
                          <a:pt x="2036608" y="461764"/>
                          <a:pt x="2041002" y="464208"/>
                        </a:cubicBezTo>
                        <a:cubicBezTo>
                          <a:pt x="2045396" y="466650"/>
                          <a:pt x="2046982" y="472211"/>
                          <a:pt x="2044539" y="476605"/>
                        </a:cubicBezTo>
                        <a:cubicBezTo>
                          <a:pt x="2042150" y="480908"/>
                          <a:pt x="2039726" y="485192"/>
                          <a:pt x="2037283" y="489458"/>
                        </a:cubicBezTo>
                        <a:cubicBezTo>
                          <a:pt x="2035605" y="492394"/>
                          <a:pt x="2032524" y="494034"/>
                          <a:pt x="2029370" y="494034"/>
                        </a:cubicBezTo>
                        <a:close/>
                        <a:moveTo>
                          <a:pt x="150189" y="494016"/>
                        </a:moveTo>
                        <a:cubicBezTo>
                          <a:pt x="147035" y="494016"/>
                          <a:pt x="143954" y="492375"/>
                          <a:pt x="142276" y="489440"/>
                        </a:cubicBezTo>
                        <a:cubicBezTo>
                          <a:pt x="139833" y="485192"/>
                          <a:pt x="137427" y="480926"/>
                          <a:pt x="135057" y="476642"/>
                        </a:cubicBezTo>
                        <a:cubicBezTo>
                          <a:pt x="132614" y="472248"/>
                          <a:pt x="134200" y="466687"/>
                          <a:pt x="138594" y="464244"/>
                        </a:cubicBezTo>
                        <a:cubicBezTo>
                          <a:pt x="142987" y="461801"/>
                          <a:pt x="148548" y="463387"/>
                          <a:pt x="150991" y="467781"/>
                        </a:cubicBezTo>
                        <a:cubicBezTo>
                          <a:pt x="153325" y="471993"/>
                          <a:pt x="155695" y="476186"/>
                          <a:pt x="158101" y="480361"/>
                        </a:cubicBezTo>
                        <a:cubicBezTo>
                          <a:pt x="160599" y="484736"/>
                          <a:pt x="159104" y="490297"/>
                          <a:pt x="154729" y="492795"/>
                        </a:cubicBezTo>
                        <a:cubicBezTo>
                          <a:pt x="153306" y="493615"/>
                          <a:pt x="151739" y="493998"/>
                          <a:pt x="150207" y="493998"/>
                        </a:cubicBezTo>
                        <a:close/>
                        <a:moveTo>
                          <a:pt x="117664" y="432849"/>
                        </a:moveTo>
                        <a:cubicBezTo>
                          <a:pt x="114291" y="432849"/>
                          <a:pt x="111064" y="430972"/>
                          <a:pt x="109478" y="427745"/>
                        </a:cubicBezTo>
                        <a:cubicBezTo>
                          <a:pt x="107326" y="423350"/>
                          <a:pt x="105193" y="418939"/>
                          <a:pt x="103097" y="414527"/>
                        </a:cubicBezTo>
                        <a:cubicBezTo>
                          <a:pt x="100945" y="409987"/>
                          <a:pt x="102878" y="404536"/>
                          <a:pt x="107418" y="402384"/>
                        </a:cubicBezTo>
                        <a:cubicBezTo>
                          <a:pt x="111976" y="400215"/>
                          <a:pt x="117409" y="402166"/>
                          <a:pt x="119560" y="406705"/>
                        </a:cubicBezTo>
                        <a:cubicBezTo>
                          <a:pt x="121620" y="411062"/>
                          <a:pt x="123717" y="415383"/>
                          <a:pt x="125832" y="419704"/>
                        </a:cubicBezTo>
                        <a:cubicBezTo>
                          <a:pt x="128056" y="424226"/>
                          <a:pt x="126196" y="429677"/>
                          <a:pt x="121675" y="431901"/>
                        </a:cubicBezTo>
                        <a:cubicBezTo>
                          <a:pt x="120380" y="432539"/>
                          <a:pt x="119013" y="432831"/>
                          <a:pt x="117664" y="432831"/>
                        </a:cubicBezTo>
                        <a:close/>
                        <a:moveTo>
                          <a:pt x="2061968" y="432685"/>
                        </a:moveTo>
                        <a:cubicBezTo>
                          <a:pt x="2060619" y="432685"/>
                          <a:pt x="2059252" y="432394"/>
                          <a:pt x="2057957" y="431755"/>
                        </a:cubicBezTo>
                        <a:cubicBezTo>
                          <a:pt x="2053436" y="429531"/>
                          <a:pt x="2051576" y="424080"/>
                          <a:pt x="2053800" y="419559"/>
                        </a:cubicBezTo>
                        <a:cubicBezTo>
                          <a:pt x="2055933" y="415219"/>
                          <a:pt x="2058030" y="410862"/>
                          <a:pt x="2060108" y="406486"/>
                        </a:cubicBezTo>
                        <a:cubicBezTo>
                          <a:pt x="2062260" y="401928"/>
                          <a:pt x="2067693" y="399996"/>
                          <a:pt x="2072251" y="402147"/>
                        </a:cubicBezTo>
                        <a:cubicBezTo>
                          <a:pt x="2076809" y="404299"/>
                          <a:pt x="2078741" y="409731"/>
                          <a:pt x="2076590" y="414289"/>
                        </a:cubicBezTo>
                        <a:cubicBezTo>
                          <a:pt x="2074475" y="418738"/>
                          <a:pt x="2072342" y="423168"/>
                          <a:pt x="2070172" y="427599"/>
                        </a:cubicBezTo>
                        <a:cubicBezTo>
                          <a:pt x="2068586" y="430826"/>
                          <a:pt x="2065341" y="432703"/>
                          <a:pt x="2061986" y="432703"/>
                        </a:cubicBezTo>
                        <a:close/>
                        <a:moveTo>
                          <a:pt x="89150" y="369768"/>
                        </a:moveTo>
                        <a:cubicBezTo>
                          <a:pt x="85576" y="369768"/>
                          <a:pt x="82185" y="367653"/>
                          <a:pt x="80727" y="364135"/>
                        </a:cubicBezTo>
                        <a:cubicBezTo>
                          <a:pt x="78867" y="359613"/>
                          <a:pt x="77026" y="355092"/>
                          <a:pt x="75202" y="350534"/>
                        </a:cubicBezTo>
                        <a:cubicBezTo>
                          <a:pt x="73343" y="345848"/>
                          <a:pt x="75622" y="340561"/>
                          <a:pt x="80307" y="338683"/>
                        </a:cubicBezTo>
                        <a:cubicBezTo>
                          <a:pt x="84975" y="336824"/>
                          <a:pt x="90280" y="339103"/>
                          <a:pt x="92158" y="343788"/>
                        </a:cubicBezTo>
                        <a:cubicBezTo>
                          <a:pt x="93945" y="348255"/>
                          <a:pt x="95749" y="352722"/>
                          <a:pt x="97591" y="357152"/>
                        </a:cubicBezTo>
                        <a:cubicBezTo>
                          <a:pt x="99523" y="361801"/>
                          <a:pt x="97299" y="367143"/>
                          <a:pt x="92650" y="369057"/>
                        </a:cubicBezTo>
                        <a:cubicBezTo>
                          <a:pt x="91520" y="369531"/>
                          <a:pt x="90335" y="369750"/>
                          <a:pt x="89168" y="369750"/>
                        </a:cubicBezTo>
                        <a:close/>
                        <a:moveTo>
                          <a:pt x="2090592" y="369349"/>
                        </a:moveTo>
                        <a:cubicBezTo>
                          <a:pt x="2089425" y="369349"/>
                          <a:pt x="2088258" y="369130"/>
                          <a:pt x="2087109" y="368656"/>
                        </a:cubicBezTo>
                        <a:cubicBezTo>
                          <a:pt x="2082460" y="366742"/>
                          <a:pt x="2080236" y="361400"/>
                          <a:pt x="2082169" y="356751"/>
                        </a:cubicBezTo>
                        <a:cubicBezTo>
                          <a:pt x="2084010" y="352284"/>
                          <a:pt x="2085833" y="347781"/>
                          <a:pt x="2087620" y="343278"/>
                        </a:cubicBezTo>
                        <a:cubicBezTo>
                          <a:pt x="2089480" y="338592"/>
                          <a:pt x="2094785" y="336313"/>
                          <a:pt x="2099452" y="338173"/>
                        </a:cubicBezTo>
                        <a:cubicBezTo>
                          <a:pt x="2104138" y="340032"/>
                          <a:pt x="2106417" y="345338"/>
                          <a:pt x="2104557" y="350005"/>
                        </a:cubicBezTo>
                        <a:cubicBezTo>
                          <a:pt x="2102734" y="354581"/>
                          <a:pt x="2100893" y="359157"/>
                          <a:pt x="2098996" y="363697"/>
                        </a:cubicBezTo>
                        <a:cubicBezTo>
                          <a:pt x="2097538" y="367216"/>
                          <a:pt x="2094147" y="369331"/>
                          <a:pt x="2090573" y="369331"/>
                        </a:cubicBezTo>
                        <a:close/>
                        <a:moveTo>
                          <a:pt x="64719" y="304900"/>
                        </a:moveTo>
                        <a:cubicBezTo>
                          <a:pt x="60927" y="304900"/>
                          <a:pt x="57372" y="302512"/>
                          <a:pt x="56096" y="298720"/>
                        </a:cubicBezTo>
                        <a:cubicBezTo>
                          <a:pt x="54510" y="294071"/>
                          <a:pt x="52960" y="289422"/>
                          <a:pt x="51447" y="284736"/>
                        </a:cubicBezTo>
                        <a:cubicBezTo>
                          <a:pt x="49897" y="279941"/>
                          <a:pt x="52504" y="274800"/>
                          <a:pt x="57299" y="273250"/>
                        </a:cubicBezTo>
                        <a:cubicBezTo>
                          <a:pt x="62076" y="271682"/>
                          <a:pt x="67235" y="274308"/>
                          <a:pt x="68785" y="279103"/>
                        </a:cubicBezTo>
                        <a:cubicBezTo>
                          <a:pt x="70280" y="283697"/>
                          <a:pt x="71811" y="288291"/>
                          <a:pt x="73361" y="292849"/>
                        </a:cubicBezTo>
                        <a:cubicBezTo>
                          <a:pt x="74984" y="297608"/>
                          <a:pt x="72431" y="302785"/>
                          <a:pt x="67673" y="304408"/>
                        </a:cubicBezTo>
                        <a:cubicBezTo>
                          <a:pt x="66707" y="304736"/>
                          <a:pt x="65704" y="304900"/>
                          <a:pt x="64738" y="304900"/>
                        </a:cubicBezTo>
                        <a:close/>
                        <a:moveTo>
                          <a:pt x="2115058" y="304244"/>
                        </a:moveTo>
                        <a:cubicBezTo>
                          <a:pt x="2114092" y="304244"/>
                          <a:pt x="2113108" y="304080"/>
                          <a:pt x="2112123" y="303752"/>
                        </a:cubicBezTo>
                        <a:cubicBezTo>
                          <a:pt x="2107346" y="302129"/>
                          <a:pt x="2104794" y="296951"/>
                          <a:pt x="2106417" y="292193"/>
                        </a:cubicBezTo>
                        <a:cubicBezTo>
                          <a:pt x="2107966" y="287599"/>
                          <a:pt x="2109498" y="283004"/>
                          <a:pt x="2110993" y="278392"/>
                        </a:cubicBezTo>
                        <a:cubicBezTo>
                          <a:pt x="2112542" y="273597"/>
                          <a:pt x="2117684" y="270989"/>
                          <a:pt x="2122479" y="272539"/>
                        </a:cubicBezTo>
                        <a:cubicBezTo>
                          <a:pt x="2127274" y="274089"/>
                          <a:pt x="2129899" y="279230"/>
                          <a:pt x="2128331" y="284025"/>
                        </a:cubicBezTo>
                        <a:cubicBezTo>
                          <a:pt x="2126818" y="288711"/>
                          <a:pt x="2125250" y="293396"/>
                          <a:pt x="2123664" y="298063"/>
                        </a:cubicBezTo>
                        <a:cubicBezTo>
                          <a:pt x="2122369" y="301856"/>
                          <a:pt x="2118832" y="304244"/>
                          <a:pt x="2115040" y="304244"/>
                        </a:cubicBezTo>
                        <a:close/>
                        <a:moveTo>
                          <a:pt x="44501" y="238537"/>
                        </a:moveTo>
                        <a:cubicBezTo>
                          <a:pt x="40471" y="238537"/>
                          <a:pt x="36807" y="235857"/>
                          <a:pt x="35713" y="231792"/>
                        </a:cubicBezTo>
                        <a:cubicBezTo>
                          <a:pt x="34437" y="227051"/>
                          <a:pt x="33197" y="222311"/>
                          <a:pt x="31975" y="217535"/>
                        </a:cubicBezTo>
                        <a:cubicBezTo>
                          <a:pt x="30736" y="212648"/>
                          <a:pt x="33671" y="207689"/>
                          <a:pt x="38557" y="206450"/>
                        </a:cubicBezTo>
                        <a:cubicBezTo>
                          <a:pt x="43443" y="205210"/>
                          <a:pt x="48402" y="208145"/>
                          <a:pt x="49642" y="213031"/>
                        </a:cubicBezTo>
                        <a:cubicBezTo>
                          <a:pt x="50827" y="217717"/>
                          <a:pt x="52067" y="222384"/>
                          <a:pt x="53325" y="227051"/>
                        </a:cubicBezTo>
                        <a:cubicBezTo>
                          <a:pt x="54637" y="231919"/>
                          <a:pt x="51757" y="236915"/>
                          <a:pt x="46889" y="238227"/>
                        </a:cubicBezTo>
                        <a:cubicBezTo>
                          <a:pt x="46087" y="238446"/>
                          <a:pt x="45303" y="238537"/>
                          <a:pt x="44519" y="238537"/>
                        </a:cubicBezTo>
                        <a:close/>
                        <a:moveTo>
                          <a:pt x="2135241" y="237808"/>
                        </a:moveTo>
                        <a:cubicBezTo>
                          <a:pt x="2134457" y="237808"/>
                          <a:pt x="2133655" y="237699"/>
                          <a:pt x="2132871" y="237498"/>
                        </a:cubicBezTo>
                        <a:cubicBezTo>
                          <a:pt x="2128003" y="236185"/>
                          <a:pt x="2125122" y="231190"/>
                          <a:pt x="2126435" y="226322"/>
                        </a:cubicBezTo>
                        <a:cubicBezTo>
                          <a:pt x="2127693" y="221655"/>
                          <a:pt x="2128915" y="216988"/>
                          <a:pt x="2130099" y="212302"/>
                        </a:cubicBezTo>
                        <a:cubicBezTo>
                          <a:pt x="2131339" y="207416"/>
                          <a:pt x="2136298" y="204462"/>
                          <a:pt x="2141184" y="205721"/>
                        </a:cubicBezTo>
                        <a:cubicBezTo>
                          <a:pt x="2146070" y="206960"/>
                          <a:pt x="2149006" y="211919"/>
                          <a:pt x="2147766" y="216805"/>
                        </a:cubicBezTo>
                        <a:cubicBezTo>
                          <a:pt x="2146563" y="221564"/>
                          <a:pt x="2145305" y="226322"/>
                          <a:pt x="2144047" y="231062"/>
                        </a:cubicBezTo>
                        <a:cubicBezTo>
                          <a:pt x="2142953" y="235128"/>
                          <a:pt x="2139270" y="237808"/>
                          <a:pt x="2135241" y="237808"/>
                        </a:cubicBezTo>
                        <a:close/>
                        <a:moveTo>
                          <a:pt x="28621" y="170989"/>
                        </a:moveTo>
                        <a:cubicBezTo>
                          <a:pt x="24373" y="170989"/>
                          <a:pt x="20563" y="167999"/>
                          <a:pt x="19687" y="163678"/>
                        </a:cubicBezTo>
                        <a:cubicBezTo>
                          <a:pt x="18721" y="158865"/>
                          <a:pt x="17773" y="154052"/>
                          <a:pt x="16880" y="149221"/>
                        </a:cubicBezTo>
                        <a:cubicBezTo>
                          <a:pt x="15950" y="144280"/>
                          <a:pt x="19213" y="139503"/>
                          <a:pt x="24154" y="138574"/>
                        </a:cubicBezTo>
                        <a:cubicBezTo>
                          <a:pt x="29113" y="137644"/>
                          <a:pt x="33872" y="140907"/>
                          <a:pt x="34783" y="145848"/>
                        </a:cubicBezTo>
                        <a:cubicBezTo>
                          <a:pt x="35676" y="150607"/>
                          <a:pt x="36588" y="155347"/>
                          <a:pt x="37554" y="160069"/>
                        </a:cubicBezTo>
                        <a:cubicBezTo>
                          <a:pt x="38539" y="165009"/>
                          <a:pt x="35348" y="169804"/>
                          <a:pt x="30426" y="170807"/>
                        </a:cubicBezTo>
                        <a:cubicBezTo>
                          <a:pt x="29824" y="170935"/>
                          <a:pt x="29204" y="170989"/>
                          <a:pt x="28621" y="170989"/>
                        </a:cubicBezTo>
                        <a:close/>
                        <a:moveTo>
                          <a:pt x="2151084" y="170260"/>
                        </a:moveTo>
                        <a:cubicBezTo>
                          <a:pt x="2150482" y="170260"/>
                          <a:pt x="2149881" y="170206"/>
                          <a:pt x="2149279" y="170078"/>
                        </a:cubicBezTo>
                        <a:cubicBezTo>
                          <a:pt x="2144338" y="169093"/>
                          <a:pt x="2141148" y="164280"/>
                          <a:pt x="2142132" y="159339"/>
                        </a:cubicBezTo>
                        <a:cubicBezTo>
                          <a:pt x="2143080" y="154617"/>
                          <a:pt x="2143992" y="149877"/>
                          <a:pt x="2144885" y="145119"/>
                        </a:cubicBezTo>
                        <a:cubicBezTo>
                          <a:pt x="2145815" y="140178"/>
                          <a:pt x="2150574" y="136896"/>
                          <a:pt x="2155514" y="137826"/>
                        </a:cubicBezTo>
                        <a:cubicBezTo>
                          <a:pt x="2160455" y="138756"/>
                          <a:pt x="2163719" y="143514"/>
                          <a:pt x="2162807" y="148455"/>
                        </a:cubicBezTo>
                        <a:cubicBezTo>
                          <a:pt x="2161914" y="153287"/>
                          <a:pt x="2160966" y="158118"/>
                          <a:pt x="2159999" y="162931"/>
                        </a:cubicBezTo>
                        <a:cubicBezTo>
                          <a:pt x="2159124" y="167270"/>
                          <a:pt x="2155332" y="170260"/>
                          <a:pt x="2151066" y="170260"/>
                        </a:cubicBezTo>
                        <a:close/>
                        <a:moveTo>
                          <a:pt x="17117" y="102566"/>
                        </a:moveTo>
                        <a:cubicBezTo>
                          <a:pt x="12632" y="102566"/>
                          <a:pt x="8712" y="99248"/>
                          <a:pt x="8092" y="94672"/>
                        </a:cubicBezTo>
                        <a:cubicBezTo>
                          <a:pt x="7436" y="89804"/>
                          <a:pt x="6816" y="84936"/>
                          <a:pt x="6214" y="80050"/>
                        </a:cubicBezTo>
                        <a:cubicBezTo>
                          <a:pt x="5613" y="75055"/>
                          <a:pt x="9168" y="70515"/>
                          <a:pt x="14163" y="69895"/>
                        </a:cubicBezTo>
                        <a:cubicBezTo>
                          <a:pt x="19159" y="69276"/>
                          <a:pt x="23698" y="72849"/>
                          <a:pt x="24318" y="77844"/>
                        </a:cubicBezTo>
                        <a:cubicBezTo>
                          <a:pt x="24902" y="82639"/>
                          <a:pt x="25522" y="87434"/>
                          <a:pt x="26160" y="92211"/>
                        </a:cubicBezTo>
                        <a:cubicBezTo>
                          <a:pt x="26834" y="97206"/>
                          <a:pt x="23334" y="101782"/>
                          <a:pt x="18338" y="102457"/>
                        </a:cubicBezTo>
                        <a:cubicBezTo>
                          <a:pt x="17919" y="102512"/>
                          <a:pt x="17518" y="102548"/>
                          <a:pt x="17099" y="102548"/>
                        </a:cubicBezTo>
                        <a:close/>
                        <a:moveTo>
                          <a:pt x="2162533" y="101837"/>
                        </a:moveTo>
                        <a:cubicBezTo>
                          <a:pt x="2162132" y="101837"/>
                          <a:pt x="2161713" y="101819"/>
                          <a:pt x="2161312" y="101764"/>
                        </a:cubicBezTo>
                        <a:cubicBezTo>
                          <a:pt x="2156316" y="101090"/>
                          <a:pt x="2152816" y="96495"/>
                          <a:pt x="2153491" y="91518"/>
                        </a:cubicBezTo>
                        <a:cubicBezTo>
                          <a:pt x="2154129" y="86741"/>
                          <a:pt x="2154748" y="81946"/>
                          <a:pt x="2155332" y="77152"/>
                        </a:cubicBezTo>
                        <a:cubicBezTo>
                          <a:pt x="2155934" y="72156"/>
                          <a:pt x="2160473" y="68583"/>
                          <a:pt x="2165469" y="69203"/>
                        </a:cubicBezTo>
                        <a:cubicBezTo>
                          <a:pt x="2170464" y="69804"/>
                          <a:pt x="2174038" y="74344"/>
                          <a:pt x="2173418" y="79339"/>
                        </a:cubicBezTo>
                        <a:cubicBezTo>
                          <a:pt x="2172834" y="84225"/>
                          <a:pt x="2172214" y="89093"/>
                          <a:pt x="2171558" y="93961"/>
                        </a:cubicBezTo>
                        <a:cubicBezTo>
                          <a:pt x="2170938" y="98537"/>
                          <a:pt x="2167037" y="101855"/>
                          <a:pt x="2162533" y="101855"/>
                        </a:cubicBezTo>
                        <a:close/>
                        <a:moveTo>
                          <a:pt x="10025" y="33560"/>
                        </a:moveTo>
                        <a:cubicBezTo>
                          <a:pt x="5284" y="33560"/>
                          <a:pt x="1274" y="29895"/>
                          <a:pt x="945" y="25082"/>
                        </a:cubicBezTo>
                        <a:cubicBezTo>
                          <a:pt x="599" y="20196"/>
                          <a:pt x="289" y="15310"/>
                          <a:pt x="16" y="10424"/>
                        </a:cubicBezTo>
                        <a:cubicBezTo>
                          <a:pt x="-276" y="5392"/>
                          <a:pt x="3571" y="1090"/>
                          <a:pt x="8603" y="798"/>
                        </a:cubicBezTo>
                        <a:cubicBezTo>
                          <a:pt x="13635" y="506"/>
                          <a:pt x="17937" y="4353"/>
                          <a:pt x="18229" y="9385"/>
                        </a:cubicBezTo>
                        <a:cubicBezTo>
                          <a:pt x="18502" y="14198"/>
                          <a:pt x="18812" y="19011"/>
                          <a:pt x="19159" y="23806"/>
                        </a:cubicBezTo>
                        <a:cubicBezTo>
                          <a:pt x="19505" y="28820"/>
                          <a:pt x="15731" y="33195"/>
                          <a:pt x="10699" y="33542"/>
                        </a:cubicBezTo>
                        <a:cubicBezTo>
                          <a:pt x="10480" y="33542"/>
                          <a:pt x="10262" y="33560"/>
                          <a:pt x="10043" y="33560"/>
                        </a:cubicBezTo>
                        <a:close/>
                        <a:moveTo>
                          <a:pt x="2169571" y="32813"/>
                        </a:moveTo>
                        <a:cubicBezTo>
                          <a:pt x="2169352" y="32813"/>
                          <a:pt x="2169151" y="32813"/>
                          <a:pt x="2168933" y="32794"/>
                        </a:cubicBezTo>
                        <a:cubicBezTo>
                          <a:pt x="2163919" y="32448"/>
                          <a:pt x="2160127" y="28090"/>
                          <a:pt x="2160473" y="23058"/>
                        </a:cubicBezTo>
                        <a:cubicBezTo>
                          <a:pt x="2160801" y="18245"/>
                          <a:pt x="2161111" y="13432"/>
                          <a:pt x="2161385" y="8601"/>
                        </a:cubicBezTo>
                        <a:cubicBezTo>
                          <a:pt x="2161677" y="3569"/>
                          <a:pt x="2165979" y="-260"/>
                          <a:pt x="2170993" y="14"/>
                        </a:cubicBezTo>
                        <a:cubicBezTo>
                          <a:pt x="2176025" y="306"/>
                          <a:pt x="2179872" y="4608"/>
                          <a:pt x="2179580" y="9622"/>
                        </a:cubicBezTo>
                        <a:cubicBezTo>
                          <a:pt x="2179306" y="14526"/>
                          <a:pt x="2178997" y="19430"/>
                          <a:pt x="2178650" y="24317"/>
                        </a:cubicBezTo>
                        <a:cubicBezTo>
                          <a:pt x="2178322" y="29130"/>
                          <a:pt x="2174311" y="32794"/>
                          <a:pt x="2169571" y="3279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9" name="Google Shape;1339;p57"/>
                  <p:cNvSpPr/>
                  <p:nvPr/>
                </p:nvSpPr>
                <p:spPr>
                  <a:xfrm>
                    <a:off x="1000491" y="3920880"/>
                    <a:ext cx="18250" cy="25524"/>
                  </a:xfrm>
                  <a:custGeom>
                    <a:rect b="b" l="l" r="r" t="t"/>
                    <a:pathLst>
                      <a:path extrusionOk="0" h="25524" w="18250">
                        <a:moveTo>
                          <a:pt x="9134" y="25524"/>
                        </a:moveTo>
                        <a:cubicBezTo>
                          <a:pt x="4120" y="25524"/>
                          <a:pt x="55" y="21477"/>
                          <a:pt x="18" y="16463"/>
                        </a:cubicBezTo>
                        <a:cubicBezTo>
                          <a:pt x="18" y="14020"/>
                          <a:pt x="0" y="11559"/>
                          <a:pt x="0" y="9116"/>
                        </a:cubicBezTo>
                        <a:cubicBezTo>
                          <a:pt x="0" y="4084"/>
                          <a:pt x="4084" y="0"/>
                          <a:pt x="9116" y="0"/>
                        </a:cubicBezTo>
                        <a:cubicBezTo>
                          <a:pt x="14148" y="0"/>
                          <a:pt x="18232" y="4084"/>
                          <a:pt x="18232" y="9116"/>
                        </a:cubicBezTo>
                        <a:cubicBezTo>
                          <a:pt x="18232" y="11522"/>
                          <a:pt x="18232" y="13947"/>
                          <a:pt x="18250" y="16354"/>
                        </a:cubicBezTo>
                        <a:cubicBezTo>
                          <a:pt x="18286" y="21386"/>
                          <a:pt x="14221" y="25488"/>
                          <a:pt x="9189" y="25524"/>
                        </a:cubicBezTo>
                        <a:lnTo>
                          <a:pt x="9134" y="25524"/>
                        </a:ln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340" name="Google Shape;1340;p57"/>
            <p:cNvGrpSpPr/>
            <p:nvPr/>
          </p:nvGrpSpPr>
          <p:grpSpPr>
            <a:xfrm>
              <a:off x="2575162" y="5384690"/>
              <a:ext cx="648080" cy="608094"/>
              <a:chOff x="6615628" y="2116894"/>
              <a:chExt cx="1066935" cy="1001107"/>
            </a:xfrm>
          </p:grpSpPr>
          <p:sp>
            <p:nvSpPr>
              <p:cNvPr id="1341" name="Google Shape;1341;p57"/>
              <p:cNvSpPr/>
              <p:nvPr/>
            </p:nvSpPr>
            <p:spPr>
              <a:xfrm>
                <a:off x="7183381" y="2256775"/>
                <a:ext cx="285542" cy="320903"/>
              </a:xfrm>
              <a:custGeom>
                <a:rect b="b" l="l" r="r" t="t"/>
                <a:pathLst>
                  <a:path extrusionOk="0" h="320903" w="285542">
                    <a:moveTo>
                      <a:pt x="0" y="148109"/>
                    </a:moveTo>
                    <a:cubicBezTo>
                      <a:pt x="0" y="68569"/>
                      <a:pt x="63083" y="2743"/>
                      <a:pt x="139880" y="0"/>
                    </a:cubicBezTo>
                    <a:cubicBezTo>
                      <a:pt x="139880" y="0"/>
                      <a:pt x="139880" y="0"/>
                      <a:pt x="142623" y="0"/>
                    </a:cubicBezTo>
                    <a:cubicBezTo>
                      <a:pt x="178280" y="0"/>
                      <a:pt x="213936" y="13714"/>
                      <a:pt x="241363" y="41141"/>
                    </a:cubicBezTo>
                    <a:cubicBezTo>
                      <a:pt x="271533" y="71312"/>
                      <a:pt x="287991" y="115196"/>
                      <a:pt x="285247" y="159080"/>
                    </a:cubicBezTo>
                    <a:cubicBezTo>
                      <a:pt x="282505" y="202964"/>
                      <a:pt x="260563" y="241363"/>
                      <a:pt x="224906" y="268790"/>
                    </a:cubicBezTo>
                    <a:cubicBezTo>
                      <a:pt x="213936" y="277019"/>
                      <a:pt x="205708" y="290733"/>
                      <a:pt x="205708" y="304446"/>
                    </a:cubicBezTo>
                    <a:lnTo>
                      <a:pt x="205708" y="320903"/>
                    </a:lnTo>
                    <a:lnTo>
                      <a:pt x="82283" y="320903"/>
                    </a:lnTo>
                    <a:lnTo>
                      <a:pt x="82283" y="304446"/>
                    </a:lnTo>
                    <a:cubicBezTo>
                      <a:pt x="82283" y="290733"/>
                      <a:pt x="74053" y="277019"/>
                      <a:pt x="63083" y="268790"/>
                    </a:cubicBezTo>
                    <a:cubicBezTo>
                      <a:pt x="21942" y="241363"/>
                      <a:pt x="0" y="194736"/>
                      <a:pt x="0" y="148109"/>
                    </a:cubicBezTo>
                    <a:lnTo>
                      <a:pt x="0" y="148109"/>
                    </a:ln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42" name="Google Shape;1342;p57"/>
              <p:cNvGrpSpPr/>
              <p:nvPr/>
            </p:nvGrpSpPr>
            <p:grpSpPr>
              <a:xfrm>
                <a:off x="6615628" y="2116894"/>
                <a:ext cx="1066935" cy="1001107"/>
                <a:chOff x="6615628" y="2116894"/>
                <a:chExt cx="1066935" cy="1001107"/>
              </a:xfrm>
            </p:grpSpPr>
            <p:sp>
              <p:nvSpPr>
                <p:cNvPr id="1343" name="Google Shape;1343;p57"/>
                <p:cNvSpPr/>
                <p:nvPr/>
              </p:nvSpPr>
              <p:spPr>
                <a:xfrm>
                  <a:off x="7164181" y="2221119"/>
                  <a:ext cx="357393" cy="537581"/>
                </a:xfrm>
                <a:custGeom>
                  <a:rect b="b" l="l" r="r" t="t"/>
                  <a:pathLst>
                    <a:path extrusionOk="0" h="537581" w="357393">
                      <a:moveTo>
                        <a:pt x="279763" y="331874"/>
                      </a:moveTo>
                      <a:cubicBezTo>
                        <a:pt x="323646" y="298961"/>
                        <a:pt x="351074" y="249591"/>
                        <a:pt x="356560" y="197479"/>
                      </a:cubicBezTo>
                      <a:cubicBezTo>
                        <a:pt x="362046" y="142624"/>
                        <a:pt x="340102" y="90511"/>
                        <a:pt x="301704" y="52112"/>
                      </a:cubicBezTo>
                      <a:cubicBezTo>
                        <a:pt x="268791" y="19199"/>
                        <a:pt x="222163" y="0"/>
                        <a:pt x="175536" y="0"/>
                      </a:cubicBezTo>
                      <a:cubicBezTo>
                        <a:pt x="79539" y="2743"/>
                        <a:pt x="0" y="82283"/>
                        <a:pt x="0" y="183765"/>
                      </a:cubicBezTo>
                      <a:cubicBezTo>
                        <a:pt x="0" y="244106"/>
                        <a:pt x="27428" y="298961"/>
                        <a:pt x="76797" y="331874"/>
                      </a:cubicBezTo>
                      <a:cubicBezTo>
                        <a:pt x="79539" y="334617"/>
                        <a:pt x="79539" y="337360"/>
                        <a:pt x="79539" y="340102"/>
                      </a:cubicBezTo>
                      <a:lnTo>
                        <a:pt x="79539" y="364787"/>
                      </a:lnTo>
                      <a:cubicBezTo>
                        <a:pt x="60341" y="375758"/>
                        <a:pt x="52112" y="394958"/>
                        <a:pt x="52112" y="416900"/>
                      </a:cubicBezTo>
                      <a:cubicBezTo>
                        <a:pt x="54855" y="438842"/>
                        <a:pt x="68569" y="455298"/>
                        <a:pt x="87769" y="463527"/>
                      </a:cubicBezTo>
                      <a:lnTo>
                        <a:pt x="87769" y="485469"/>
                      </a:lnTo>
                      <a:cubicBezTo>
                        <a:pt x="87769" y="515639"/>
                        <a:pt x="112453" y="537581"/>
                        <a:pt x="139880" y="537581"/>
                      </a:cubicBezTo>
                      <a:lnTo>
                        <a:pt x="211193" y="537581"/>
                      </a:lnTo>
                      <a:cubicBezTo>
                        <a:pt x="241363" y="537581"/>
                        <a:pt x="263305" y="512896"/>
                        <a:pt x="263305" y="485469"/>
                      </a:cubicBezTo>
                      <a:lnTo>
                        <a:pt x="263305" y="463527"/>
                      </a:lnTo>
                      <a:cubicBezTo>
                        <a:pt x="282505" y="455298"/>
                        <a:pt x="296219" y="438842"/>
                        <a:pt x="298961" y="416900"/>
                      </a:cubicBezTo>
                      <a:cubicBezTo>
                        <a:pt x="301704" y="394958"/>
                        <a:pt x="290733" y="375758"/>
                        <a:pt x="271533" y="364787"/>
                      </a:cubicBezTo>
                      <a:lnTo>
                        <a:pt x="271533" y="340102"/>
                      </a:lnTo>
                      <a:cubicBezTo>
                        <a:pt x="277019" y="337360"/>
                        <a:pt x="277019" y="334617"/>
                        <a:pt x="279763" y="331874"/>
                      </a:cubicBezTo>
                      <a:lnTo>
                        <a:pt x="279763" y="331874"/>
                      </a:lnTo>
                      <a:close/>
                      <a:moveTo>
                        <a:pt x="35656" y="183765"/>
                      </a:moveTo>
                      <a:cubicBezTo>
                        <a:pt x="35656" y="104225"/>
                        <a:pt x="98739" y="38399"/>
                        <a:pt x="175536" y="35656"/>
                      </a:cubicBezTo>
                      <a:cubicBezTo>
                        <a:pt x="175536" y="35656"/>
                        <a:pt x="175536" y="35656"/>
                        <a:pt x="178280" y="35656"/>
                      </a:cubicBezTo>
                      <a:cubicBezTo>
                        <a:pt x="213936" y="35656"/>
                        <a:pt x="249591" y="49370"/>
                        <a:pt x="277019" y="76797"/>
                      </a:cubicBezTo>
                      <a:cubicBezTo>
                        <a:pt x="307190" y="106968"/>
                        <a:pt x="323646" y="150852"/>
                        <a:pt x="320904" y="194736"/>
                      </a:cubicBezTo>
                      <a:cubicBezTo>
                        <a:pt x="318160" y="238620"/>
                        <a:pt x="296219" y="277019"/>
                        <a:pt x="260563" y="304446"/>
                      </a:cubicBezTo>
                      <a:cubicBezTo>
                        <a:pt x="249591" y="312675"/>
                        <a:pt x="241363" y="326389"/>
                        <a:pt x="241363" y="340102"/>
                      </a:cubicBezTo>
                      <a:lnTo>
                        <a:pt x="241363" y="356559"/>
                      </a:lnTo>
                      <a:lnTo>
                        <a:pt x="117939" y="356559"/>
                      </a:lnTo>
                      <a:lnTo>
                        <a:pt x="117939" y="340102"/>
                      </a:lnTo>
                      <a:cubicBezTo>
                        <a:pt x="117939" y="326389"/>
                        <a:pt x="109711" y="312675"/>
                        <a:pt x="98739" y="304446"/>
                      </a:cubicBezTo>
                      <a:cubicBezTo>
                        <a:pt x="57597" y="277019"/>
                        <a:pt x="35656" y="230392"/>
                        <a:pt x="35656" y="183765"/>
                      </a:cubicBezTo>
                      <a:lnTo>
                        <a:pt x="35656" y="183765"/>
                      </a:lnTo>
                      <a:close/>
                      <a:moveTo>
                        <a:pt x="213936" y="499183"/>
                      </a:moveTo>
                      <a:lnTo>
                        <a:pt x="142624" y="499183"/>
                      </a:lnTo>
                      <a:cubicBezTo>
                        <a:pt x="131653" y="499183"/>
                        <a:pt x="126167" y="490954"/>
                        <a:pt x="126167" y="482726"/>
                      </a:cubicBezTo>
                      <a:lnTo>
                        <a:pt x="126167" y="466270"/>
                      </a:lnTo>
                      <a:lnTo>
                        <a:pt x="233135" y="466270"/>
                      </a:lnTo>
                      <a:lnTo>
                        <a:pt x="233135" y="482726"/>
                      </a:lnTo>
                      <a:cubicBezTo>
                        <a:pt x="233135" y="490954"/>
                        <a:pt x="224907" y="499183"/>
                        <a:pt x="213936" y="499183"/>
                      </a:cubicBezTo>
                      <a:lnTo>
                        <a:pt x="213936" y="499183"/>
                      </a:lnTo>
                      <a:close/>
                      <a:moveTo>
                        <a:pt x="249591" y="427871"/>
                      </a:moveTo>
                      <a:lnTo>
                        <a:pt x="106967" y="427871"/>
                      </a:lnTo>
                      <a:cubicBezTo>
                        <a:pt x="95997" y="427871"/>
                        <a:pt x="90511" y="419643"/>
                        <a:pt x="90511" y="411414"/>
                      </a:cubicBezTo>
                      <a:cubicBezTo>
                        <a:pt x="90511" y="403186"/>
                        <a:pt x="98739" y="394958"/>
                        <a:pt x="106967" y="394958"/>
                      </a:cubicBezTo>
                      <a:lnTo>
                        <a:pt x="249591" y="394958"/>
                      </a:lnTo>
                      <a:cubicBezTo>
                        <a:pt x="260563" y="394958"/>
                        <a:pt x="266049" y="403186"/>
                        <a:pt x="266049" y="411414"/>
                      </a:cubicBezTo>
                      <a:cubicBezTo>
                        <a:pt x="266049" y="419643"/>
                        <a:pt x="260563" y="427871"/>
                        <a:pt x="249591" y="427871"/>
                      </a:cubicBezTo>
                      <a:lnTo>
                        <a:pt x="249591" y="427871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4" name="Google Shape;1344;p57"/>
                <p:cNvSpPr/>
                <p:nvPr/>
              </p:nvSpPr>
              <p:spPr>
                <a:xfrm>
                  <a:off x="7361660" y="2296927"/>
                  <a:ext cx="93253" cy="100442"/>
                </a:xfrm>
                <a:custGeom>
                  <a:rect b="b" l="l" r="r" t="t"/>
                  <a:pathLst>
                    <a:path extrusionOk="0" h="100442" w="93253">
                      <a:moveTo>
                        <a:pt x="10971" y="36645"/>
                      </a:moveTo>
                      <a:cubicBezTo>
                        <a:pt x="32913" y="44873"/>
                        <a:pt x="52112" y="66815"/>
                        <a:pt x="57598" y="88758"/>
                      </a:cubicBezTo>
                      <a:cubicBezTo>
                        <a:pt x="60340" y="96986"/>
                        <a:pt x="71312" y="102471"/>
                        <a:pt x="79540" y="99729"/>
                      </a:cubicBezTo>
                      <a:cubicBezTo>
                        <a:pt x="87768" y="96986"/>
                        <a:pt x="93254" y="88758"/>
                        <a:pt x="93254" y="77786"/>
                      </a:cubicBezTo>
                      <a:cubicBezTo>
                        <a:pt x="82284" y="44873"/>
                        <a:pt x="57598" y="14703"/>
                        <a:pt x="24685" y="989"/>
                      </a:cubicBezTo>
                      <a:cubicBezTo>
                        <a:pt x="16457" y="-1754"/>
                        <a:pt x="5485" y="989"/>
                        <a:pt x="2743" y="11960"/>
                      </a:cubicBezTo>
                      <a:cubicBezTo>
                        <a:pt x="-2743" y="22931"/>
                        <a:pt x="1" y="33902"/>
                        <a:pt x="10971" y="36645"/>
                      </a:cubicBezTo>
                      <a:lnTo>
                        <a:pt x="10971" y="3664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5" name="Google Shape;1345;p57"/>
                <p:cNvSpPr/>
                <p:nvPr/>
              </p:nvSpPr>
              <p:spPr>
                <a:xfrm>
                  <a:off x="7328747" y="2116894"/>
                  <a:ext cx="32913" cy="68569"/>
                </a:xfrm>
                <a:custGeom>
                  <a:rect b="b" l="l" r="r" t="t"/>
                  <a:pathLst>
                    <a:path extrusionOk="0" h="68569" w="32913">
                      <a:moveTo>
                        <a:pt x="32914" y="52112"/>
                      </a:moveTo>
                      <a:lnTo>
                        <a:pt x="32914" y="16457"/>
                      </a:lnTo>
                      <a:cubicBezTo>
                        <a:pt x="32914" y="5485"/>
                        <a:pt x="24684" y="0"/>
                        <a:pt x="16456" y="0"/>
                      </a:cubicBezTo>
                      <a:cubicBezTo>
                        <a:pt x="5486" y="0"/>
                        <a:pt x="0" y="8228"/>
                        <a:pt x="0" y="16457"/>
                      </a:cubicBezTo>
                      <a:lnTo>
                        <a:pt x="0" y="52112"/>
                      </a:lnTo>
                      <a:cubicBezTo>
                        <a:pt x="0" y="63084"/>
                        <a:pt x="8228" y="68569"/>
                        <a:pt x="16456" y="68569"/>
                      </a:cubicBezTo>
                      <a:cubicBezTo>
                        <a:pt x="24684" y="68569"/>
                        <a:pt x="32914" y="60341"/>
                        <a:pt x="32914" y="52112"/>
                      </a:cubicBezTo>
                      <a:lnTo>
                        <a:pt x="32914" y="5211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6" name="Google Shape;1346;p57"/>
                <p:cNvSpPr/>
                <p:nvPr/>
              </p:nvSpPr>
              <p:spPr>
                <a:xfrm>
                  <a:off x="7205857" y="2139370"/>
                  <a:ext cx="50892" cy="68034"/>
                </a:xfrm>
                <a:custGeom>
                  <a:rect b="b" l="l" r="r" t="t"/>
                  <a:pathLst>
                    <a:path extrusionOk="0" h="68034" w="50892">
                      <a:moveTo>
                        <a:pt x="35122" y="68035"/>
                      </a:moveTo>
                      <a:cubicBezTo>
                        <a:pt x="40608" y="68035"/>
                        <a:pt x="46094" y="65292"/>
                        <a:pt x="48836" y="59806"/>
                      </a:cubicBezTo>
                      <a:cubicBezTo>
                        <a:pt x="51578" y="54321"/>
                        <a:pt x="51578" y="48835"/>
                        <a:pt x="48836" y="43349"/>
                      </a:cubicBezTo>
                      <a:lnTo>
                        <a:pt x="35122" y="10436"/>
                      </a:lnTo>
                      <a:cubicBezTo>
                        <a:pt x="32380" y="2208"/>
                        <a:pt x="21408" y="-3277"/>
                        <a:pt x="10436" y="2208"/>
                      </a:cubicBezTo>
                      <a:cubicBezTo>
                        <a:pt x="2208" y="4951"/>
                        <a:pt x="-3278" y="15922"/>
                        <a:pt x="2208" y="26893"/>
                      </a:cubicBezTo>
                      <a:lnTo>
                        <a:pt x="15922" y="59806"/>
                      </a:lnTo>
                      <a:cubicBezTo>
                        <a:pt x="21408" y="65292"/>
                        <a:pt x="26894" y="68035"/>
                        <a:pt x="35122" y="68035"/>
                      </a:cubicBezTo>
                      <a:lnTo>
                        <a:pt x="35122" y="6803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7" name="Google Shape;1347;p57"/>
                <p:cNvSpPr/>
                <p:nvPr/>
              </p:nvSpPr>
              <p:spPr>
                <a:xfrm>
                  <a:off x="7110698" y="2208776"/>
                  <a:ext cx="62787" cy="58969"/>
                </a:xfrm>
                <a:custGeom>
                  <a:rect b="b" l="l" r="r" t="t"/>
                  <a:pathLst>
                    <a:path extrusionOk="0" h="58969" w="62787">
                      <a:moveTo>
                        <a:pt x="45256" y="58969"/>
                      </a:moveTo>
                      <a:cubicBezTo>
                        <a:pt x="53484" y="58969"/>
                        <a:pt x="58970" y="53484"/>
                        <a:pt x="61712" y="47998"/>
                      </a:cubicBezTo>
                      <a:cubicBezTo>
                        <a:pt x="64454" y="39770"/>
                        <a:pt x="61712" y="34285"/>
                        <a:pt x="56226" y="28799"/>
                      </a:cubicBezTo>
                      <a:lnTo>
                        <a:pt x="28798" y="4114"/>
                      </a:lnTo>
                      <a:cubicBezTo>
                        <a:pt x="20570" y="-1371"/>
                        <a:pt x="9599" y="-1371"/>
                        <a:pt x="4114" y="4114"/>
                      </a:cubicBezTo>
                      <a:cubicBezTo>
                        <a:pt x="-1371" y="12342"/>
                        <a:pt x="-1371" y="23313"/>
                        <a:pt x="4114" y="28799"/>
                      </a:cubicBezTo>
                      <a:lnTo>
                        <a:pt x="31542" y="53484"/>
                      </a:lnTo>
                      <a:cubicBezTo>
                        <a:pt x="37026" y="58969"/>
                        <a:pt x="42512" y="58969"/>
                        <a:pt x="45256" y="58969"/>
                      </a:cubicBezTo>
                      <a:lnTo>
                        <a:pt x="45256" y="58969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8" name="Google Shape;1348;p57"/>
                <p:cNvSpPr/>
                <p:nvPr/>
              </p:nvSpPr>
              <p:spPr>
                <a:xfrm>
                  <a:off x="7055994" y="2313154"/>
                  <a:ext cx="67758" cy="46322"/>
                </a:xfrm>
                <a:custGeom>
                  <a:rect b="b" l="l" r="r" t="t"/>
                  <a:pathLst>
                    <a:path extrusionOk="0" h="46322" w="67758">
                      <a:moveTo>
                        <a:pt x="67046" y="34132"/>
                      </a:moveTo>
                      <a:cubicBezTo>
                        <a:pt x="69788" y="25904"/>
                        <a:pt x="64302" y="14933"/>
                        <a:pt x="56074" y="12190"/>
                      </a:cubicBezTo>
                      <a:lnTo>
                        <a:pt x="23161" y="1219"/>
                      </a:lnTo>
                      <a:cubicBezTo>
                        <a:pt x="17676" y="-1524"/>
                        <a:pt x="14933" y="1219"/>
                        <a:pt x="9447" y="1219"/>
                      </a:cubicBezTo>
                      <a:cubicBezTo>
                        <a:pt x="3962" y="3962"/>
                        <a:pt x="1219" y="6704"/>
                        <a:pt x="1219" y="12190"/>
                      </a:cubicBezTo>
                      <a:cubicBezTo>
                        <a:pt x="-1523" y="17676"/>
                        <a:pt x="1219" y="20418"/>
                        <a:pt x="1219" y="25904"/>
                      </a:cubicBezTo>
                      <a:cubicBezTo>
                        <a:pt x="3962" y="31389"/>
                        <a:pt x="6705" y="34132"/>
                        <a:pt x="12190" y="34132"/>
                      </a:cubicBezTo>
                      <a:lnTo>
                        <a:pt x="45104" y="45103"/>
                      </a:lnTo>
                      <a:cubicBezTo>
                        <a:pt x="50588" y="47846"/>
                        <a:pt x="53332" y="45103"/>
                        <a:pt x="58818" y="45103"/>
                      </a:cubicBezTo>
                      <a:cubicBezTo>
                        <a:pt x="61560" y="42360"/>
                        <a:pt x="64302" y="36875"/>
                        <a:pt x="67046" y="34132"/>
                      </a:cubicBezTo>
                      <a:lnTo>
                        <a:pt x="67046" y="3413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9" name="Google Shape;1349;p57"/>
                <p:cNvSpPr/>
                <p:nvPr/>
              </p:nvSpPr>
              <p:spPr>
                <a:xfrm>
                  <a:off x="7042363" y="2426288"/>
                  <a:ext cx="72448" cy="37330"/>
                </a:xfrm>
                <a:custGeom>
                  <a:rect b="b" l="l" r="r" t="t"/>
                  <a:pathLst>
                    <a:path extrusionOk="0" h="37330" w="72448">
                      <a:moveTo>
                        <a:pt x="50505" y="538"/>
                      </a:moveTo>
                      <a:lnTo>
                        <a:pt x="14850" y="3281"/>
                      </a:lnTo>
                      <a:cubicBezTo>
                        <a:pt x="9364" y="3281"/>
                        <a:pt x="6622" y="6023"/>
                        <a:pt x="3880" y="8766"/>
                      </a:cubicBezTo>
                      <a:cubicBezTo>
                        <a:pt x="1136" y="11509"/>
                        <a:pt x="-1606" y="16994"/>
                        <a:pt x="1136" y="22480"/>
                      </a:cubicBezTo>
                      <a:cubicBezTo>
                        <a:pt x="1136" y="27966"/>
                        <a:pt x="3880" y="30708"/>
                        <a:pt x="6622" y="33451"/>
                      </a:cubicBezTo>
                      <a:cubicBezTo>
                        <a:pt x="9364" y="36194"/>
                        <a:pt x="14850" y="38937"/>
                        <a:pt x="20335" y="36194"/>
                      </a:cubicBezTo>
                      <a:lnTo>
                        <a:pt x="55991" y="33451"/>
                      </a:lnTo>
                      <a:cubicBezTo>
                        <a:pt x="66963" y="33451"/>
                        <a:pt x="72449" y="22480"/>
                        <a:pt x="72449" y="14252"/>
                      </a:cubicBezTo>
                      <a:cubicBezTo>
                        <a:pt x="69705" y="6023"/>
                        <a:pt x="58735" y="-2205"/>
                        <a:pt x="50505" y="538"/>
                      </a:cubicBezTo>
                      <a:lnTo>
                        <a:pt x="50505" y="53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0" name="Google Shape;1350;p57"/>
                <p:cNvSpPr/>
                <p:nvPr/>
              </p:nvSpPr>
              <p:spPr>
                <a:xfrm>
                  <a:off x="7572853" y="2426826"/>
                  <a:ext cx="71312" cy="38398"/>
                </a:xfrm>
                <a:custGeom>
                  <a:rect b="b" l="l" r="r" t="t"/>
                  <a:pathLst>
                    <a:path extrusionOk="0" h="38398" w="71312">
                      <a:moveTo>
                        <a:pt x="16458" y="35656"/>
                      </a:moveTo>
                      <a:lnTo>
                        <a:pt x="52113" y="38399"/>
                      </a:lnTo>
                      <a:cubicBezTo>
                        <a:pt x="63085" y="38399"/>
                        <a:pt x="71313" y="32913"/>
                        <a:pt x="71313" y="21942"/>
                      </a:cubicBezTo>
                      <a:cubicBezTo>
                        <a:pt x="71313" y="10971"/>
                        <a:pt x="65827" y="2743"/>
                        <a:pt x="54855" y="2743"/>
                      </a:cubicBezTo>
                      <a:lnTo>
                        <a:pt x="19200" y="0"/>
                      </a:lnTo>
                      <a:cubicBezTo>
                        <a:pt x="13714" y="0"/>
                        <a:pt x="10972" y="0"/>
                        <a:pt x="5486" y="2743"/>
                      </a:cubicBezTo>
                      <a:cubicBezTo>
                        <a:pt x="2744" y="5485"/>
                        <a:pt x="0" y="10971"/>
                        <a:pt x="0" y="13714"/>
                      </a:cubicBezTo>
                      <a:cubicBezTo>
                        <a:pt x="0" y="19199"/>
                        <a:pt x="0" y="21942"/>
                        <a:pt x="2744" y="27428"/>
                      </a:cubicBezTo>
                      <a:cubicBezTo>
                        <a:pt x="8230" y="32913"/>
                        <a:pt x="10972" y="35656"/>
                        <a:pt x="16458" y="35656"/>
                      </a:cubicBezTo>
                      <a:lnTo>
                        <a:pt x="16458" y="3565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1" name="Google Shape;1351;p57"/>
                <p:cNvSpPr/>
                <p:nvPr/>
              </p:nvSpPr>
              <p:spPr>
                <a:xfrm>
                  <a:off x="7563912" y="2313659"/>
                  <a:ext cx="67253" cy="44597"/>
                </a:xfrm>
                <a:custGeom>
                  <a:rect b="b" l="l" r="r" t="t"/>
                  <a:pathLst>
                    <a:path extrusionOk="0" h="44597" w="67253">
                      <a:moveTo>
                        <a:pt x="17171" y="44598"/>
                      </a:moveTo>
                      <a:cubicBezTo>
                        <a:pt x="19913" y="44598"/>
                        <a:pt x="19913" y="44598"/>
                        <a:pt x="22655" y="44598"/>
                      </a:cubicBezTo>
                      <a:lnTo>
                        <a:pt x="55569" y="33626"/>
                      </a:lnTo>
                      <a:cubicBezTo>
                        <a:pt x="63796" y="30884"/>
                        <a:pt x="69282" y="19913"/>
                        <a:pt x="66540" y="11685"/>
                      </a:cubicBezTo>
                      <a:cubicBezTo>
                        <a:pt x="63796" y="3456"/>
                        <a:pt x="52826" y="-2029"/>
                        <a:pt x="44598" y="713"/>
                      </a:cubicBezTo>
                      <a:lnTo>
                        <a:pt x="11685" y="11685"/>
                      </a:lnTo>
                      <a:cubicBezTo>
                        <a:pt x="3457" y="14427"/>
                        <a:pt x="-2029" y="22656"/>
                        <a:pt x="713" y="30884"/>
                      </a:cubicBezTo>
                      <a:cubicBezTo>
                        <a:pt x="713" y="39112"/>
                        <a:pt x="6199" y="44598"/>
                        <a:pt x="17171" y="44598"/>
                      </a:cubicBezTo>
                      <a:lnTo>
                        <a:pt x="17171" y="44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2" name="Google Shape;1352;p57"/>
                <p:cNvSpPr/>
                <p:nvPr/>
              </p:nvSpPr>
              <p:spPr>
                <a:xfrm>
                  <a:off x="7509084" y="2210148"/>
                  <a:ext cx="63768" cy="58969"/>
                </a:xfrm>
                <a:custGeom>
                  <a:rect b="b" l="l" r="r" t="t"/>
                  <a:pathLst>
                    <a:path extrusionOk="0" h="58969" w="63768">
                      <a:moveTo>
                        <a:pt x="30857" y="54855"/>
                      </a:moveTo>
                      <a:lnTo>
                        <a:pt x="58284" y="30171"/>
                      </a:lnTo>
                      <a:cubicBezTo>
                        <a:pt x="61026" y="27428"/>
                        <a:pt x="63768" y="21942"/>
                        <a:pt x="63768" y="19200"/>
                      </a:cubicBezTo>
                      <a:cubicBezTo>
                        <a:pt x="63768" y="13714"/>
                        <a:pt x="61026" y="10971"/>
                        <a:pt x="58284" y="5486"/>
                      </a:cubicBezTo>
                      <a:cubicBezTo>
                        <a:pt x="55540" y="2743"/>
                        <a:pt x="50055" y="0"/>
                        <a:pt x="47312" y="0"/>
                      </a:cubicBezTo>
                      <a:cubicBezTo>
                        <a:pt x="41827" y="0"/>
                        <a:pt x="39085" y="2743"/>
                        <a:pt x="33599" y="5486"/>
                      </a:cubicBezTo>
                      <a:lnTo>
                        <a:pt x="6171" y="30171"/>
                      </a:lnTo>
                      <a:cubicBezTo>
                        <a:pt x="-2057" y="35656"/>
                        <a:pt x="-2057" y="46627"/>
                        <a:pt x="6171" y="54855"/>
                      </a:cubicBezTo>
                      <a:cubicBezTo>
                        <a:pt x="11657" y="60341"/>
                        <a:pt x="22627" y="60341"/>
                        <a:pt x="30857" y="54855"/>
                      </a:cubicBezTo>
                      <a:lnTo>
                        <a:pt x="30857" y="5485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3" name="Google Shape;1353;p57"/>
                <p:cNvSpPr/>
                <p:nvPr/>
              </p:nvSpPr>
              <p:spPr>
                <a:xfrm>
                  <a:off x="7425430" y="2137807"/>
                  <a:ext cx="49712" cy="69597"/>
                </a:xfrm>
                <a:custGeom>
                  <a:rect b="b" l="l" r="r" t="t"/>
                  <a:pathLst>
                    <a:path extrusionOk="0" h="69597" w="49712">
                      <a:moveTo>
                        <a:pt x="18514" y="69598"/>
                      </a:moveTo>
                      <a:cubicBezTo>
                        <a:pt x="26742" y="69598"/>
                        <a:pt x="32228" y="64112"/>
                        <a:pt x="34970" y="58626"/>
                      </a:cubicBezTo>
                      <a:lnTo>
                        <a:pt x="48684" y="25713"/>
                      </a:lnTo>
                      <a:cubicBezTo>
                        <a:pt x="51426" y="17485"/>
                        <a:pt x="48684" y="6514"/>
                        <a:pt x="40456" y="1029"/>
                      </a:cubicBezTo>
                      <a:cubicBezTo>
                        <a:pt x="32228" y="-1714"/>
                        <a:pt x="21256" y="1029"/>
                        <a:pt x="15770" y="9257"/>
                      </a:cubicBezTo>
                      <a:lnTo>
                        <a:pt x="2057" y="42170"/>
                      </a:lnTo>
                      <a:cubicBezTo>
                        <a:pt x="-686" y="47655"/>
                        <a:pt x="-686" y="53141"/>
                        <a:pt x="2057" y="58626"/>
                      </a:cubicBezTo>
                      <a:cubicBezTo>
                        <a:pt x="7542" y="66855"/>
                        <a:pt x="13028" y="69598"/>
                        <a:pt x="18514" y="69598"/>
                      </a:cubicBezTo>
                      <a:lnTo>
                        <a:pt x="18514" y="69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4" name="Google Shape;1354;p57"/>
                <p:cNvSpPr/>
                <p:nvPr/>
              </p:nvSpPr>
              <p:spPr>
                <a:xfrm>
                  <a:off x="6615628" y="2654475"/>
                  <a:ext cx="1066935" cy="463526"/>
                </a:xfrm>
                <a:custGeom>
                  <a:rect b="b" l="l" r="r" t="t"/>
                  <a:pathLst>
                    <a:path extrusionOk="0" h="463526" w="1066935">
                      <a:moveTo>
                        <a:pt x="1014824" y="315418"/>
                      </a:moveTo>
                      <a:lnTo>
                        <a:pt x="784431" y="315418"/>
                      </a:lnTo>
                      <a:lnTo>
                        <a:pt x="784431" y="298961"/>
                      </a:lnTo>
                      <a:cubicBezTo>
                        <a:pt x="784431" y="271533"/>
                        <a:pt x="748775" y="252334"/>
                        <a:pt x="737803" y="246849"/>
                      </a:cubicBezTo>
                      <a:cubicBezTo>
                        <a:pt x="737803" y="246849"/>
                        <a:pt x="735061" y="246849"/>
                        <a:pt x="735061" y="246849"/>
                      </a:cubicBezTo>
                      <a:lnTo>
                        <a:pt x="559524" y="194736"/>
                      </a:lnTo>
                      <a:cubicBezTo>
                        <a:pt x="548553" y="183765"/>
                        <a:pt x="510154" y="150852"/>
                        <a:pt x="460785" y="115196"/>
                      </a:cubicBezTo>
                      <a:cubicBezTo>
                        <a:pt x="383987" y="60341"/>
                        <a:pt x="323646" y="32913"/>
                        <a:pt x="282505" y="32913"/>
                      </a:cubicBezTo>
                      <a:lnTo>
                        <a:pt x="139880" y="32913"/>
                      </a:lnTo>
                      <a:lnTo>
                        <a:pt x="139880" y="16456"/>
                      </a:lnTo>
                      <a:cubicBezTo>
                        <a:pt x="139880" y="5485"/>
                        <a:pt x="131653" y="0"/>
                        <a:pt x="123425" y="0"/>
                      </a:cubicBezTo>
                      <a:lnTo>
                        <a:pt x="16456" y="0"/>
                      </a:lnTo>
                      <a:cubicBezTo>
                        <a:pt x="5486" y="0"/>
                        <a:pt x="0" y="8228"/>
                        <a:pt x="0" y="16456"/>
                      </a:cubicBezTo>
                      <a:lnTo>
                        <a:pt x="0" y="408671"/>
                      </a:lnTo>
                      <a:cubicBezTo>
                        <a:pt x="0" y="419642"/>
                        <a:pt x="8228" y="425128"/>
                        <a:pt x="16456" y="425128"/>
                      </a:cubicBezTo>
                      <a:lnTo>
                        <a:pt x="123425" y="425128"/>
                      </a:lnTo>
                      <a:cubicBezTo>
                        <a:pt x="134395" y="425128"/>
                        <a:pt x="139880" y="416900"/>
                        <a:pt x="139880" y="408671"/>
                      </a:cubicBezTo>
                      <a:lnTo>
                        <a:pt x="139880" y="392215"/>
                      </a:lnTo>
                      <a:lnTo>
                        <a:pt x="191994" y="392215"/>
                      </a:lnTo>
                      <a:cubicBezTo>
                        <a:pt x="202964" y="394958"/>
                        <a:pt x="293476" y="411414"/>
                        <a:pt x="375759" y="427871"/>
                      </a:cubicBezTo>
                      <a:cubicBezTo>
                        <a:pt x="537582" y="460784"/>
                        <a:pt x="559524" y="463527"/>
                        <a:pt x="565009" y="463527"/>
                      </a:cubicBezTo>
                      <a:lnTo>
                        <a:pt x="1014824" y="463527"/>
                      </a:lnTo>
                      <a:cubicBezTo>
                        <a:pt x="1044994" y="463527"/>
                        <a:pt x="1066936" y="438842"/>
                        <a:pt x="1066936" y="411414"/>
                      </a:cubicBezTo>
                      <a:lnTo>
                        <a:pt x="1066936" y="375758"/>
                      </a:lnTo>
                      <a:cubicBezTo>
                        <a:pt x="1066936" y="340102"/>
                        <a:pt x="1042252" y="315418"/>
                        <a:pt x="1014824" y="315418"/>
                      </a:cubicBezTo>
                      <a:lnTo>
                        <a:pt x="1014824" y="315418"/>
                      </a:lnTo>
                      <a:close/>
                      <a:moveTo>
                        <a:pt x="104225" y="386729"/>
                      </a:moveTo>
                      <a:lnTo>
                        <a:pt x="32914" y="386729"/>
                      </a:lnTo>
                      <a:lnTo>
                        <a:pt x="32914" y="30170"/>
                      </a:lnTo>
                      <a:lnTo>
                        <a:pt x="104225" y="30170"/>
                      </a:lnTo>
                      <a:lnTo>
                        <a:pt x="104225" y="386729"/>
                      </a:lnTo>
                      <a:close/>
                      <a:moveTo>
                        <a:pt x="1031280" y="405928"/>
                      </a:moveTo>
                      <a:cubicBezTo>
                        <a:pt x="1031280" y="416900"/>
                        <a:pt x="1023052" y="422385"/>
                        <a:pt x="1014824" y="422385"/>
                      </a:cubicBezTo>
                      <a:lnTo>
                        <a:pt x="565009" y="422385"/>
                      </a:lnTo>
                      <a:cubicBezTo>
                        <a:pt x="554039" y="419642"/>
                        <a:pt x="463527" y="403186"/>
                        <a:pt x="381244" y="386729"/>
                      </a:cubicBezTo>
                      <a:cubicBezTo>
                        <a:pt x="219421" y="353816"/>
                        <a:pt x="197480" y="351073"/>
                        <a:pt x="191994" y="351073"/>
                      </a:cubicBezTo>
                      <a:lnTo>
                        <a:pt x="139880" y="351073"/>
                      </a:lnTo>
                      <a:lnTo>
                        <a:pt x="139880" y="65826"/>
                      </a:lnTo>
                      <a:lnTo>
                        <a:pt x="282505" y="65826"/>
                      </a:lnTo>
                      <a:cubicBezTo>
                        <a:pt x="351074" y="65826"/>
                        <a:pt x="490954" y="178280"/>
                        <a:pt x="537582" y="222163"/>
                      </a:cubicBezTo>
                      <a:cubicBezTo>
                        <a:pt x="540326" y="224906"/>
                        <a:pt x="543068" y="224906"/>
                        <a:pt x="543068" y="224906"/>
                      </a:cubicBezTo>
                      <a:lnTo>
                        <a:pt x="718605" y="277019"/>
                      </a:lnTo>
                      <a:cubicBezTo>
                        <a:pt x="729575" y="282504"/>
                        <a:pt x="740547" y="293475"/>
                        <a:pt x="743289" y="296218"/>
                      </a:cubicBezTo>
                      <a:lnTo>
                        <a:pt x="743289" y="331874"/>
                      </a:lnTo>
                      <a:cubicBezTo>
                        <a:pt x="743289" y="340102"/>
                        <a:pt x="735061" y="348331"/>
                        <a:pt x="726833" y="348331"/>
                      </a:cubicBezTo>
                      <a:lnTo>
                        <a:pt x="554039" y="312675"/>
                      </a:lnTo>
                      <a:lnTo>
                        <a:pt x="430615" y="244106"/>
                      </a:lnTo>
                      <a:cubicBezTo>
                        <a:pt x="427871" y="241363"/>
                        <a:pt x="422385" y="241363"/>
                        <a:pt x="416901" y="241363"/>
                      </a:cubicBezTo>
                      <a:cubicBezTo>
                        <a:pt x="411415" y="241363"/>
                        <a:pt x="408671" y="246849"/>
                        <a:pt x="405929" y="249591"/>
                      </a:cubicBezTo>
                      <a:cubicBezTo>
                        <a:pt x="403187" y="252334"/>
                        <a:pt x="403187" y="257819"/>
                        <a:pt x="403187" y="263305"/>
                      </a:cubicBezTo>
                      <a:cubicBezTo>
                        <a:pt x="403187" y="268790"/>
                        <a:pt x="408671" y="271533"/>
                        <a:pt x="411415" y="274276"/>
                      </a:cubicBezTo>
                      <a:lnTo>
                        <a:pt x="534840" y="345588"/>
                      </a:lnTo>
                      <a:cubicBezTo>
                        <a:pt x="537582" y="345588"/>
                        <a:pt x="537582" y="348331"/>
                        <a:pt x="540326" y="348331"/>
                      </a:cubicBezTo>
                      <a:lnTo>
                        <a:pt x="718605" y="383987"/>
                      </a:lnTo>
                      <a:cubicBezTo>
                        <a:pt x="718605" y="383987"/>
                        <a:pt x="721348" y="383987"/>
                        <a:pt x="721348" y="383987"/>
                      </a:cubicBezTo>
                      <a:cubicBezTo>
                        <a:pt x="743289" y="383987"/>
                        <a:pt x="765231" y="370273"/>
                        <a:pt x="770717" y="348331"/>
                      </a:cubicBezTo>
                      <a:lnTo>
                        <a:pt x="1006596" y="348331"/>
                      </a:lnTo>
                      <a:cubicBezTo>
                        <a:pt x="1017566" y="348331"/>
                        <a:pt x="1023052" y="356559"/>
                        <a:pt x="1023052" y="364787"/>
                      </a:cubicBezTo>
                      <a:lnTo>
                        <a:pt x="1023052" y="40592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355" name="Google Shape;1355;p57"/>
          <p:cNvSpPr/>
          <p:nvPr/>
        </p:nvSpPr>
        <p:spPr>
          <a:xfrm>
            <a:off x="6574420" y="2558005"/>
            <a:ext cx="196770" cy="3009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6" name="Google Shape;1356;p57"/>
          <p:cNvSpPr/>
          <p:nvPr/>
        </p:nvSpPr>
        <p:spPr>
          <a:xfrm rot="-5400000">
            <a:off x="6496382" y="2347396"/>
            <a:ext cx="319087" cy="533400"/>
          </a:xfrm>
          <a:custGeom>
            <a:rect b="b" l="l" r="r" t="t"/>
            <a:pathLst>
              <a:path extrusionOk="0" h="533400" w="319087">
                <a:moveTo>
                  <a:pt x="119063" y="266700"/>
                </a:moveTo>
                <a:lnTo>
                  <a:pt x="319088" y="0"/>
                </a:lnTo>
                <a:lnTo>
                  <a:pt x="200025" y="0"/>
                </a:lnTo>
                <a:lnTo>
                  <a:pt x="0" y="266700"/>
                </a:lnTo>
                <a:lnTo>
                  <a:pt x="200025" y="533400"/>
                </a:lnTo>
                <a:lnTo>
                  <a:pt x="319088" y="533400"/>
                </a:lnTo>
                <a:lnTo>
                  <a:pt x="119063" y="266700"/>
                </a:ln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2" name="Google Shape;136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928" y="-3"/>
            <a:ext cx="6301075" cy="484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3" name="Google Shape;1363;p58"/>
          <p:cNvSpPr/>
          <p:nvPr/>
        </p:nvSpPr>
        <p:spPr>
          <a:xfrm rot="10800000">
            <a:off x="0" y="625444"/>
            <a:ext cx="12185500" cy="110352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4" name="Google Shape;1364;p58"/>
          <p:cNvSpPr txBox="1"/>
          <p:nvPr/>
        </p:nvSpPr>
        <p:spPr>
          <a:xfrm>
            <a:off x="633237" y="1077380"/>
            <a:ext cx="11404434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Transmitir el PORQUÉ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58"/>
          <p:cNvSpPr/>
          <p:nvPr/>
        </p:nvSpPr>
        <p:spPr>
          <a:xfrm flipH="1">
            <a:off x="633333" y="1775359"/>
            <a:ext cx="7260600" cy="5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«La gente no apoya lo que no entiende… los líderes deben hacer que el “POR QUÉ” sea imposible de pasar por alto».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 las pymes del sector hotelero, el personal está muy ocupado y a menudo desbordado. Si los líderes quieren que la gente adopte comportamientos más ecológicos o utilice nuevas herramientas digitales, deben entender por qué se está produciendo el cambio y cómo afecta a sus tareas diarias.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El personal apoya el cambio cuando comprende: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Por qué la empresa necesita este cambio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(costes, competitividad, expectativas de los huéspedes)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Por qué es importante para ELLOS personalmente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(menos presión laboral, sistemas más sencillos, más orgullo)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Por qué fortalece al negocio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(ahorro, valoraciones, reputación, resiliencia)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¡Hablaremos más sobre la comunicación en la sección 5!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58"/>
          <p:cNvSpPr txBox="1"/>
          <p:nvPr/>
        </p:nvSpPr>
        <p:spPr>
          <a:xfrm>
            <a:off x="586937" y="394844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02</a:t>
            </a:r>
            <a:r>
              <a:rPr b="1" lang="en-US" sz="40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367" name="Google Shape;1367;p58"/>
          <p:cNvSpPr/>
          <p:nvPr/>
        </p:nvSpPr>
        <p:spPr>
          <a:xfrm>
            <a:off x="8071392" y="1156159"/>
            <a:ext cx="3353745" cy="3904393"/>
          </a:xfrm>
          <a:prstGeom prst="roundRect">
            <a:avLst>
              <a:gd fmla="val 7861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8" name="Google Shape;1368;p58"/>
          <p:cNvSpPr txBox="1"/>
          <p:nvPr/>
        </p:nvSpPr>
        <p:spPr>
          <a:xfrm>
            <a:off x="8294238" y="1239575"/>
            <a:ext cx="2908200" cy="3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Áreas de competencia alineadas: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EntreComp: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Movilizar a otros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DigComp: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Comunicación y colaboración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GreenComp: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Incorporar los valores de la sostenibilidad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4" name="Google Shape;137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5400" y="209550"/>
            <a:ext cx="6929850" cy="4428099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p59"/>
          <p:cNvSpPr txBox="1"/>
          <p:nvPr/>
        </p:nvSpPr>
        <p:spPr>
          <a:xfrm>
            <a:off x="570086" y="1234906"/>
            <a:ext cx="5149500" cy="61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Convierte los complejos objetivos de sostenibilidad y digitales en </a:t>
            </a: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mensajes sencillos que expliquen el «porqué»…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mira el ejemplo. Desglosa los conceptos generales en mensajes breves y cercanos que expliquen el «porqué»: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Complejo: 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«Tenemos que adoptar estrategias de adquisición sostenibles».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Mensaje «POR QUÉ» sencillo: 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«Cuando compramos productos locales, apoyamos a nuestra comunidad Y reducimos los costes de envío».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Complejo:</a:t>
            </a:r>
            <a:endParaRPr sz="1700"/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«Estamos instalando sensores IoT para medir el consumo energético en tiempo real».</a:t>
            </a:r>
            <a:endParaRPr sz="1700"/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«Debemos cumplir con las directrices de información ESG».</a:t>
            </a:r>
            <a:endParaRPr sz="1700"/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«Estamos introduciendo un sistema de programación digital».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6" name="Google Shape;1376;p59"/>
          <p:cNvSpPr txBox="1"/>
          <p:nvPr/>
        </p:nvSpPr>
        <p:spPr>
          <a:xfrm>
            <a:off x="454695" y="479702"/>
            <a:ext cx="71133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Ejercicio para alumnos/líderes:</a:t>
            </a:r>
            <a:endParaRPr/>
          </a:p>
        </p:txBody>
      </p:sp>
      <p:cxnSp>
        <p:nvCxnSpPr>
          <p:cNvPr id="1377" name="Google Shape;1377;p59"/>
          <p:cNvCxnSpPr/>
          <p:nvPr/>
        </p:nvCxnSpPr>
        <p:spPr>
          <a:xfrm>
            <a:off x="0" y="1115711"/>
            <a:ext cx="6655925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378" name="Google Shape;1378;p59"/>
          <p:cNvSpPr/>
          <p:nvPr/>
        </p:nvSpPr>
        <p:spPr>
          <a:xfrm>
            <a:off x="5872226" y="3462790"/>
            <a:ext cx="5512500" cy="1984800"/>
          </a:xfrm>
          <a:prstGeom prst="roundRect">
            <a:avLst>
              <a:gd fmla="val 7861" name="adj"/>
            </a:avLst>
          </a:prstGeom>
          <a:noFill/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59"/>
          <p:cNvSpPr txBox="1"/>
          <p:nvPr/>
        </p:nvSpPr>
        <p:spPr>
          <a:xfrm>
            <a:off x="6311720" y="3849373"/>
            <a:ext cx="3023455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Este ejercicio te ayudará a ti y a los líderes a comunicaros con un lenguaje claro, solidario y cercano al personal.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80" name="Google Shape;1380;p59"/>
          <p:cNvCxnSpPr/>
          <p:nvPr/>
        </p:nvCxnSpPr>
        <p:spPr>
          <a:xfrm>
            <a:off x="6655925" y="1108918"/>
            <a:ext cx="0" cy="2313289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1381" name="Google Shape;1381;p59"/>
          <p:cNvGrpSpPr/>
          <p:nvPr/>
        </p:nvGrpSpPr>
        <p:grpSpPr>
          <a:xfrm>
            <a:off x="9513659" y="2650441"/>
            <a:ext cx="1844414" cy="1844414"/>
            <a:chOff x="1994079" y="4827481"/>
            <a:chExt cx="1844414" cy="1844414"/>
          </a:xfrm>
        </p:grpSpPr>
        <p:grpSp>
          <p:nvGrpSpPr>
            <p:cNvPr id="1382" name="Google Shape;1382;p59"/>
            <p:cNvGrpSpPr/>
            <p:nvPr/>
          </p:nvGrpSpPr>
          <p:grpSpPr>
            <a:xfrm>
              <a:off x="1994079" y="4827481"/>
              <a:ext cx="1844414" cy="1844414"/>
              <a:chOff x="2833721" y="1436006"/>
              <a:chExt cx="2442176" cy="2442176"/>
            </a:xfrm>
          </p:grpSpPr>
          <p:sp>
            <p:nvSpPr>
              <p:cNvPr id="1383" name="Google Shape;1383;p59"/>
              <p:cNvSpPr/>
              <p:nvPr/>
            </p:nvSpPr>
            <p:spPr>
              <a:xfrm rot="-2700000">
                <a:off x="3191369" y="1793655"/>
                <a:ext cx="1726880" cy="1726879"/>
              </a:xfrm>
              <a:prstGeom prst="ellipse">
                <a:avLst/>
              </a:pr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384;p59"/>
              <p:cNvSpPr/>
              <p:nvPr/>
            </p:nvSpPr>
            <p:spPr>
              <a:xfrm>
                <a:off x="3382114" y="1984406"/>
                <a:ext cx="1345373" cy="134537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85" name="Google Shape;1385;p59"/>
              <p:cNvGrpSpPr/>
              <p:nvPr/>
            </p:nvGrpSpPr>
            <p:grpSpPr>
              <a:xfrm>
                <a:off x="3068464" y="1670756"/>
                <a:ext cx="1972690" cy="1972393"/>
                <a:chOff x="1000491" y="2838436"/>
                <a:chExt cx="2183137" cy="2182809"/>
              </a:xfrm>
            </p:grpSpPr>
            <p:sp>
              <p:nvSpPr>
                <p:cNvPr id="1386" name="Google Shape;1386;p59"/>
                <p:cNvSpPr/>
                <p:nvPr/>
              </p:nvSpPr>
              <p:spPr>
                <a:xfrm>
                  <a:off x="1000491" y="2838436"/>
                  <a:ext cx="2183119" cy="1100675"/>
                </a:xfrm>
                <a:custGeom>
                  <a:rect b="b" l="l" r="r" t="t"/>
                  <a:pathLst>
                    <a:path extrusionOk="0" h="1100675" w="2183119">
                      <a:moveTo>
                        <a:pt x="9116" y="1100675"/>
                      </a:moveTo>
                      <a:cubicBezTo>
                        <a:pt x="4084" y="1100675"/>
                        <a:pt x="0" y="1096592"/>
                        <a:pt x="0" y="1091560"/>
                      </a:cubicBezTo>
                      <a:cubicBezTo>
                        <a:pt x="0" y="944194"/>
                        <a:pt x="28861" y="801240"/>
                        <a:pt x="85779" y="666673"/>
                      </a:cubicBezTo>
                      <a:cubicBezTo>
                        <a:pt x="140766" y="536682"/>
                        <a:pt x="219471" y="419946"/>
                        <a:pt x="319709" y="319709"/>
                      </a:cubicBezTo>
                      <a:cubicBezTo>
                        <a:pt x="419946" y="219471"/>
                        <a:pt x="536682" y="140766"/>
                        <a:pt x="666673" y="85779"/>
                      </a:cubicBezTo>
                      <a:cubicBezTo>
                        <a:pt x="801259" y="28860"/>
                        <a:pt x="944212" y="0"/>
                        <a:pt x="1091560" y="0"/>
                      </a:cubicBezTo>
                      <a:cubicBezTo>
                        <a:pt x="1238907" y="0"/>
                        <a:pt x="1381879" y="28860"/>
                        <a:pt x="1516446" y="85779"/>
                      </a:cubicBezTo>
                      <a:cubicBezTo>
                        <a:pt x="1646437" y="140766"/>
                        <a:pt x="1763174" y="219471"/>
                        <a:pt x="1863411" y="319709"/>
                      </a:cubicBezTo>
                      <a:cubicBezTo>
                        <a:pt x="1963648" y="419946"/>
                        <a:pt x="2042354" y="536682"/>
                        <a:pt x="2097340" y="666673"/>
                      </a:cubicBezTo>
                      <a:cubicBezTo>
                        <a:pt x="2154259" y="801259"/>
                        <a:pt x="2183120" y="944212"/>
                        <a:pt x="2183120" y="1091560"/>
                      </a:cubicBezTo>
                      <a:cubicBezTo>
                        <a:pt x="2183120" y="1096592"/>
                        <a:pt x="2179036" y="1100675"/>
                        <a:pt x="2174004" y="1100675"/>
                      </a:cubicBezTo>
                      <a:cubicBezTo>
                        <a:pt x="2168972" y="1100675"/>
                        <a:pt x="2164888" y="1096592"/>
                        <a:pt x="2164888" y="1091560"/>
                      </a:cubicBezTo>
                      <a:cubicBezTo>
                        <a:pt x="2164888" y="499709"/>
                        <a:pt x="1683392" y="18213"/>
                        <a:pt x="1091542" y="18213"/>
                      </a:cubicBezTo>
                      <a:cubicBezTo>
                        <a:pt x="499690" y="18213"/>
                        <a:pt x="18232" y="499709"/>
                        <a:pt x="18232" y="1091560"/>
                      </a:cubicBezTo>
                      <a:cubicBezTo>
                        <a:pt x="18232" y="1096592"/>
                        <a:pt x="14148" y="1100675"/>
                        <a:pt x="9116" y="1100675"/>
                      </a:cubicBezTo>
                      <a:close/>
                    </a:path>
                  </a:pathLst>
                </a:custGeom>
                <a:solidFill>
                  <a:srgbClr val="62A84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87" name="Google Shape;1387;p59"/>
                <p:cNvGrpSpPr/>
                <p:nvPr/>
              </p:nvGrpSpPr>
              <p:grpSpPr>
                <a:xfrm>
                  <a:off x="1000491" y="3920861"/>
                  <a:ext cx="2183137" cy="1100384"/>
                  <a:chOff x="1000491" y="3920861"/>
                  <a:chExt cx="2183137" cy="1100384"/>
                </a:xfrm>
              </p:grpSpPr>
              <p:sp>
                <p:nvSpPr>
                  <p:cNvPr id="1388" name="Google Shape;1388;p59"/>
                  <p:cNvSpPr/>
                  <p:nvPr/>
                </p:nvSpPr>
                <p:spPr>
                  <a:xfrm>
                    <a:off x="3165379" y="3920861"/>
                    <a:ext cx="18249" cy="25524"/>
                  </a:xfrm>
                  <a:custGeom>
                    <a:rect b="b" l="l" r="r" t="t"/>
                    <a:pathLst>
                      <a:path extrusionOk="0" h="25524" w="18249">
                        <a:moveTo>
                          <a:pt x="9116" y="25524"/>
                        </a:moveTo>
                        <a:lnTo>
                          <a:pt x="9061" y="25524"/>
                        </a:lnTo>
                        <a:cubicBezTo>
                          <a:pt x="4029" y="25488"/>
                          <a:pt x="-18" y="21386"/>
                          <a:pt x="0" y="16354"/>
                        </a:cubicBezTo>
                        <a:cubicBezTo>
                          <a:pt x="0" y="13947"/>
                          <a:pt x="18" y="11540"/>
                          <a:pt x="18" y="9116"/>
                        </a:cubicBezTo>
                        <a:cubicBezTo>
                          <a:pt x="18" y="4084"/>
                          <a:pt x="4102" y="0"/>
                          <a:pt x="9134" y="0"/>
                        </a:cubicBezTo>
                        <a:cubicBezTo>
                          <a:pt x="14166" y="0"/>
                          <a:pt x="18250" y="4084"/>
                          <a:pt x="18250" y="9116"/>
                        </a:cubicBezTo>
                        <a:cubicBezTo>
                          <a:pt x="18250" y="11577"/>
                          <a:pt x="18250" y="14020"/>
                          <a:pt x="18232" y="16463"/>
                        </a:cubicBezTo>
                        <a:cubicBezTo>
                          <a:pt x="18195" y="21477"/>
                          <a:pt x="14130" y="25524"/>
                          <a:pt x="9116" y="2552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9" name="Google Shape;1389;p59"/>
                  <p:cNvSpPr/>
                  <p:nvPr/>
                </p:nvSpPr>
                <p:spPr>
                  <a:xfrm>
                    <a:off x="1002280" y="3982926"/>
                    <a:ext cx="2179595" cy="1038319"/>
                  </a:xfrm>
                  <a:custGeom>
                    <a:rect b="b" l="l" r="r" t="t"/>
                    <a:pathLst>
                      <a:path extrusionOk="0" h="1038319" w="2179595">
                        <a:moveTo>
                          <a:pt x="1062806" y="1038301"/>
                        </a:moveTo>
                        <a:cubicBezTo>
                          <a:pt x="1062806" y="1038301"/>
                          <a:pt x="1062660" y="1038301"/>
                          <a:pt x="1062587" y="1038301"/>
                        </a:cubicBezTo>
                        <a:cubicBezTo>
                          <a:pt x="1057665" y="1038174"/>
                          <a:pt x="1052760" y="1038028"/>
                          <a:pt x="1047856" y="1037845"/>
                        </a:cubicBezTo>
                        <a:cubicBezTo>
                          <a:pt x="1042824" y="1037663"/>
                          <a:pt x="1038904" y="1033433"/>
                          <a:pt x="1039087" y="1028401"/>
                        </a:cubicBezTo>
                        <a:cubicBezTo>
                          <a:pt x="1039269" y="1023369"/>
                          <a:pt x="1043499" y="1019358"/>
                          <a:pt x="1048531" y="1019632"/>
                        </a:cubicBezTo>
                        <a:cubicBezTo>
                          <a:pt x="1053344" y="1019814"/>
                          <a:pt x="1058175" y="1019960"/>
                          <a:pt x="1063007" y="1020088"/>
                        </a:cubicBezTo>
                        <a:cubicBezTo>
                          <a:pt x="1068038" y="1020215"/>
                          <a:pt x="1072013" y="1024390"/>
                          <a:pt x="1071903" y="1029422"/>
                        </a:cubicBezTo>
                        <a:cubicBezTo>
                          <a:pt x="1071776" y="1034381"/>
                          <a:pt x="1067728" y="1038319"/>
                          <a:pt x="1062788" y="1038319"/>
                        </a:cubicBezTo>
                        <a:close/>
                        <a:moveTo>
                          <a:pt x="1117592" y="1038283"/>
                        </a:moveTo>
                        <a:cubicBezTo>
                          <a:pt x="1112669" y="1038283"/>
                          <a:pt x="1108604" y="1034345"/>
                          <a:pt x="1108476" y="1029386"/>
                        </a:cubicBezTo>
                        <a:cubicBezTo>
                          <a:pt x="1108348" y="1024354"/>
                          <a:pt x="1112323" y="1020179"/>
                          <a:pt x="1117355" y="1020051"/>
                        </a:cubicBezTo>
                        <a:cubicBezTo>
                          <a:pt x="1122186" y="1019924"/>
                          <a:pt x="1126981" y="1019778"/>
                          <a:pt x="1131794" y="1019595"/>
                        </a:cubicBezTo>
                        <a:cubicBezTo>
                          <a:pt x="1136790" y="1019358"/>
                          <a:pt x="1141056" y="1023315"/>
                          <a:pt x="1141256" y="1028347"/>
                        </a:cubicBezTo>
                        <a:cubicBezTo>
                          <a:pt x="1141457" y="1033378"/>
                          <a:pt x="1137537" y="1037608"/>
                          <a:pt x="1132505" y="1037809"/>
                        </a:cubicBezTo>
                        <a:cubicBezTo>
                          <a:pt x="1127619" y="1037991"/>
                          <a:pt x="1122715" y="1038155"/>
                          <a:pt x="1117811" y="1038283"/>
                        </a:cubicBezTo>
                        <a:cubicBezTo>
                          <a:pt x="1117738" y="1038283"/>
                          <a:pt x="1117665" y="1038283"/>
                          <a:pt x="1117574" y="1038283"/>
                        </a:cubicBezTo>
                        <a:close/>
                        <a:moveTo>
                          <a:pt x="993562" y="1034418"/>
                        </a:moveTo>
                        <a:cubicBezTo>
                          <a:pt x="993289" y="1034418"/>
                          <a:pt x="993034" y="1034418"/>
                          <a:pt x="992760" y="1034381"/>
                        </a:cubicBezTo>
                        <a:cubicBezTo>
                          <a:pt x="987856" y="1033944"/>
                          <a:pt x="982970" y="1033488"/>
                          <a:pt x="978084" y="1032996"/>
                        </a:cubicBezTo>
                        <a:cubicBezTo>
                          <a:pt x="973070" y="1032485"/>
                          <a:pt x="969424" y="1028018"/>
                          <a:pt x="969934" y="1023005"/>
                        </a:cubicBezTo>
                        <a:cubicBezTo>
                          <a:pt x="970445" y="1017991"/>
                          <a:pt x="974930" y="1014345"/>
                          <a:pt x="979925" y="1014855"/>
                        </a:cubicBezTo>
                        <a:cubicBezTo>
                          <a:pt x="984720" y="1015348"/>
                          <a:pt x="989533" y="1015803"/>
                          <a:pt x="994346" y="1016223"/>
                        </a:cubicBezTo>
                        <a:cubicBezTo>
                          <a:pt x="999360" y="1016660"/>
                          <a:pt x="1003061" y="1021090"/>
                          <a:pt x="1002623" y="1026104"/>
                        </a:cubicBezTo>
                        <a:cubicBezTo>
                          <a:pt x="1002204" y="1030844"/>
                          <a:pt x="998230" y="1034418"/>
                          <a:pt x="993562" y="1034418"/>
                        </a:cubicBezTo>
                        <a:close/>
                        <a:moveTo>
                          <a:pt x="1186799" y="1034345"/>
                        </a:moveTo>
                        <a:cubicBezTo>
                          <a:pt x="1182131" y="1034345"/>
                          <a:pt x="1178157" y="1030771"/>
                          <a:pt x="1177738" y="1026031"/>
                        </a:cubicBezTo>
                        <a:cubicBezTo>
                          <a:pt x="1177282" y="1021017"/>
                          <a:pt x="1181001" y="1016587"/>
                          <a:pt x="1186015" y="1016150"/>
                        </a:cubicBezTo>
                        <a:cubicBezTo>
                          <a:pt x="1190828" y="1015712"/>
                          <a:pt x="1195641" y="1015256"/>
                          <a:pt x="1200436" y="1014764"/>
                        </a:cubicBezTo>
                        <a:cubicBezTo>
                          <a:pt x="1205450" y="1014272"/>
                          <a:pt x="1209916" y="1017900"/>
                          <a:pt x="1210427" y="1022895"/>
                        </a:cubicBezTo>
                        <a:cubicBezTo>
                          <a:pt x="1210937" y="1027909"/>
                          <a:pt x="1207291" y="1032376"/>
                          <a:pt x="1202277" y="1032886"/>
                        </a:cubicBezTo>
                        <a:cubicBezTo>
                          <a:pt x="1197391" y="1033378"/>
                          <a:pt x="1192505" y="1033852"/>
                          <a:pt x="1187619" y="1034290"/>
                        </a:cubicBezTo>
                        <a:cubicBezTo>
                          <a:pt x="1187346" y="1034308"/>
                          <a:pt x="1187072" y="1034327"/>
                          <a:pt x="1186799" y="1034327"/>
                        </a:cubicBezTo>
                        <a:close/>
                        <a:moveTo>
                          <a:pt x="924684" y="1026122"/>
                        </a:moveTo>
                        <a:cubicBezTo>
                          <a:pt x="924228" y="1026122"/>
                          <a:pt x="923754" y="1026086"/>
                          <a:pt x="923298" y="1026013"/>
                        </a:cubicBezTo>
                        <a:cubicBezTo>
                          <a:pt x="918430" y="1025266"/>
                          <a:pt x="913581" y="1024500"/>
                          <a:pt x="908749" y="1023679"/>
                        </a:cubicBezTo>
                        <a:cubicBezTo>
                          <a:pt x="903790" y="1022841"/>
                          <a:pt x="900436" y="1018155"/>
                          <a:pt x="901256" y="1013178"/>
                        </a:cubicBezTo>
                        <a:cubicBezTo>
                          <a:pt x="902095" y="1008219"/>
                          <a:pt x="906780" y="1004864"/>
                          <a:pt x="911757" y="1005685"/>
                        </a:cubicBezTo>
                        <a:cubicBezTo>
                          <a:pt x="916516" y="1006487"/>
                          <a:pt x="921274" y="1007234"/>
                          <a:pt x="926051" y="1007982"/>
                        </a:cubicBezTo>
                        <a:cubicBezTo>
                          <a:pt x="931028" y="1008748"/>
                          <a:pt x="934438" y="1013397"/>
                          <a:pt x="933690" y="1018374"/>
                        </a:cubicBezTo>
                        <a:cubicBezTo>
                          <a:pt x="932997" y="1022877"/>
                          <a:pt x="929114" y="1026122"/>
                          <a:pt x="924684" y="1026122"/>
                        </a:cubicBezTo>
                        <a:close/>
                        <a:moveTo>
                          <a:pt x="1255678" y="1025995"/>
                        </a:moveTo>
                        <a:cubicBezTo>
                          <a:pt x="1251247" y="1025995"/>
                          <a:pt x="1247364" y="1022768"/>
                          <a:pt x="1246671" y="1018264"/>
                        </a:cubicBezTo>
                        <a:cubicBezTo>
                          <a:pt x="1245905" y="1013287"/>
                          <a:pt x="1249315" y="1008638"/>
                          <a:pt x="1254292" y="1007873"/>
                        </a:cubicBezTo>
                        <a:cubicBezTo>
                          <a:pt x="1259069" y="1007143"/>
                          <a:pt x="1263845" y="1006377"/>
                          <a:pt x="1268604" y="1005575"/>
                        </a:cubicBezTo>
                        <a:cubicBezTo>
                          <a:pt x="1273581" y="1004737"/>
                          <a:pt x="1278266" y="1008092"/>
                          <a:pt x="1279105" y="1013050"/>
                        </a:cubicBezTo>
                        <a:cubicBezTo>
                          <a:pt x="1279944" y="1018009"/>
                          <a:pt x="1276589" y="1022713"/>
                          <a:pt x="1271630" y="1023552"/>
                        </a:cubicBezTo>
                        <a:cubicBezTo>
                          <a:pt x="1266799" y="1024372"/>
                          <a:pt x="1261949" y="1025138"/>
                          <a:pt x="1257081" y="1025885"/>
                        </a:cubicBezTo>
                        <a:cubicBezTo>
                          <a:pt x="1256607" y="1025958"/>
                          <a:pt x="1256152" y="1025995"/>
                          <a:pt x="1255678" y="1025995"/>
                        </a:cubicBezTo>
                        <a:close/>
                        <a:moveTo>
                          <a:pt x="856461" y="1013433"/>
                        </a:moveTo>
                        <a:cubicBezTo>
                          <a:pt x="855805" y="1013433"/>
                          <a:pt x="855149" y="1013360"/>
                          <a:pt x="854492" y="1013214"/>
                        </a:cubicBezTo>
                        <a:cubicBezTo>
                          <a:pt x="849697" y="1012157"/>
                          <a:pt x="844902" y="1011063"/>
                          <a:pt x="840126" y="1009951"/>
                        </a:cubicBezTo>
                        <a:cubicBezTo>
                          <a:pt x="835221" y="1008802"/>
                          <a:pt x="832177" y="1003898"/>
                          <a:pt x="833325" y="998994"/>
                        </a:cubicBezTo>
                        <a:cubicBezTo>
                          <a:pt x="834474" y="994089"/>
                          <a:pt x="839378" y="991045"/>
                          <a:pt x="844282" y="992193"/>
                        </a:cubicBezTo>
                        <a:cubicBezTo>
                          <a:pt x="848986" y="993287"/>
                          <a:pt x="853690" y="994363"/>
                          <a:pt x="858412" y="995402"/>
                        </a:cubicBezTo>
                        <a:cubicBezTo>
                          <a:pt x="863334" y="996478"/>
                          <a:pt x="866434" y="1001345"/>
                          <a:pt x="865358" y="1006268"/>
                        </a:cubicBezTo>
                        <a:cubicBezTo>
                          <a:pt x="864428" y="1010534"/>
                          <a:pt x="860654" y="1013433"/>
                          <a:pt x="856461" y="1013433"/>
                        </a:cubicBezTo>
                        <a:close/>
                        <a:moveTo>
                          <a:pt x="1323882" y="1013251"/>
                        </a:moveTo>
                        <a:cubicBezTo>
                          <a:pt x="1319707" y="1013251"/>
                          <a:pt x="1315933" y="1010352"/>
                          <a:pt x="1314985" y="1006104"/>
                        </a:cubicBezTo>
                        <a:cubicBezTo>
                          <a:pt x="1313891" y="1001182"/>
                          <a:pt x="1317008" y="996314"/>
                          <a:pt x="1321931" y="995238"/>
                        </a:cubicBezTo>
                        <a:cubicBezTo>
                          <a:pt x="1326653" y="994199"/>
                          <a:pt x="1331357" y="993123"/>
                          <a:pt x="1336060" y="992029"/>
                        </a:cubicBezTo>
                        <a:cubicBezTo>
                          <a:pt x="1340965" y="990881"/>
                          <a:pt x="1345869" y="993926"/>
                          <a:pt x="1347018" y="998811"/>
                        </a:cubicBezTo>
                        <a:cubicBezTo>
                          <a:pt x="1348166" y="1003716"/>
                          <a:pt x="1345122" y="1008620"/>
                          <a:pt x="1340236" y="1009769"/>
                        </a:cubicBezTo>
                        <a:cubicBezTo>
                          <a:pt x="1335459" y="1010899"/>
                          <a:pt x="1330664" y="1011975"/>
                          <a:pt x="1325869" y="1013050"/>
                        </a:cubicBezTo>
                        <a:cubicBezTo>
                          <a:pt x="1325213" y="1013196"/>
                          <a:pt x="1324538" y="1013269"/>
                          <a:pt x="1323900" y="1013269"/>
                        </a:cubicBezTo>
                        <a:close/>
                        <a:moveTo>
                          <a:pt x="789205" y="996368"/>
                        </a:moveTo>
                        <a:cubicBezTo>
                          <a:pt x="788366" y="996368"/>
                          <a:pt x="787509" y="996259"/>
                          <a:pt x="786671" y="996004"/>
                        </a:cubicBezTo>
                        <a:cubicBezTo>
                          <a:pt x="781949" y="994636"/>
                          <a:pt x="777245" y="993251"/>
                          <a:pt x="772541" y="991829"/>
                        </a:cubicBezTo>
                        <a:cubicBezTo>
                          <a:pt x="767728" y="990370"/>
                          <a:pt x="764993" y="985284"/>
                          <a:pt x="766470" y="980452"/>
                        </a:cubicBezTo>
                        <a:cubicBezTo>
                          <a:pt x="767929" y="975639"/>
                          <a:pt x="773015" y="972923"/>
                          <a:pt x="777847" y="974381"/>
                        </a:cubicBezTo>
                        <a:cubicBezTo>
                          <a:pt x="782459" y="975785"/>
                          <a:pt x="787090" y="977152"/>
                          <a:pt x="791739" y="978483"/>
                        </a:cubicBezTo>
                        <a:cubicBezTo>
                          <a:pt x="796571" y="979887"/>
                          <a:pt x="799360" y="984937"/>
                          <a:pt x="797974" y="989769"/>
                        </a:cubicBezTo>
                        <a:cubicBezTo>
                          <a:pt x="796826" y="993761"/>
                          <a:pt x="793179" y="996368"/>
                          <a:pt x="789223" y="996368"/>
                        </a:cubicBezTo>
                        <a:close/>
                        <a:moveTo>
                          <a:pt x="1391120" y="996150"/>
                        </a:moveTo>
                        <a:cubicBezTo>
                          <a:pt x="1387164" y="996150"/>
                          <a:pt x="1383517" y="993561"/>
                          <a:pt x="1382369" y="989568"/>
                        </a:cubicBezTo>
                        <a:cubicBezTo>
                          <a:pt x="1380965" y="984737"/>
                          <a:pt x="1383754" y="979687"/>
                          <a:pt x="1388586" y="978283"/>
                        </a:cubicBezTo>
                        <a:cubicBezTo>
                          <a:pt x="1393235" y="976934"/>
                          <a:pt x="1397865" y="975566"/>
                          <a:pt x="1402478" y="974162"/>
                        </a:cubicBezTo>
                        <a:cubicBezTo>
                          <a:pt x="1407309" y="972704"/>
                          <a:pt x="1412396" y="975420"/>
                          <a:pt x="1413854" y="980234"/>
                        </a:cubicBezTo>
                        <a:cubicBezTo>
                          <a:pt x="1415313" y="985047"/>
                          <a:pt x="1412597" y="990133"/>
                          <a:pt x="1407783" y="991610"/>
                        </a:cubicBezTo>
                        <a:cubicBezTo>
                          <a:pt x="1403080" y="993032"/>
                          <a:pt x="1398376" y="994436"/>
                          <a:pt x="1393654" y="995803"/>
                        </a:cubicBezTo>
                        <a:cubicBezTo>
                          <a:pt x="1392815" y="996040"/>
                          <a:pt x="1391958" y="996168"/>
                          <a:pt x="1391120" y="996168"/>
                        </a:cubicBezTo>
                        <a:close/>
                        <a:moveTo>
                          <a:pt x="723079" y="974946"/>
                        </a:moveTo>
                        <a:cubicBezTo>
                          <a:pt x="722058" y="974946"/>
                          <a:pt x="721019" y="974782"/>
                          <a:pt x="719998" y="974399"/>
                        </a:cubicBezTo>
                        <a:cubicBezTo>
                          <a:pt x="715349" y="972722"/>
                          <a:pt x="710736" y="971027"/>
                          <a:pt x="706124" y="969295"/>
                        </a:cubicBezTo>
                        <a:cubicBezTo>
                          <a:pt x="701402" y="967526"/>
                          <a:pt x="699032" y="962275"/>
                          <a:pt x="700800" y="957553"/>
                        </a:cubicBezTo>
                        <a:cubicBezTo>
                          <a:pt x="702569" y="952832"/>
                          <a:pt x="707819" y="950443"/>
                          <a:pt x="712541" y="952230"/>
                        </a:cubicBezTo>
                        <a:cubicBezTo>
                          <a:pt x="717081" y="953925"/>
                          <a:pt x="721621" y="955603"/>
                          <a:pt x="726179" y="957243"/>
                        </a:cubicBezTo>
                        <a:cubicBezTo>
                          <a:pt x="730919" y="958957"/>
                          <a:pt x="733380" y="964172"/>
                          <a:pt x="731666" y="968911"/>
                        </a:cubicBezTo>
                        <a:cubicBezTo>
                          <a:pt x="730335" y="972631"/>
                          <a:pt x="726817" y="974946"/>
                          <a:pt x="723079" y="974946"/>
                        </a:cubicBezTo>
                        <a:close/>
                        <a:moveTo>
                          <a:pt x="1457100" y="974728"/>
                        </a:moveTo>
                        <a:cubicBezTo>
                          <a:pt x="1453362" y="974728"/>
                          <a:pt x="1449862" y="972412"/>
                          <a:pt x="1448531" y="968711"/>
                        </a:cubicBezTo>
                        <a:cubicBezTo>
                          <a:pt x="1446817" y="963971"/>
                          <a:pt x="1449278" y="958757"/>
                          <a:pt x="1454019" y="957043"/>
                        </a:cubicBezTo>
                        <a:cubicBezTo>
                          <a:pt x="1458558" y="955402"/>
                          <a:pt x="1463098" y="953725"/>
                          <a:pt x="1467619" y="952029"/>
                        </a:cubicBezTo>
                        <a:cubicBezTo>
                          <a:pt x="1472341" y="950242"/>
                          <a:pt x="1477592" y="952649"/>
                          <a:pt x="1479361" y="957353"/>
                        </a:cubicBezTo>
                        <a:cubicBezTo>
                          <a:pt x="1481129" y="962057"/>
                          <a:pt x="1478741" y="967326"/>
                          <a:pt x="1474037" y="969094"/>
                        </a:cubicBezTo>
                        <a:cubicBezTo>
                          <a:pt x="1469442" y="970826"/>
                          <a:pt x="1464830" y="972522"/>
                          <a:pt x="1460217" y="974181"/>
                        </a:cubicBezTo>
                        <a:cubicBezTo>
                          <a:pt x="1459196" y="974545"/>
                          <a:pt x="1458157" y="974728"/>
                          <a:pt x="1457118" y="974728"/>
                        </a:cubicBezTo>
                        <a:close/>
                        <a:moveTo>
                          <a:pt x="658448" y="949295"/>
                        </a:moveTo>
                        <a:cubicBezTo>
                          <a:pt x="657227" y="949295"/>
                          <a:pt x="656005" y="949058"/>
                          <a:pt x="654820" y="948529"/>
                        </a:cubicBezTo>
                        <a:cubicBezTo>
                          <a:pt x="650299" y="946560"/>
                          <a:pt x="645796" y="944573"/>
                          <a:pt x="641311" y="942549"/>
                        </a:cubicBezTo>
                        <a:cubicBezTo>
                          <a:pt x="636716" y="940471"/>
                          <a:pt x="634674" y="935074"/>
                          <a:pt x="636753" y="930498"/>
                        </a:cubicBezTo>
                        <a:cubicBezTo>
                          <a:pt x="638831" y="925904"/>
                          <a:pt x="644228" y="923861"/>
                          <a:pt x="648804" y="925940"/>
                        </a:cubicBezTo>
                        <a:cubicBezTo>
                          <a:pt x="653216" y="927927"/>
                          <a:pt x="657646" y="929896"/>
                          <a:pt x="662095" y="931829"/>
                        </a:cubicBezTo>
                        <a:cubicBezTo>
                          <a:pt x="666707" y="933834"/>
                          <a:pt x="668822" y="939213"/>
                          <a:pt x="666816" y="943825"/>
                        </a:cubicBezTo>
                        <a:cubicBezTo>
                          <a:pt x="665322" y="947253"/>
                          <a:pt x="661967" y="949313"/>
                          <a:pt x="658448" y="949313"/>
                        </a:cubicBezTo>
                        <a:close/>
                        <a:moveTo>
                          <a:pt x="1521475" y="949131"/>
                        </a:moveTo>
                        <a:cubicBezTo>
                          <a:pt x="1517957" y="949131"/>
                          <a:pt x="1514602" y="947088"/>
                          <a:pt x="1513107" y="943643"/>
                        </a:cubicBezTo>
                        <a:cubicBezTo>
                          <a:pt x="1511102" y="939030"/>
                          <a:pt x="1513216" y="933652"/>
                          <a:pt x="1517829" y="931646"/>
                        </a:cubicBezTo>
                        <a:cubicBezTo>
                          <a:pt x="1522241" y="929732"/>
                          <a:pt x="1526635" y="927781"/>
                          <a:pt x="1531029" y="925794"/>
                        </a:cubicBezTo>
                        <a:cubicBezTo>
                          <a:pt x="1535605" y="923716"/>
                          <a:pt x="1541020" y="925758"/>
                          <a:pt x="1543080" y="930352"/>
                        </a:cubicBezTo>
                        <a:cubicBezTo>
                          <a:pt x="1545158" y="934946"/>
                          <a:pt x="1543116" y="940343"/>
                          <a:pt x="1538522" y="942403"/>
                        </a:cubicBezTo>
                        <a:cubicBezTo>
                          <a:pt x="1534073" y="944408"/>
                          <a:pt x="1529588" y="946396"/>
                          <a:pt x="1525103" y="948347"/>
                        </a:cubicBezTo>
                        <a:cubicBezTo>
                          <a:pt x="1523918" y="948857"/>
                          <a:pt x="1522679" y="949112"/>
                          <a:pt x="1521475" y="949112"/>
                        </a:cubicBezTo>
                        <a:close/>
                        <a:moveTo>
                          <a:pt x="595640" y="919522"/>
                        </a:moveTo>
                        <a:cubicBezTo>
                          <a:pt x="594237" y="919522"/>
                          <a:pt x="592815" y="919194"/>
                          <a:pt x="591484" y="918520"/>
                        </a:cubicBezTo>
                        <a:cubicBezTo>
                          <a:pt x="587108" y="916259"/>
                          <a:pt x="582751" y="913980"/>
                          <a:pt x="578393" y="911683"/>
                        </a:cubicBezTo>
                        <a:cubicBezTo>
                          <a:pt x="573945" y="909331"/>
                          <a:pt x="572249" y="903807"/>
                          <a:pt x="574620" y="899358"/>
                        </a:cubicBezTo>
                        <a:cubicBezTo>
                          <a:pt x="576990" y="894910"/>
                          <a:pt x="582496" y="893214"/>
                          <a:pt x="586944" y="895584"/>
                        </a:cubicBezTo>
                        <a:cubicBezTo>
                          <a:pt x="591210" y="897845"/>
                          <a:pt x="595513" y="900087"/>
                          <a:pt x="599815" y="902312"/>
                        </a:cubicBezTo>
                        <a:cubicBezTo>
                          <a:pt x="604300" y="904609"/>
                          <a:pt x="606051" y="910115"/>
                          <a:pt x="603754" y="914582"/>
                        </a:cubicBezTo>
                        <a:cubicBezTo>
                          <a:pt x="602131" y="917718"/>
                          <a:pt x="598940" y="919522"/>
                          <a:pt x="595640" y="919522"/>
                        </a:cubicBezTo>
                        <a:close/>
                        <a:moveTo>
                          <a:pt x="1584046" y="919468"/>
                        </a:moveTo>
                        <a:cubicBezTo>
                          <a:pt x="1580746" y="919468"/>
                          <a:pt x="1577556" y="917663"/>
                          <a:pt x="1575933" y="914527"/>
                        </a:cubicBezTo>
                        <a:cubicBezTo>
                          <a:pt x="1573636" y="910042"/>
                          <a:pt x="1575386" y="904554"/>
                          <a:pt x="1579871" y="902257"/>
                        </a:cubicBezTo>
                        <a:cubicBezTo>
                          <a:pt x="1584155" y="900051"/>
                          <a:pt x="1588422" y="897827"/>
                          <a:pt x="1592670" y="895566"/>
                        </a:cubicBezTo>
                        <a:cubicBezTo>
                          <a:pt x="1597118" y="893196"/>
                          <a:pt x="1602642" y="894892"/>
                          <a:pt x="1604994" y="899340"/>
                        </a:cubicBezTo>
                        <a:cubicBezTo>
                          <a:pt x="1607364" y="903788"/>
                          <a:pt x="1605669" y="909313"/>
                          <a:pt x="1601220" y="911665"/>
                        </a:cubicBezTo>
                        <a:cubicBezTo>
                          <a:pt x="1596899" y="913962"/>
                          <a:pt x="1592560" y="916222"/>
                          <a:pt x="1588203" y="918465"/>
                        </a:cubicBezTo>
                        <a:cubicBezTo>
                          <a:pt x="1586872" y="919158"/>
                          <a:pt x="1585450" y="919468"/>
                          <a:pt x="1584046" y="919468"/>
                        </a:cubicBezTo>
                        <a:close/>
                        <a:moveTo>
                          <a:pt x="1644611" y="885831"/>
                        </a:moveTo>
                        <a:cubicBezTo>
                          <a:pt x="1641512" y="885831"/>
                          <a:pt x="1638486" y="884244"/>
                          <a:pt x="1636772" y="881400"/>
                        </a:cubicBezTo>
                        <a:cubicBezTo>
                          <a:pt x="1634183" y="877079"/>
                          <a:pt x="1635605" y="871482"/>
                          <a:pt x="1639926" y="868893"/>
                        </a:cubicBezTo>
                        <a:cubicBezTo>
                          <a:pt x="1644064" y="866414"/>
                          <a:pt x="1648185" y="863916"/>
                          <a:pt x="1652287" y="861382"/>
                        </a:cubicBezTo>
                        <a:cubicBezTo>
                          <a:pt x="1656571" y="858738"/>
                          <a:pt x="1662187" y="860069"/>
                          <a:pt x="1664830" y="864354"/>
                        </a:cubicBezTo>
                        <a:cubicBezTo>
                          <a:pt x="1667474" y="868638"/>
                          <a:pt x="1666143" y="874253"/>
                          <a:pt x="1661858" y="876897"/>
                        </a:cubicBezTo>
                        <a:cubicBezTo>
                          <a:pt x="1657683" y="879468"/>
                          <a:pt x="1653490" y="882020"/>
                          <a:pt x="1649297" y="884536"/>
                        </a:cubicBezTo>
                        <a:cubicBezTo>
                          <a:pt x="1647838" y="885411"/>
                          <a:pt x="1646216" y="885831"/>
                          <a:pt x="1644630" y="885831"/>
                        </a:cubicBezTo>
                        <a:close/>
                        <a:moveTo>
                          <a:pt x="534893" y="885794"/>
                        </a:moveTo>
                        <a:cubicBezTo>
                          <a:pt x="533307" y="885794"/>
                          <a:pt x="531684" y="885375"/>
                          <a:pt x="530226" y="884500"/>
                        </a:cubicBezTo>
                        <a:cubicBezTo>
                          <a:pt x="525996" y="881965"/>
                          <a:pt x="521803" y="879413"/>
                          <a:pt x="517609" y="876842"/>
                        </a:cubicBezTo>
                        <a:cubicBezTo>
                          <a:pt x="513325" y="874199"/>
                          <a:pt x="511994" y="868584"/>
                          <a:pt x="514638" y="864299"/>
                        </a:cubicBezTo>
                        <a:cubicBezTo>
                          <a:pt x="517281" y="860014"/>
                          <a:pt x="522897" y="858684"/>
                          <a:pt x="527181" y="861327"/>
                        </a:cubicBezTo>
                        <a:cubicBezTo>
                          <a:pt x="531301" y="863861"/>
                          <a:pt x="535422" y="866377"/>
                          <a:pt x="539578" y="868857"/>
                        </a:cubicBezTo>
                        <a:cubicBezTo>
                          <a:pt x="543899" y="871446"/>
                          <a:pt x="545303" y="877043"/>
                          <a:pt x="542714" y="881364"/>
                        </a:cubicBezTo>
                        <a:cubicBezTo>
                          <a:pt x="541001" y="884226"/>
                          <a:pt x="537974" y="885794"/>
                          <a:pt x="534875" y="885794"/>
                        </a:cubicBezTo>
                        <a:close/>
                        <a:moveTo>
                          <a:pt x="1702916" y="848365"/>
                        </a:moveTo>
                        <a:cubicBezTo>
                          <a:pt x="1700017" y="848365"/>
                          <a:pt x="1697173" y="846979"/>
                          <a:pt x="1695404" y="844409"/>
                        </a:cubicBezTo>
                        <a:cubicBezTo>
                          <a:pt x="1692542" y="840270"/>
                          <a:pt x="1693600" y="834582"/>
                          <a:pt x="1697738" y="831737"/>
                        </a:cubicBezTo>
                        <a:cubicBezTo>
                          <a:pt x="1701713" y="829003"/>
                          <a:pt x="1705669" y="826250"/>
                          <a:pt x="1709607" y="823461"/>
                        </a:cubicBezTo>
                        <a:cubicBezTo>
                          <a:pt x="1713709" y="820543"/>
                          <a:pt x="1719397" y="821528"/>
                          <a:pt x="1722314" y="825630"/>
                        </a:cubicBezTo>
                        <a:cubicBezTo>
                          <a:pt x="1725231" y="829732"/>
                          <a:pt x="1724247" y="835420"/>
                          <a:pt x="1720145" y="838337"/>
                        </a:cubicBezTo>
                        <a:cubicBezTo>
                          <a:pt x="1716152" y="841163"/>
                          <a:pt x="1712123" y="843971"/>
                          <a:pt x="1708094" y="846760"/>
                        </a:cubicBezTo>
                        <a:cubicBezTo>
                          <a:pt x="1706507" y="847854"/>
                          <a:pt x="1704721" y="848365"/>
                          <a:pt x="1702934" y="848365"/>
                        </a:cubicBezTo>
                        <a:close/>
                        <a:moveTo>
                          <a:pt x="476461" y="848255"/>
                        </a:moveTo>
                        <a:cubicBezTo>
                          <a:pt x="474674" y="848255"/>
                          <a:pt x="472869" y="847726"/>
                          <a:pt x="471301" y="846651"/>
                        </a:cubicBezTo>
                        <a:cubicBezTo>
                          <a:pt x="467254" y="843862"/>
                          <a:pt x="463225" y="841054"/>
                          <a:pt x="459214" y="838210"/>
                        </a:cubicBezTo>
                        <a:cubicBezTo>
                          <a:pt x="455112" y="835293"/>
                          <a:pt x="454127" y="829604"/>
                          <a:pt x="457044" y="825502"/>
                        </a:cubicBezTo>
                        <a:cubicBezTo>
                          <a:pt x="459961" y="821400"/>
                          <a:pt x="465650" y="820434"/>
                          <a:pt x="469752" y="823333"/>
                        </a:cubicBezTo>
                        <a:cubicBezTo>
                          <a:pt x="473690" y="826122"/>
                          <a:pt x="477664" y="828893"/>
                          <a:pt x="481639" y="831646"/>
                        </a:cubicBezTo>
                        <a:cubicBezTo>
                          <a:pt x="485777" y="834509"/>
                          <a:pt x="486835" y="840179"/>
                          <a:pt x="483972" y="844317"/>
                        </a:cubicBezTo>
                        <a:cubicBezTo>
                          <a:pt x="482204" y="846888"/>
                          <a:pt x="479360" y="848255"/>
                          <a:pt x="476461" y="848255"/>
                        </a:cubicBezTo>
                        <a:close/>
                        <a:moveTo>
                          <a:pt x="1758723" y="807252"/>
                        </a:moveTo>
                        <a:cubicBezTo>
                          <a:pt x="1756024" y="807252"/>
                          <a:pt x="1753344" y="806068"/>
                          <a:pt x="1751558" y="803770"/>
                        </a:cubicBezTo>
                        <a:cubicBezTo>
                          <a:pt x="1748440" y="799814"/>
                          <a:pt x="1749133" y="794089"/>
                          <a:pt x="1753071" y="790972"/>
                        </a:cubicBezTo>
                        <a:cubicBezTo>
                          <a:pt x="1756863" y="787982"/>
                          <a:pt x="1760637" y="784974"/>
                          <a:pt x="1764393" y="781947"/>
                        </a:cubicBezTo>
                        <a:cubicBezTo>
                          <a:pt x="1768312" y="778775"/>
                          <a:pt x="1774037" y="779395"/>
                          <a:pt x="1777209" y="783296"/>
                        </a:cubicBezTo>
                        <a:cubicBezTo>
                          <a:pt x="1780382" y="787216"/>
                          <a:pt x="1779762" y="792941"/>
                          <a:pt x="1775860" y="796113"/>
                        </a:cubicBezTo>
                        <a:cubicBezTo>
                          <a:pt x="1772050" y="799194"/>
                          <a:pt x="1768221" y="802257"/>
                          <a:pt x="1764356" y="805283"/>
                        </a:cubicBezTo>
                        <a:cubicBezTo>
                          <a:pt x="1762679" y="806596"/>
                          <a:pt x="1760692" y="807234"/>
                          <a:pt x="1758723" y="807234"/>
                        </a:cubicBezTo>
                        <a:close/>
                        <a:moveTo>
                          <a:pt x="420581" y="807052"/>
                        </a:moveTo>
                        <a:cubicBezTo>
                          <a:pt x="418612" y="807052"/>
                          <a:pt x="416625" y="806414"/>
                          <a:pt x="414948" y="805101"/>
                        </a:cubicBezTo>
                        <a:cubicBezTo>
                          <a:pt x="411082" y="802057"/>
                          <a:pt x="407254" y="798993"/>
                          <a:pt x="403425" y="795912"/>
                        </a:cubicBezTo>
                        <a:cubicBezTo>
                          <a:pt x="399505" y="792740"/>
                          <a:pt x="398904" y="786997"/>
                          <a:pt x="402076" y="783096"/>
                        </a:cubicBezTo>
                        <a:cubicBezTo>
                          <a:pt x="405248" y="779176"/>
                          <a:pt x="410991" y="778574"/>
                          <a:pt x="414893" y="781746"/>
                        </a:cubicBezTo>
                        <a:cubicBezTo>
                          <a:pt x="418649" y="784791"/>
                          <a:pt x="422423" y="787799"/>
                          <a:pt x="426233" y="790789"/>
                        </a:cubicBezTo>
                        <a:cubicBezTo>
                          <a:pt x="430189" y="793907"/>
                          <a:pt x="430864" y="799632"/>
                          <a:pt x="427746" y="803588"/>
                        </a:cubicBezTo>
                        <a:cubicBezTo>
                          <a:pt x="425941" y="805867"/>
                          <a:pt x="423279" y="807070"/>
                          <a:pt x="420581" y="807070"/>
                        </a:cubicBezTo>
                        <a:close/>
                        <a:moveTo>
                          <a:pt x="1811831" y="762658"/>
                        </a:moveTo>
                        <a:cubicBezTo>
                          <a:pt x="1809333" y="762658"/>
                          <a:pt x="1806836" y="761637"/>
                          <a:pt x="1805031" y="759632"/>
                        </a:cubicBezTo>
                        <a:cubicBezTo>
                          <a:pt x="1801676" y="755876"/>
                          <a:pt x="1801986" y="750115"/>
                          <a:pt x="1805742" y="746760"/>
                        </a:cubicBezTo>
                        <a:cubicBezTo>
                          <a:pt x="1809333" y="743533"/>
                          <a:pt x="1812907" y="740288"/>
                          <a:pt x="1816462" y="737024"/>
                        </a:cubicBezTo>
                        <a:cubicBezTo>
                          <a:pt x="1820163" y="733615"/>
                          <a:pt x="1825942" y="733852"/>
                          <a:pt x="1829333" y="737553"/>
                        </a:cubicBezTo>
                        <a:cubicBezTo>
                          <a:pt x="1832743" y="741254"/>
                          <a:pt x="1832506" y="747034"/>
                          <a:pt x="1828805" y="750443"/>
                        </a:cubicBezTo>
                        <a:cubicBezTo>
                          <a:pt x="1825195" y="753761"/>
                          <a:pt x="1821567" y="757061"/>
                          <a:pt x="1817902" y="760343"/>
                        </a:cubicBezTo>
                        <a:cubicBezTo>
                          <a:pt x="1816170" y="761911"/>
                          <a:pt x="1813982" y="762676"/>
                          <a:pt x="1811813" y="762676"/>
                        </a:cubicBezTo>
                        <a:close/>
                        <a:moveTo>
                          <a:pt x="367454" y="762385"/>
                        </a:moveTo>
                        <a:cubicBezTo>
                          <a:pt x="365285" y="762385"/>
                          <a:pt x="363115" y="761619"/>
                          <a:pt x="361365" y="760051"/>
                        </a:cubicBezTo>
                        <a:cubicBezTo>
                          <a:pt x="357700" y="756769"/>
                          <a:pt x="354072" y="753469"/>
                          <a:pt x="350463" y="750133"/>
                        </a:cubicBezTo>
                        <a:cubicBezTo>
                          <a:pt x="346762" y="746724"/>
                          <a:pt x="346525" y="740963"/>
                          <a:pt x="349934" y="737243"/>
                        </a:cubicBezTo>
                        <a:cubicBezTo>
                          <a:pt x="353343" y="733542"/>
                          <a:pt x="359104" y="733305"/>
                          <a:pt x="362824" y="736715"/>
                        </a:cubicBezTo>
                        <a:cubicBezTo>
                          <a:pt x="366379" y="739978"/>
                          <a:pt x="369952" y="743242"/>
                          <a:pt x="373544" y="746469"/>
                        </a:cubicBezTo>
                        <a:cubicBezTo>
                          <a:pt x="377299" y="749823"/>
                          <a:pt x="377609" y="755584"/>
                          <a:pt x="374255" y="759340"/>
                        </a:cubicBezTo>
                        <a:cubicBezTo>
                          <a:pt x="372450" y="761345"/>
                          <a:pt x="369970" y="762367"/>
                          <a:pt x="367473" y="762367"/>
                        </a:cubicBezTo>
                        <a:close/>
                        <a:moveTo>
                          <a:pt x="1861986" y="714727"/>
                        </a:moveTo>
                        <a:cubicBezTo>
                          <a:pt x="1859671" y="714727"/>
                          <a:pt x="1857374" y="713852"/>
                          <a:pt x="1855605" y="712120"/>
                        </a:cubicBezTo>
                        <a:cubicBezTo>
                          <a:pt x="1852014" y="708583"/>
                          <a:pt x="1851959" y="702822"/>
                          <a:pt x="1855496" y="699230"/>
                        </a:cubicBezTo>
                        <a:cubicBezTo>
                          <a:pt x="1858887" y="695785"/>
                          <a:pt x="1862241" y="692321"/>
                          <a:pt x="1865578" y="688820"/>
                        </a:cubicBezTo>
                        <a:cubicBezTo>
                          <a:pt x="1869060" y="685192"/>
                          <a:pt x="1874821" y="685046"/>
                          <a:pt x="1878468" y="688529"/>
                        </a:cubicBezTo>
                        <a:cubicBezTo>
                          <a:pt x="1882114" y="692011"/>
                          <a:pt x="1882241" y="697772"/>
                          <a:pt x="1878759" y="701418"/>
                        </a:cubicBezTo>
                        <a:cubicBezTo>
                          <a:pt x="1875368" y="704974"/>
                          <a:pt x="1871941" y="708492"/>
                          <a:pt x="1868513" y="711993"/>
                        </a:cubicBezTo>
                        <a:cubicBezTo>
                          <a:pt x="1866726" y="713816"/>
                          <a:pt x="1864374" y="714727"/>
                          <a:pt x="1862004" y="714727"/>
                        </a:cubicBezTo>
                        <a:close/>
                        <a:moveTo>
                          <a:pt x="317281" y="714454"/>
                        </a:moveTo>
                        <a:cubicBezTo>
                          <a:pt x="314911" y="714454"/>
                          <a:pt x="312559" y="713542"/>
                          <a:pt x="310772" y="711719"/>
                        </a:cubicBezTo>
                        <a:cubicBezTo>
                          <a:pt x="307327" y="708218"/>
                          <a:pt x="303917" y="704682"/>
                          <a:pt x="300526" y="701145"/>
                        </a:cubicBezTo>
                        <a:cubicBezTo>
                          <a:pt x="297044" y="697499"/>
                          <a:pt x="297172" y="691738"/>
                          <a:pt x="300818" y="688255"/>
                        </a:cubicBezTo>
                        <a:cubicBezTo>
                          <a:pt x="304464" y="684773"/>
                          <a:pt x="310226" y="684901"/>
                          <a:pt x="313708" y="688547"/>
                        </a:cubicBezTo>
                        <a:cubicBezTo>
                          <a:pt x="317044" y="692029"/>
                          <a:pt x="320399" y="695511"/>
                          <a:pt x="323790" y="698957"/>
                        </a:cubicBezTo>
                        <a:cubicBezTo>
                          <a:pt x="327308" y="702549"/>
                          <a:pt x="327272" y="708328"/>
                          <a:pt x="323680" y="711847"/>
                        </a:cubicBezTo>
                        <a:cubicBezTo>
                          <a:pt x="321912" y="713597"/>
                          <a:pt x="319596" y="714454"/>
                          <a:pt x="317299" y="714454"/>
                        </a:cubicBezTo>
                        <a:close/>
                        <a:moveTo>
                          <a:pt x="1909023" y="663715"/>
                        </a:moveTo>
                        <a:cubicBezTo>
                          <a:pt x="1906909" y="663715"/>
                          <a:pt x="1904794" y="662986"/>
                          <a:pt x="1903062" y="661491"/>
                        </a:cubicBezTo>
                        <a:cubicBezTo>
                          <a:pt x="1899251" y="658191"/>
                          <a:pt x="1898832" y="652448"/>
                          <a:pt x="1902132" y="648638"/>
                        </a:cubicBezTo>
                        <a:cubicBezTo>
                          <a:pt x="1905286" y="644992"/>
                          <a:pt x="1908422" y="641309"/>
                          <a:pt x="1911539" y="637608"/>
                        </a:cubicBezTo>
                        <a:cubicBezTo>
                          <a:pt x="1914785" y="633761"/>
                          <a:pt x="1920528" y="633251"/>
                          <a:pt x="1924393" y="636496"/>
                        </a:cubicBezTo>
                        <a:cubicBezTo>
                          <a:pt x="1928240" y="639741"/>
                          <a:pt x="1928750" y="645484"/>
                          <a:pt x="1925505" y="649331"/>
                        </a:cubicBezTo>
                        <a:cubicBezTo>
                          <a:pt x="1922351" y="653086"/>
                          <a:pt x="1919160" y="656824"/>
                          <a:pt x="1915952" y="660543"/>
                        </a:cubicBezTo>
                        <a:cubicBezTo>
                          <a:pt x="1914147" y="662621"/>
                          <a:pt x="1911612" y="663697"/>
                          <a:pt x="1909042" y="663697"/>
                        </a:cubicBezTo>
                        <a:close/>
                        <a:moveTo>
                          <a:pt x="270298" y="663424"/>
                        </a:moveTo>
                        <a:cubicBezTo>
                          <a:pt x="267746" y="663424"/>
                          <a:pt x="265194" y="662348"/>
                          <a:pt x="263389" y="660270"/>
                        </a:cubicBezTo>
                        <a:cubicBezTo>
                          <a:pt x="260180" y="656551"/>
                          <a:pt x="257008" y="652813"/>
                          <a:pt x="253835" y="649057"/>
                        </a:cubicBezTo>
                        <a:cubicBezTo>
                          <a:pt x="250590" y="645211"/>
                          <a:pt x="251101" y="639449"/>
                          <a:pt x="254947" y="636222"/>
                        </a:cubicBezTo>
                        <a:cubicBezTo>
                          <a:pt x="258794" y="632977"/>
                          <a:pt x="264555" y="633487"/>
                          <a:pt x="267782" y="637334"/>
                        </a:cubicBezTo>
                        <a:cubicBezTo>
                          <a:pt x="270882" y="641035"/>
                          <a:pt x="274018" y="644700"/>
                          <a:pt x="277172" y="648346"/>
                        </a:cubicBezTo>
                        <a:cubicBezTo>
                          <a:pt x="280472" y="652156"/>
                          <a:pt x="280034" y="657918"/>
                          <a:pt x="276224" y="661200"/>
                        </a:cubicBezTo>
                        <a:cubicBezTo>
                          <a:pt x="274510" y="662694"/>
                          <a:pt x="272377" y="663424"/>
                          <a:pt x="270262" y="663424"/>
                        </a:cubicBezTo>
                        <a:close/>
                        <a:moveTo>
                          <a:pt x="1952706" y="609768"/>
                        </a:moveTo>
                        <a:cubicBezTo>
                          <a:pt x="1950792" y="609768"/>
                          <a:pt x="1948860" y="609167"/>
                          <a:pt x="1947200" y="607909"/>
                        </a:cubicBezTo>
                        <a:cubicBezTo>
                          <a:pt x="1943190" y="604864"/>
                          <a:pt x="1942406" y="599139"/>
                          <a:pt x="1945450" y="595129"/>
                        </a:cubicBezTo>
                        <a:cubicBezTo>
                          <a:pt x="1948367" y="591281"/>
                          <a:pt x="1951266" y="587416"/>
                          <a:pt x="1954129" y="583515"/>
                        </a:cubicBezTo>
                        <a:cubicBezTo>
                          <a:pt x="1957118" y="579467"/>
                          <a:pt x="1962825" y="578592"/>
                          <a:pt x="1966872" y="581582"/>
                        </a:cubicBezTo>
                        <a:cubicBezTo>
                          <a:pt x="1970920" y="584572"/>
                          <a:pt x="1971795" y="590279"/>
                          <a:pt x="1968805" y="594326"/>
                        </a:cubicBezTo>
                        <a:cubicBezTo>
                          <a:pt x="1965888" y="598283"/>
                          <a:pt x="1962934" y="602220"/>
                          <a:pt x="1959981" y="606140"/>
                        </a:cubicBezTo>
                        <a:cubicBezTo>
                          <a:pt x="1958194" y="608510"/>
                          <a:pt x="1955459" y="609750"/>
                          <a:pt x="1952706" y="609750"/>
                        </a:cubicBezTo>
                        <a:close/>
                        <a:moveTo>
                          <a:pt x="226670" y="609531"/>
                        </a:moveTo>
                        <a:cubicBezTo>
                          <a:pt x="223917" y="609531"/>
                          <a:pt x="221201" y="608292"/>
                          <a:pt x="219396" y="605921"/>
                        </a:cubicBezTo>
                        <a:cubicBezTo>
                          <a:pt x="216442" y="602020"/>
                          <a:pt x="213489" y="598082"/>
                          <a:pt x="210590" y="594144"/>
                        </a:cubicBezTo>
                        <a:cubicBezTo>
                          <a:pt x="207600" y="590097"/>
                          <a:pt x="208457" y="584390"/>
                          <a:pt x="212523" y="581400"/>
                        </a:cubicBezTo>
                        <a:cubicBezTo>
                          <a:pt x="216570" y="578410"/>
                          <a:pt x="222276" y="579267"/>
                          <a:pt x="225266" y="583332"/>
                        </a:cubicBezTo>
                        <a:cubicBezTo>
                          <a:pt x="228129" y="587216"/>
                          <a:pt x="231009" y="591081"/>
                          <a:pt x="233926" y="594928"/>
                        </a:cubicBezTo>
                        <a:cubicBezTo>
                          <a:pt x="236971" y="598939"/>
                          <a:pt x="236187" y="604664"/>
                          <a:pt x="232176" y="607708"/>
                        </a:cubicBezTo>
                        <a:cubicBezTo>
                          <a:pt x="230535" y="608948"/>
                          <a:pt x="228603" y="609568"/>
                          <a:pt x="226670" y="609568"/>
                        </a:cubicBezTo>
                        <a:close/>
                        <a:moveTo>
                          <a:pt x="1992871" y="553141"/>
                        </a:moveTo>
                        <a:cubicBezTo>
                          <a:pt x="1991138" y="553141"/>
                          <a:pt x="1989388" y="552649"/>
                          <a:pt x="1987839" y="551628"/>
                        </a:cubicBezTo>
                        <a:cubicBezTo>
                          <a:pt x="1983645" y="548857"/>
                          <a:pt x="1982497" y="543187"/>
                          <a:pt x="1985268" y="538994"/>
                        </a:cubicBezTo>
                        <a:cubicBezTo>
                          <a:pt x="1987930" y="534964"/>
                          <a:pt x="1990573" y="530917"/>
                          <a:pt x="1993199" y="526851"/>
                        </a:cubicBezTo>
                        <a:cubicBezTo>
                          <a:pt x="1995915" y="522622"/>
                          <a:pt x="2001567" y="521400"/>
                          <a:pt x="2005797" y="524116"/>
                        </a:cubicBezTo>
                        <a:cubicBezTo>
                          <a:pt x="2010026" y="526833"/>
                          <a:pt x="2011248" y="532485"/>
                          <a:pt x="2008531" y="536715"/>
                        </a:cubicBezTo>
                        <a:cubicBezTo>
                          <a:pt x="2005869" y="540853"/>
                          <a:pt x="2003190" y="544974"/>
                          <a:pt x="2000473" y="549076"/>
                        </a:cubicBezTo>
                        <a:cubicBezTo>
                          <a:pt x="1998723" y="551719"/>
                          <a:pt x="1995824" y="553159"/>
                          <a:pt x="1992871" y="553159"/>
                        </a:cubicBezTo>
                        <a:close/>
                        <a:moveTo>
                          <a:pt x="186561" y="552977"/>
                        </a:moveTo>
                        <a:cubicBezTo>
                          <a:pt x="183607" y="552977"/>
                          <a:pt x="180709" y="551537"/>
                          <a:pt x="178958" y="548893"/>
                        </a:cubicBezTo>
                        <a:cubicBezTo>
                          <a:pt x="176260" y="544809"/>
                          <a:pt x="173580" y="540707"/>
                          <a:pt x="170918" y="536587"/>
                        </a:cubicBezTo>
                        <a:cubicBezTo>
                          <a:pt x="168202" y="532357"/>
                          <a:pt x="169423" y="526705"/>
                          <a:pt x="173653" y="523989"/>
                        </a:cubicBezTo>
                        <a:cubicBezTo>
                          <a:pt x="177883" y="521254"/>
                          <a:pt x="183534" y="522494"/>
                          <a:pt x="186251" y="526724"/>
                        </a:cubicBezTo>
                        <a:cubicBezTo>
                          <a:pt x="188858" y="530771"/>
                          <a:pt x="191502" y="534818"/>
                          <a:pt x="194145" y="538829"/>
                        </a:cubicBezTo>
                        <a:cubicBezTo>
                          <a:pt x="196916" y="543023"/>
                          <a:pt x="195768" y="548692"/>
                          <a:pt x="191574" y="551464"/>
                        </a:cubicBezTo>
                        <a:cubicBezTo>
                          <a:pt x="190025" y="552485"/>
                          <a:pt x="188275" y="552977"/>
                          <a:pt x="186561" y="552977"/>
                        </a:cubicBezTo>
                        <a:close/>
                        <a:moveTo>
                          <a:pt x="2029352" y="494034"/>
                        </a:moveTo>
                        <a:cubicBezTo>
                          <a:pt x="2027820" y="494034"/>
                          <a:pt x="2026252" y="493651"/>
                          <a:pt x="2024830" y="492831"/>
                        </a:cubicBezTo>
                        <a:cubicBezTo>
                          <a:pt x="2020455" y="490333"/>
                          <a:pt x="2018960" y="484755"/>
                          <a:pt x="2021458" y="480379"/>
                        </a:cubicBezTo>
                        <a:cubicBezTo>
                          <a:pt x="2023864" y="476186"/>
                          <a:pt x="2026234" y="471974"/>
                          <a:pt x="2028604" y="467744"/>
                        </a:cubicBezTo>
                        <a:cubicBezTo>
                          <a:pt x="2031047" y="463351"/>
                          <a:pt x="2036608" y="461764"/>
                          <a:pt x="2041002" y="464208"/>
                        </a:cubicBezTo>
                        <a:cubicBezTo>
                          <a:pt x="2045396" y="466650"/>
                          <a:pt x="2046982" y="472211"/>
                          <a:pt x="2044539" y="476605"/>
                        </a:cubicBezTo>
                        <a:cubicBezTo>
                          <a:pt x="2042150" y="480908"/>
                          <a:pt x="2039726" y="485192"/>
                          <a:pt x="2037283" y="489458"/>
                        </a:cubicBezTo>
                        <a:cubicBezTo>
                          <a:pt x="2035605" y="492394"/>
                          <a:pt x="2032524" y="494034"/>
                          <a:pt x="2029370" y="494034"/>
                        </a:cubicBezTo>
                        <a:close/>
                        <a:moveTo>
                          <a:pt x="150189" y="494016"/>
                        </a:moveTo>
                        <a:cubicBezTo>
                          <a:pt x="147035" y="494016"/>
                          <a:pt x="143954" y="492375"/>
                          <a:pt x="142276" y="489440"/>
                        </a:cubicBezTo>
                        <a:cubicBezTo>
                          <a:pt x="139833" y="485192"/>
                          <a:pt x="137427" y="480926"/>
                          <a:pt x="135057" y="476642"/>
                        </a:cubicBezTo>
                        <a:cubicBezTo>
                          <a:pt x="132614" y="472248"/>
                          <a:pt x="134200" y="466687"/>
                          <a:pt x="138594" y="464244"/>
                        </a:cubicBezTo>
                        <a:cubicBezTo>
                          <a:pt x="142987" y="461801"/>
                          <a:pt x="148548" y="463387"/>
                          <a:pt x="150991" y="467781"/>
                        </a:cubicBezTo>
                        <a:cubicBezTo>
                          <a:pt x="153325" y="471993"/>
                          <a:pt x="155695" y="476186"/>
                          <a:pt x="158101" y="480361"/>
                        </a:cubicBezTo>
                        <a:cubicBezTo>
                          <a:pt x="160599" y="484736"/>
                          <a:pt x="159104" y="490297"/>
                          <a:pt x="154729" y="492795"/>
                        </a:cubicBezTo>
                        <a:cubicBezTo>
                          <a:pt x="153306" y="493615"/>
                          <a:pt x="151739" y="493998"/>
                          <a:pt x="150207" y="493998"/>
                        </a:cubicBezTo>
                        <a:close/>
                        <a:moveTo>
                          <a:pt x="117664" y="432849"/>
                        </a:moveTo>
                        <a:cubicBezTo>
                          <a:pt x="114291" y="432849"/>
                          <a:pt x="111064" y="430972"/>
                          <a:pt x="109478" y="427745"/>
                        </a:cubicBezTo>
                        <a:cubicBezTo>
                          <a:pt x="107326" y="423350"/>
                          <a:pt x="105193" y="418939"/>
                          <a:pt x="103097" y="414527"/>
                        </a:cubicBezTo>
                        <a:cubicBezTo>
                          <a:pt x="100945" y="409987"/>
                          <a:pt x="102878" y="404536"/>
                          <a:pt x="107418" y="402384"/>
                        </a:cubicBezTo>
                        <a:cubicBezTo>
                          <a:pt x="111976" y="400215"/>
                          <a:pt x="117409" y="402166"/>
                          <a:pt x="119560" y="406705"/>
                        </a:cubicBezTo>
                        <a:cubicBezTo>
                          <a:pt x="121620" y="411062"/>
                          <a:pt x="123717" y="415383"/>
                          <a:pt x="125832" y="419704"/>
                        </a:cubicBezTo>
                        <a:cubicBezTo>
                          <a:pt x="128056" y="424226"/>
                          <a:pt x="126196" y="429677"/>
                          <a:pt x="121675" y="431901"/>
                        </a:cubicBezTo>
                        <a:cubicBezTo>
                          <a:pt x="120380" y="432539"/>
                          <a:pt x="119013" y="432831"/>
                          <a:pt x="117664" y="432831"/>
                        </a:cubicBezTo>
                        <a:close/>
                        <a:moveTo>
                          <a:pt x="2061968" y="432685"/>
                        </a:moveTo>
                        <a:cubicBezTo>
                          <a:pt x="2060619" y="432685"/>
                          <a:pt x="2059252" y="432394"/>
                          <a:pt x="2057957" y="431755"/>
                        </a:cubicBezTo>
                        <a:cubicBezTo>
                          <a:pt x="2053436" y="429531"/>
                          <a:pt x="2051576" y="424080"/>
                          <a:pt x="2053800" y="419559"/>
                        </a:cubicBezTo>
                        <a:cubicBezTo>
                          <a:pt x="2055933" y="415219"/>
                          <a:pt x="2058030" y="410862"/>
                          <a:pt x="2060108" y="406486"/>
                        </a:cubicBezTo>
                        <a:cubicBezTo>
                          <a:pt x="2062260" y="401928"/>
                          <a:pt x="2067693" y="399996"/>
                          <a:pt x="2072251" y="402147"/>
                        </a:cubicBezTo>
                        <a:cubicBezTo>
                          <a:pt x="2076809" y="404299"/>
                          <a:pt x="2078741" y="409731"/>
                          <a:pt x="2076590" y="414289"/>
                        </a:cubicBezTo>
                        <a:cubicBezTo>
                          <a:pt x="2074475" y="418738"/>
                          <a:pt x="2072342" y="423168"/>
                          <a:pt x="2070172" y="427599"/>
                        </a:cubicBezTo>
                        <a:cubicBezTo>
                          <a:pt x="2068586" y="430826"/>
                          <a:pt x="2065341" y="432703"/>
                          <a:pt x="2061986" y="432703"/>
                        </a:cubicBezTo>
                        <a:close/>
                        <a:moveTo>
                          <a:pt x="89150" y="369768"/>
                        </a:moveTo>
                        <a:cubicBezTo>
                          <a:pt x="85576" y="369768"/>
                          <a:pt x="82185" y="367653"/>
                          <a:pt x="80727" y="364135"/>
                        </a:cubicBezTo>
                        <a:cubicBezTo>
                          <a:pt x="78867" y="359613"/>
                          <a:pt x="77026" y="355092"/>
                          <a:pt x="75202" y="350534"/>
                        </a:cubicBezTo>
                        <a:cubicBezTo>
                          <a:pt x="73343" y="345848"/>
                          <a:pt x="75622" y="340561"/>
                          <a:pt x="80307" y="338683"/>
                        </a:cubicBezTo>
                        <a:cubicBezTo>
                          <a:pt x="84975" y="336824"/>
                          <a:pt x="90280" y="339103"/>
                          <a:pt x="92158" y="343788"/>
                        </a:cubicBezTo>
                        <a:cubicBezTo>
                          <a:pt x="93945" y="348255"/>
                          <a:pt x="95749" y="352722"/>
                          <a:pt x="97591" y="357152"/>
                        </a:cubicBezTo>
                        <a:cubicBezTo>
                          <a:pt x="99523" y="361801"/>
                          <a:pt x="97299" y="367143"/>
                          <a:pt x="92650" y="369057"/>
                        </a:cubicBezTo>
                        <a:cubicBezTo>
                          <a:pt x="91520" y="369531"/>
                          <a:pt x="90335" y="369750"/>
                          <a:pt x="89168" y="369750"/>
                        </a:cubicBezTo>
                        <a:close/>
                        <a:moveTo>
                          <a:pt x="2090592" y="369349"/>
                        </a:moveTo>
                        <a:cubicBezTo>
                          <a:pt x="2089425" y="369349"/>
                          <a:pt x="2088258" y="369130"/>
                          <a:pt x="2087109" y="368656"/>
                        </a:cubicBezTo>
                        <a:cubicBezTo>
                          <a:pt x="2082460" y="366742"/>
                          <a:pt x="2080236" y="361400"/>
                          <a:pt x="2082169" y="356751"/>
                        </a:cubicBezTo>
                        <a:cubicBezTo>
                          <a:pt x="2084010" y="352284"/>
                          <a:pt x="2085833" y="347781"/>
                          <a:pt x="2087620" y="343278"/>
                        </a:cubicBezTo>
                        <a:cubicBezTo>
                          <a:pt x="2089480" y="338592"/>
                          <a:pt x="2094785" y="336313"/>
                          <a:pt x="2099452" y="338173"/>
                        </a:cubicBezTo>
                        <a:cubicBezTo>
                          <a:pt x="2104138" y="340032"/>
                          <a:pt x="2106417" y="345338"/>
                          <a:pt x="2104557" y="350005"/>
                        </a:cubicBezTo>
                        <a:cubicBezTo>
                          <a:pt x="2102734" y="354581"/>
                          <a:pt x="2100893" y="359157"/>
                          <a:pt x="2098996" y="363697"/>
                        </a:cubicBezTo>
                        <a:cubicBezTo>
                          <a:pt x="2097538" y="367216"/>
                          <a:pt x="2094147" y="369331"/>
                          <a:pt x="2090573" y="369331"/>
                        </a:cubicBezTo>
                        <a:close/>
                        <a:moveTo>
                          <a:pt x="64719" y="304900"/>
                        </a:moveTo>
                        <a:cubicBezTo>
                          <a:pt x="60927" y="304900"/>
                          <a:pt x="57372" y="302512"/>
                          <a:pt x="56096" y="298720"/>
                        </a:cubicBezTo>
                        <a:cubicBezTo>
                          <a:pt x="54510" y="294071"/>
                          <a:pt x="52960" y="289422"/>
                          <a:pt x="51447" y="284736"/>
                        </a:cubicBezTo>
                        <a:cubicBezTo>
                          <a:pt x="49897" y="279941"/>
                          <a:pt x="52504" y="274800"/>
                          <a:pt x="57299" y="273250"/>
                        </a:cubicBezTo>
                        <a:cubicBezTo>
                          <a:pt x="62076" y="271682"/>
                          <a:pt x="67235" y="274308"/>
                          <a:pt x="68785" y="279103"/>
                        </a:cubicBezTo>
                        <a:cubicBezTo>
                          <a:pt x="70280" y="283697"/>
                          <a:pt x="71811" y="288291"/>
                          <a:pt x="73361" y="292849"/>
                        </a:cubicBezTo>
                        <a:cubicBezTo>
                          <a:pt x="74984" y="297608"/>
                          <a:pt x="72431" y="302785"/>
                          <a:pt x="67673" y="304408"/>
                        </a:cubicBezTo>
                        <a:cubicBezTo>
                          <a:pt x="66707" y="304736"/>
                          <a:pt x="65704" y="304900"/>
                          <a:pt x="64738" y="304900"/>
                        </a:cubicBezTo>
                        <a:close/>
                        <a:moveTo>
                          <a:pt x="2115058" y="304244"/>
                        </a:moveTo>
                        <a:cubicBezTo>
                          <a:pt x="2114092" y="304244"/>
                          <a:pt x="2113108" y="304080"/>
                          <a:pt x="2112123" y="303752"/>
                        </a:cubicBezTo>
                        <a:cubicBezTo>
                          <a:pt x="2107346" y="302129"/>
                          <a:pt x="2104794" y="296951"/>
                          <a:pt x="2106417" y="292193"/>
                        </a:cubicBezTo>
                        <a:cubicBezTo>
                          <a:pt x="2107966" y="287599"/>
                          <a:pt x="2109498" y="283004"/>
                          <a:pt x="2110993" y="278392"/>
                        </a:cubicBezTo>
                        <a:cubicBezTo>
                          <a:pt x="2112542" y="273597"/>
                          <a:pt x="2117684" y="270989"/>
                          <a:pt x="2122479" y="272539"/>
                        </a:cubicBezTo>
                        <a:cubicBezTo>
                          <a:pt x="2127274" y="274089"/>
                          <a:pt x="2129899" y="279230"/>
                          <a:pt x="2128331" y="284025"/>
                        </a:cubicBezTo>
                        <a:cubicBezTo>
                          <a:pt x="2126818" y="288711"/>
                          <a:pt x="2125250" y="293396"/>
                          <a:pt x="2123664" y="298063"/>
                        </a:cubicBezTo>
                        <a:cubicBezTo>
                          <a:pt x="2122369" y="301856"/>
                          <a:pt x="2118832" y="304244"/>
                          <a:pt x="2115040" y="304244"/>
                        </a:cubicBezTo>
                        <a:close/>
                        <a:moveTo>
                          <a:pt x="44501" y="238537"/>
                        </a:moveTo>
                        <a:cubicBezTo>
                          <a:pt x="40471" y="238537"/>
                          <a:pt x="36807" y="235857"/>
                          <a:pt x="35713" y="231792"/>
                        </a:cubicBezTo>
                        <a:cubicBezTo>
                          <a:pt x="34437" y="227051"/>
                          <a:pt x="33197" y="222311"/>
                          <a:pt x="31975" y="217535"/>
                        </a:cubicBezTo>
                        <a:cubicBezTo>
                          <a:pt x="30736" y="212648"/>
                          <a:pt x="33671" y="207689"/>
                          <a:pt x="38557" y="206450"/>
                        </a:cubicBezTo>
                        <a:cubicBezTo>
                          <a:pt x="43443" y="205210"/>
                          <a:pt x="48402" y="208145"/>
                          <a:pt x="49642" y="213031"/>
                        </a:cubicBezTo>
                        <a:cubicBezTo>
                          <a:pt x="50827" y="217717"/>
                          <a:pt x="52067" y="222384"/>
                          <a:pt x="53325" y="227051"/>
                        </a:cubicBezTo>
                        <a:cubicBezTo>
                          <a:pt x="54637" y="231919"/>
                          <a:pt x="51757" y="236915"/>
                          <a:pt x="46889" y="238227"/>
                        </a:cubicBezTo>
                        <a:cubicBezTo>
                          <a:pt x="46087" y="238446"/>
                          <a:pt x="45303" y="238537"/>
                          <a:pt x="44519" y="238537"/>
                        </a:cubicBezTo>
                        <a:close/>
                        <a:moveTo>
                          <a:pt x="2135241" y="237808"/>
                        </a:moveTo>
                        <a:cubicBezTo>
                          <a:pt x="2134457" y="237808"/>
                          <a:pt x="2133655" y="237699"/>
                          <a:pt x="2132871" y="237498"/>
                        </a:cubicBezTo>
                        <a:cubicBezTo>
                          <a:pt x="2128003" y="236185"/>
                          <a:pt x="2125122" y="231190"/>
                          <a:pt x="2126435" y="226322"/>
                        </a:cubicBezTo>
                        <a:cubicBezTo>
                          <a:pt x="2127693" y="221655"/>
                          <a:pt x="2128915" y="216988"/>
                          <a:pt x="2130099" y="212302"/>
                        </a:cubicBezTo>
                        <a:cubicBezTo>
                          <a:pt x="2131339" y="207416"/>
                          <a:pt x="2136298" y="204462"/>
                          <a:pt x="2141184" y="205721"/>
                        </a:cubicBezTo>
                        <a:cubicBezTo>
                          <a:pt x="2146070" y="206960"/>
                          <a:pt x="2149006" y="211919"/>
                          <a:pt x="2147766" y="216805"/>
                        </a:cubicBezTo>
                        <a:cubicBezTo>
                          <a:pt x="2146563" y="221564"/>
                          <a:pt x="2145305" y="226322"/>
                          <a:pt x="2144047" y="231062"/>
                        </a:cubicBezTo>
                        <a:cubicBezTo>
                          <a:pt x="2142953" y="235128"/>
                          <a:pt x="2139270" y="237808"/>
                          <a:pt x="2135241" y="237808"/>
                        </a:cubicBezTo>
                        <a:close/>
                        <a:moveTo>
                          <a:pt x="28621" y="170989"/>
                        </a:moveTo>
                        <a:cubicBezTo>
                          <a:pt x="24373" y="170989"/>
                          <a:pt x="20563" y="167999"/>
                          <a:pt x="19687" y="163678"/>
                        </a:cubicBezTo>
                        <a:cubicBezTo>
                          <a:pt x="18721" y="158865"/>
                          <a:pt x="17773" y="154052"/>
                          <a:pt x="16880" y="149221"/>
                        </a:cubicBezTo>
                        <a:cubicBezTo>
                          <a:pt x="15950" y="144280"/>
                          <a:pt x="19213" y="139503"/>
                          <a:pt x="24154" y="138574"/>
                        </a:cubicBezTo>
                        <a:cubicBezTo>
                          <a:pt x="29113" y="137644"/>
                          <a:pt x="33872" y="140907"/>
                          <a:pt x="34783" y="145848"/>
                        </a:cubicBezTo>
                        <a:cubicBezTo>
                          <a:pt x="35676" y="150607"/>
                          <a:pt x="36588" y="155347"/>
                          <a:pt x="37554" y="160069"/>
                        </a:cubicBezTo>
                        <a:cubicBezTo>
                          <a:pt x="38539" y="165009"/>
                          <a:pt x="35348" y="169804"/>
                          <a:pt x="30426" y="170807"/>
                        </a:cubicBezTo>
                        <a:cubicBezTo>
                          <a:pt x="29824" y="170935"/>
                          <a:pt x="29204" y="170989"/>
                          <a:pt x="28621" y="170989"/>
                        </a:cubicBezTo>
                        <a:close/>
                        <a:moveTo>
                          <a:pt x="2151084" y="170260"/>
                        </a:moveTo>
                        <a:cubicBezTo>
                          <a:pt x="2150482" y="170260"/>
                          <a:pt x="2149881" y="170206"/>
                          <a:pt x="2149279" y="170078"/>
                        </a:cubicBezTo>
                        <a:cubicBezTo>
                          <a:pt x="2144338" y="169093"/>
                          <a:pt x="2141148" y="164280"/>
                          <a:pt x="2142132" y="159339"/>
                        </a:cubicBezTo>
                        <a:cubicBezTo>
                          <a:pt x="2143080" y="154617"/>
                          <a:pt x="2143992" y="149877"/>
                          <a:pt x="2144885" y="145119"/>
                        </a:cubicBezTo>
                        <a:cubicBezTo>
                          <a:pt x="2145815" y="140178"/>
                          <a:pt x="2150574" y="136896"/>
                          <a:pt x="2155514" y="137826"/>
                        </a:cubicBezTo>
                        <a:cubicBezTo>
                          <a:pt x="2160455" y="138756"/>
                          <a:pt x="2163719" y="143514"/>
                          <a:pt x="2162807" y="148455"/>
                        </a:cubicBezTo>
                        <a:cubicBezTo>
                          <a:pt x="2161914" y="153287"/>
                          <a:pt x="2160966" y="158118"/>
                          <a:pt x="2159999" y="162931"/>
                        </a:cubicBezTo>
                        <a:cubicBezTo>
                          <a:pt x="2159124" y="167270"/>
                          <a:pt x="2155332" y="170260"/>
                          <a:pt x="2151066" y="170260"/>
                        </a:cubicBezTo>
                        <a:close/>
                        <a:moveTo>
                          <a:pt x="17117" y="102566"/>
                        </a:moveTo>
                        <a:cubicBezTo>
                          <a:pt x="12632" y="102566"/>
                          <a:pt x="8712" y="99248"/>
                          <a:pt x="8092" y="94672"/>
                        </a:cubicBezTo>
                        <a:cubicBezTo>
                          <a:pt x="7436" y="89804"/>
                          <a:pt x="6816" y="84936"/>
                          <a:pt x="6214" y="80050"/>
                        </a:cubicBezTo>
                        <a:cubicBezTo>
                          <a:pt x="5613" y="75055"/>
                          <a:pt x="9168" y="70515"/>
                          <a:pt x="14163" y="69895"/>
                        </a:cubicBezTo>
                        <a:cubicBezTo>
                          <a:pt x="19159" y="69276"/>
                          <a:pt x="23698" y="72849"/>
                          <a:pt x="24318" y="77844"/>
                        </a:cubicBezTo>
                        <a:cubicBezTo>
                          <a:pt x="24902" y="82639"/>
                          <a:pt x="25522" y="87434"/>
                          <a:pt x="26160" y="92211"/>
                        </a:cubicBezTo>
                        <a:cubicBezTo>
                          <a:pt x="26834" y="97206"/>
                          <a:pt x="23334" y="101782"/>
                          <a:pt x="18338" y="102457"/>
                        </a:cubicBezTo>
                        <a:cubicBezTo>
                          <a:pt x="17919" y="102512"/>
                          <a:pt x="17518" y="102548"/>
                          <a:pt x="17099" y="102548"/>
                        </a:cubicBezTo>
                        <a:close/>
                        <a:moveTo>
                          <a:pt x="2162533" y="101837"/>
                        </a:moveTo>
                        <a:cubicBezTo>
                          <a:pt x="2162132" y="101837"/>
                          <a:pt x="2161713" y="101819"/>
                          <a:pt x="2161312" y="101764"/>
                        </a:cubicBezTo>
                        <a:cubicBezTo>
                          <a:pt x="2156316" y="101090"/>
                          <a:pt x="2152816" y="96495"/>
                          <a:pt x="2153491" y="91518"/>
                        </a:cubicBezTo>
                        <a:cubicBezTo>
                          <a:pt x="2154129" y="86741"/>
                          <a:pt x="2154748" y="81946"/>
                          <a:pt x="2155332" y="77152"/>
                        </a:cubicBezTo>
                        <a:cubicBezTo>
                          <a:pt x="2155934" y="72156"/>
                          <a:pt x="2160473" y="68583"/>
                          <a:pt x="2165469" y="69203"/>
                        </a:cubicBezTo>
                        <a:cubicBezTo>
                          <a:pt x="2170464" y="69804"/>
                          <a:pt x="2174038" y="74344"/>
                          <a:pt x="2173418" y="79339"/>
                        </a:cubicBezTo>
                        <a:cubicBezTo>
                          <a:pt x="2172834" y="84225"/>
                          <a:pt x="2172214" y="89093"/>
                          <a:pt x="2171558" y="93961"/>
                        </a:cubicBezTo>
                        <a:cubicBezTo>
                          <a:pt x="2170938" y="98537"/>
                          <a:pt x="2167037" y="101855"/>
                          <a:pt x="2162533" y="101855"/>
                        </a:cubicBezTo>
                        <a:close/>
                        <a:moveTo>
                          <a:pt x="10025" y="33560"/>
                        </a:moveTo>
                        <a:cubicBezTo>
                          <a:pt x="5284" y="33560"/>
                          <a:pt x="1274" y="29895"/>
                          <a:pt x="945" y="25082"/>
                        </a:cubicBezTo>
                        <a:cubicBezTo>
                          <a:pt x="599" y="20196"/>
                          <a:pt x="289" y="15310"/>
                          <a:pt x="16" y="10424"/>
                        </a:cubicBezTo>
                        <a:cubicBezTo>
                          <a:pt x="-276" y="5392"/>
                          <a:pt x="3571" y="1090"/>
                          <a:pt x="8603" y="798"/>
                        </a:cubicBezTo>
                        <a:cubicBezTo>
                          <a:pt x="13635" y="506"/>
                          <a:pt x="17937" y="4353"/>
                          <a:pt x="18229" y="9385"/>
                        </a:cubicBezTo>
                        <a:cubicBezTo>
                          <a:pt x="18502" y="14198"/>
                          <a:pt x="18812" y="19011"/>
                          <a:pt x="19159" y="23806"/>
                        </a:cubicBezTo>
                        <a:cubicBezTo>
                          <a:pt x="19505" y="28820"/>
                          <a:pt x="15731" y="33195"/>
                          <a:pt x="10699" y="33542"/>
                        </a:cubicBezTo>
                        <a:cubicBezTo>
                          <a:pt x="10480" y="33542"/>
                          <a:pt x="10262" y="33560"/>
                          <a:pt x="10043" y="33560"/>
                        </a:cubicBezTo>
                        <a:close/>
                        <a:moveTo>
                          <a:pt x="2169571" y="32813"/>
                        </a:moveTo>
                        <a:cubicBezTo>
                          <a:pt x="2169352" y="32813"/>
                          <a:pt x="2169151" y="32813"/>
                          <a:pt x="2168933" y="32794"/>
                        </a:cubicBezTo>
                        <a:cubicBezTo>
                          <a:pt x="2163919" y="32448"/>
                          <a:pt x="2160127" y="28090"/>
                          <a:pt x="2160473" y="23058"/>
                        </a:cubicBezTo>
                        <a:cubicBezTo>
                          <a:pt x="2160801" y="18245"/>
                          <a:pt x="2161111" y="13432"/>
                          <a:pt x="2161385" y="8601"/>
                        </a:cubicBezTo>
                        <a:cubicBezTo>
                          <a:pt x="2161677" y="3569"/>
                          <a:pt x="2165979" y="-260"/>
                          <a:pt x="2170993" y="14"/>
                        </a:cubicBezTo>
                        <a:cubicBezTo>
                          <a:pt x="2176025" y="306"/>
                          <a:pt x="2179872" y="4608"/>
                          <a:pt x="2179580" y="9622"/>
                        </a:cubicBezTo>
                        <a:cubicBezTo>
                          <a:pt x="2179306" y="14526"/>
                          <a:pt x="2178997" y="19430"/>
                          <a:pt x="2178650" y="24317"/>
                        </a:cubicBezTo>
                        <a:cubicBezTo>
                          <a:pt x="2178322" y="29130"/>
                          <a:pt x="2174311" y="32794"/>
                          <a:pt x="2169571" y="3279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0" name="Google Shape;1390;p59"/>
                  <p:cNvSpPr/>
                  <p:nvPr/>
                </p:nvSpPr>
                <p:spPr>
                  <a:xfrm>
                    <a:off x="1000491" y="3920880"/>
                    <a:ext cx="18250" cy="25524"/>
                  </a:xfrm>
                  <a:custGeom>
                    <a:rect b="b" l="l" r="r" t="t"/>
                    <a:pathLst>
                      <a:path extrusionOk="0" h="25524" w="18250">
                        <a:moveTo>
                          <a:pt x="9134" y="25524"/>
                        </a:moveTo>
                        <a:cubicBezTo>
                          <a:pt x="4120" y="25524"/>
                          <a:pt x="55" y="21477"/>
                          <a:pt x="18" y="16463"/>
                        </a:cubicBezTo>
                        <a:cubicBezTo>
                          <a:pt x="18" y="14020"/>
                          <a:pt x="0" y="11559"/>
                          <a:pt x="0" y="9116"/>
                        </a:cubicBezTo>
                        <a:cubicBezTo>
                          <a:pt x="0" y="4084"/>
                          <a:pt x="4084" y="0"/>
                          <a:pt x="9116" y="0"/>
                        </a:cubicBezTo>
                        <a:cubicBezTo>
                          <a:pt x="14148" y="0"/>
                          <a:pt x="18232" y="4084"/>
                          <a:pt x="18232" y="9116"/>
                        </a:cubicBezTo>
                        <a:cubicBezTo>
                          <a:pt x="18232" y="11522"/>
                          <a:pt x="18232" y="13947"/>
                          <a:pt x="18250" y="16354"/>
                        </a:cubicBezTo>
                        <a:cubicBezTo>
                          <a:pt x="18286" y="21386"/>
                          <a:pt x="14221" y="25488"/>
                          <a:pt x="9189" y="25524"/>
                        </a:cubicBezTo>
                        <a:lnTo>
                          <a:pt x="9134" y="25524"/>
                        </a:ln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391" name="Google Shape;1391;p59"/>
            <p:cNvGrpSpPr/>
            <p:nvPr/>
          </p:nvGrpSpPr>
          <p:grpSpPr>
            <a:xfrm>
              <a:off x="2575162" y="5384690"/>
              <a:ext cx="648080" cy="608094"/>
              <a:chOff x="6615628" y="2116894"/>
              <a:chExt cx="1066935" cy="1001107"/>
            </a:xfrm>
          </p:grpSpPr>
          <p:sp>
            <p:nvSpPr>
              <p:cNvPr id="1392" name="Google Shape;1392;p59"/>
              <p:cNvSpPr/>
              <p:nvPr/>
            </p:nvSpPr>
            <p:spPr>
              <a:xfrm>
                <a:off x="7183381" y="2256775"/>
                <a:ext cx="285542" cy="320903"/>
              </a:xfrm>
              <a:custGeom>
                <a:rect b="b" l="l" r="r" t="t"/>
                <a:pathLst>
                  <a:path extrusionOk="0" h="320903" w="285542">
                    <a:moveTo>
                      <a:pt x="0" y="148109"/>
                    </a:moveTo>
                    <a:cubicBezTo>
                      <a:pt x="0" y="68569"/>
                      <a:pt x="63083" y="2743"/>
                      <a:pt x="139880" y="0"/>
                    </a:cubicBezTo>
                    <a:cubicBezTo>
                      <a:pt x="139880" y="0"/>
                      <a:pt x="139880" y="0"/>
                      <a:pt x="142623" y="0"/>
                    </a:cubicBezTo>
                    <a:cubicBezTo>
                      <a:pt x="178280" y="0"/>
                      <a:pt x="213936" y="13714"/>
                      <a:pt x="241363" y="41141"/>
                    </a:cubicBezTo>
                    <a:cubicBezTo>
                      <a:pt x="271533" y="71312"/>
                      <a:pt x="287991" y="115196"/>
                      <a:pt x="285247" y="159080"/>
                    </a:cubicBezTo>
                    <a:cubicBezTo>
                      <a:pt x="282505" y="202964"/>
                      <a:pt x="260563" y="241363"/>
                      <a:pt x="224906" y="268790"/>
                    </a:cubicBezTo>
                    <a:cubicBezTo>
                      <a:pt x="213936" y="277019"/>
                      <a:pt x="205708" y="290733"/>
                      <a:pt x="205708" y="304446"/>
                    </a:cubicBezTo>
                    <a:lnTo>
                      <a:pt x="205708" y="320903"/>
                    </a:lnTo>
                    <a:lnTo>
                      <a:pt x="82283" y="320903"/>
                    </a:lnTo>
                    <a:lnTo>
                      <a:pt x="82283" y="304446"/>
                    </a:lnTo>
                    <a:cubicBezTo>
                      <a:pt x="82283" y="290733"/>
                      <a:pt x="74053" y="277019"/>
                      <a:pt x="63083" y="268790"/>
                    </a:cubicBezTo>
                    <a:cubicBezTo>
                      <a:pt x="21942" y="241363"/>
                      <a:pt x="0" y="194736"/>
                      <a:pt x="0" y="148109"/>
                    </a:cubicBezTo>
                    <a:lnTo>
                      <a:pt x="0" y="148109"/>
                    </a:ln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93" name="Google Shape;1393;p59"/>
              <p:cNvGrpSpPr/>
              <p:nvPr/>
            </p:nvGrpSpPr>
            <p:grpSpPr>
              <a:xfrm>
                <a:off x="6615628" y="2116894"/>
                <a:ext cx="1066935" cy="1001107"/>
                <a:chOff x="6615628" y="2116894"/>
                <a:chExt cx="1066935" cy="1001107"/>
              </a:xfrm>
            </p:grpSpPr>
            <p:sp>
              <p:nvSpPr>
                <p:cNvPr id="1394" name="Google Shape;1394;p59"/>
                <p:cNvSpPr/>
                <p:nvPr/>
              </p:nvSpPr>
              <p:spPr>
                <a:xfrm>
                  <a:off x="7164181" y="2221119"/>
                  <a:ext cx="357393" cy="537581"/>
                </a:xfrm>
                <a:custGeom>
                  <a:rect b="b" l="l" r="r" t="t"/>
                  <a:pathLst>
                    <a:path extrusionOk="0" h="537581" w="357393">
                      <a:moveTo>
                        <a:pt x="279763" y="331874"/>
                      </a:moveTo>
                      <a:cubicBezTo>
                        <a:pt x="323646" y="298961"/>
                        <a:pt x="351074" y="249591"/>
                        <a:pt x="356560" y="197479"/>
                      </a:cubicBezTo>
                      <a:cubicBezTo>
                        <a:pt x="362046" y="142624"/>
                        <a:pt x="340102" y="90511"/>
                        <a:pt x="301704" y="52112"/>
                      </a:cubicBezTo>
                      <a:cubicBezTo>
                        <a:pt x="268791" y="19199"/>
                        <a:pt x="222163" y="0"/>
                        <a:pt x="175536" y="0"/>
                      </a:cubicBezTo>
                      <a:cubicBezTo>
                        <a:pt x="79539" y="2743"/>
                        <a:pt x="0" y="82283"/>
                        <a:pt x="0" y="183765"/>
                      </a:cubicBezTo>
                      <a:cubicBezTo>
                        <a:pt x="0" y="244106"/>
                        <a:pt x="27428" y="298961"/>
                        <a:pt x="76797" y="331874"/>
                      </a:cubicBezTo>
                      <a:cubicBezTo>
                        <a:pt x="79539" y="334617"/>
                        <a:pt x="79539" y="337360"/>
                        <a:pt x="79539" y="340102"/>
                      </a:cubicBezTo>
                      <a:lnTo>
                        <a:pt x="79539" y="364787"/>
                      </a:lnTo>
                      <a:cubicBezTo>
                        <a:pt x="60341" y="375758"/>
                        <a:pt x="52112" y="394958"/>
                        <a:pt x="52112" y="416900"/>
                      </a:cubicBezTo>
                      <a:cubicBezTo>
                        <a:pt x="54855" y="438842"/>
                        <a:pt x="68569" y="455298"/>
                        <a:pt x="87769" y="463527"/>
                      </a:cubicBezTo>
                      <a:lnTo>
                        <a:pt x="87769" y="485469"/>
                      </a:lnTo>
                      <a:cubicBezTo>
                        <a:pt x="87769" y="515639"/>
                        <a:pt x="112453" y="537581"/>
                        <a:pt x="139880" y="537581"/>
                      </a:cubicBezTo>
                      <a:lnTo>
                        <a:pt x="211193" y="537581"/>
                      </a:lnTo>
                      <a:cubicBezTo>
                        <a:pt x="241363" y="537581"/>
                        <a:pt x="263305" y="512896"/>
                        <a:pt x="263305" y="485469"/>
                      </a:cubicBezTo>
                      <a:lnTo>
                        <a:pt x="263305" y="463527"/>
                      </a:lnTo>
                      <a:cubicBezTo>
                        <a:pt x="282505" y="455298"/>
                        <a:pt x="296219" y="438842"/>
                        <a:pt x="298961" y="416900"/>
                      </a:cubicBezTo>
                      <a:cubicBezTo>
                        <a:pt x="301704" y="394958"/>
                        <a:pt x="290733" y="375758"/>
                        <a:pt x="271533" y="364787"/>
                      </a:cubicBezTo>
                      <a:lnTo>
                        <a:pt x="271533" y="340102"/>
                      </a:lnTo>
                      <a:cubicBezTo>
                        <a:pt x="277019" y="337360"/>
                        <a:pt x="277019" y="334617"/>
                        <a:pt x="279763" y="331874"/>
                      </a:cubicBezTo>
                      <a:lnTo>
                        <a:pt x="279763" y="331874"/>
                      </a:lnTo>
                      <a:close/>
                      <a:moveTo>
                        <a:pt x="35656" y="183765"/>
                      </a:moveTo>
                      <a:cubicBezTo>
                        <a:pt x="35656" y="104225"/>
                        <a:pt x="98739" y="38399"/>
                        <a:pt x="175536" y="35656"/>
                      </a:cubicBezTo>
                      <a:cubicBezTo>
                        <a:pt x="175536" y="35656"/>
                        <a:pt x="175536" y="35656"/>
                        <a:pt x="178280" y="35656"/>
                      </a:cubicBezTo>
                      <a:cubicBezTo>
                        <a:pt x="213936" y="35656"/>
                        <a:pt x="249591" y="49370"/>
                        <a:pt x="277019" y="76797"/>
                      </a:cubicBezTo>
                      <a:cubicBezTo>
                        <a:pt x="307190" y="106968"/>
                        <a:pt x="323646" y="150852"/>
                        <a:pt x="320904" y="194736"/>
                      </a:cubicBezTo>
                      <a:cubicBezTo>
                        <a:pt x="318160" y="238620"/>
                        <a:pt x="296219" y="277019"/>
                        <a:pt x="260563" y="304446"/>
                      </a:cubicBezTo>
                      <a:cubicBezTo>
                        <a:pt x="249591" y="312675"/>
                        <a:pt x="241363" y="326389"/>
                        <a:pt x="241363" y="340102"/>
                      </a:cubicBezTo>
                      <a:lnTo>
                        <a:pt x="241363" y="356559"/>
                      </a:lnTo>
                      <a:lnTo>
                        <a:pt x="117939" y="356559"/>
                      </a:lnTo>
                      <a:lnTo>
                        <a:pt x="117939" y="340102"/>
                      </a:lnTo>
                      <a:cubicBezTo>
                        <a:pt x="117939" y="326389"/>
                        <a:pt x="109711" y="312675"/>
                        <a:pt x="98739" y="304446"/>
                      </a:cubicBezTo>
                      <a:cubicBezTo>
                        <a:pt x="57597" y="277019"/>
                        <a:pt x="35656" y="230392"/>
                        <a:pt x="35656" y="183765"/>
                      </a:cubicBezTo>
                      <a:lnTo>
                        <a:pt x="35656" y="183765"/>
                      </a:lnTo>
                      <a:close/>
                      <a:moveTo>
                        <a:pt x="213936" y="499183"/>
                      </a:moveTo>
                      <a:lnTo>
                        <a:pt x="142624" y="499183"/>
                      </a:lnTo>
                      <a:cubicBezTo>
                        <a:pt x="131653" y="499183"/>
                        <a:pt x="126167" y="490954"/>
                        <a:pt x="126167" y="482726"/>
                      </a:cubicBezTo>
                      <a:lnTo>
                        <a:pt x="126167" y="466270"/>
                      </a:lnTo>
                      <a:lnTo>
                        <a:pt x="233135" y="466270"/>
                      </a:lnTo>
                      <a:lnTo>
                        <a:pt x="233135" y="482726"/>
                      </a:lnTo>
                      <a:cubicBezTo>
                        <a:pt x="233135" y="490954"/>
                        <a:pt x="224907" y="499183"/>
                        <a:pt x="213936" y="499183"/>
                      </a:cubicBezTo>
                      <a:lnTo>
                        <a:pt x="213936" y="499183"/>
                      </a:lnTo>
                      <a:close/>
                      <a:moveTo>
                        <a:pt x="249591" y="427871"/>
                      </a:moveTo>
                      <a:lnTo>
                        <a:pt x="106967" y="427871"/>
                      </a:lnTo>
                      <a:cubicBezTo>
                        <a:pt x="95997" y="427871"/>
                        <a:pt x="90511" y="419643"/>
                        <a:pt x="90511" y="411414"/>
                      </a:cubicBezTo>
                      <a:cubicBezTo>
                        <a:pt x="90511" y="403186"/>
                        <a:pt x="98739" y="394958"/>
                        <a:pt x="106967" y="394958"/>
                      </a:cubicBezTo>
                      <a:lnTo>
                        <a:pt x="249591" y="394958"/>
                      </a:lnTo>
                      <a:cubicBezTo>
                        <a:pt x="260563" y="394958"/>
                        <a:pt x="266049" y="403186"/>
                        <a:pt x="266049" y="411414"/>
                      </a:cubicBezTo>
                      <a:cubicBezTo>
                        <a:pt x="266049" y="419643"/>
                        <a:pt x="260563" y="427871"/>
                        <a:pt x="249591" y="427871"/>
                      </a:cubicBezTo>
                      <a:lnTo>
                        <a:pt x="249591" y="427871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5" name="Google Shape;1395;p59"/>
                <p:cNvSpPr/>
                <p:nvPr/>
              </p:nvSpPr>
              <p:spPr>
                <a:xfrm>
                  <a:off x="7361660" y="2296927"/>
                  <a:ext cx="93253" cy="100442"/>
                </a:xfrm>
                <a:custGeom>
                  <a:rect b="b" l="l" r="r" t="t"/>
                  <a:pathLst>
                    <a:path extrusionOk="0" h="100442" w="93253">
                      <a:moveTo>
                        <a:pt x="10971" y="36645"/>
                      </a:moveTo>
                      <a:cubicBezTo>
                        <a:pt x="32913" y="44873"/>
                        <a:pt x="52112" y="66815"/>
                        <a:pt x="57598" y="88758"/>
                      </a:cubicBezTo>
                      <a:cubicBezTo>
                        <a:pt x="60340" y="96986"/>
                        <a:pt x="71312" y="102471"/>
                        <a:pt x="79540" y="99729"/>
                      </a:cubicBezTo>
                      <a:cubicBezTo>
                        <a:pt x="87768" y="96986"/>
                        <a:pt x="93254" y="88758"/>
                        <a:pt x="93254" y="77786"/>
                      </a:cubicBezTo>
                      <a:cubicBezTo>
                        <a:pt x="82284" y="44873"/>
                        <a:pt x="57598" y="14703"/>
                        <a:pt x="24685" y="989"/>
                      </a:cubicBezTo>
                      <a:cubicBezTo>
                        <a:pt x="16457" y="-1754"/>
                        <a:pt x="5485" y="989"/>
                        <a:pt x="2743" y="11960"/>
                      </a:cubicBezTo>
                      <a:cubicBezTo>
                        <a:pt x="-2743" y="22931"/>
                        <a:pt x="1" y="33902"/>
                        <a:pt x="10971" y="36645"/>
                      </a:cubicBezTo>
                      <a:lnTo>
                        <a:pt x="10971" y="3664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6" name="Google Shape;1396;p59"/>
                <p:cNvSpPr/>
                <p:nvPr/>
              </p:nvSpPr>
              <p:spPr>
                <a:xfrm>
                  <a:off x="7328747" y="2116894"/>
                  <a:ext cx="32913" cy="68569"/>
                </a:xfrm>
                <a:custGeom>
                  <a:rect b="b" l="l" r="r" t="t"/>
                  <a:pathLst>
                    <a:path extrusionOk="0" h="68569" w="32913">
                      <a:moveTo>
                        <a:pt x="32914" y="52112"/>
                      </a:moveTo>
                      <a:lnTo>
                        <a:pt x="32914" y="16457"/>
                      </a:lnTo>
                      <a:cubicBezTo>
                        <a:pt x="32914" y="5485"/>
                        <a:pt x="24684" y="0"/>
                        <a:pt x="16456" y="0"/>
                      </a:cubicBezTo>
                      <a:cubicBezTo>
                        <a:pt x="5486" y="0"/>
                        <a:pt x="0" y="8228"/>
                        <a:pt x="0" y="16457"/>
                      </a:cubicBezTo>
                      <a:lnTo>
                        <a:pt x="0" y="52112"/>
                      </a:lnTo>
                      <a:cubicBezTo>
                        <a:pt x="0" y="63084"/>
                        <a:pt x="8228" y="68569"/>
                        <a:pt x="16456" y="68569"/>
                      </a:cubicBezTo>
                      <a:cubicBezTo>
                        <a:pt x="24684" y="68569"/>
                        <a:pt x="32914" y="60341"/>
                        <a:pt x="32914" y="52112"/>
                      </a:cubicBezTo>
                      <a:lnTo>
                        <a:pt x="32914" y="5211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7" name="Google Shape;1397;p59"/>
                <p:cNvSpPr/>
                <p:nvPr/>
              </p:nvSpPr>
              <p:spPr>
                <a:xfrm>
                  <a:off x="7205857" y="2139370"/>
                  <a:ext cx="50892" cy="68034"/>
                </a:xfrm>
                <a:custGeom>
                  <a:rect b="b" l="l" r="r" t="t"/>
                  <a:pathLst>
                    <a:path extrusionOk="0" h="68034" w="50892">
                      <a:moveTo>
                        <a:pt x="35122" y="68035"/>
                      </a:moveTo>
                      <a:cubicBezTo>
                        <a:pt x="40608" y="68035"/>
                        <a:pt x="46094" y="65292"/>
                        <a:pt x="48836" y="59806"/>
                      </a:cubicBezTo>
                      <a:cubicBezTo>
                        <a:pt x="51578" y="54321"/>
                        <a:pt x="51578" y="48835"/>
                        <a:pt x="48836" y="43349"/>
                      </a:cubicBezTo>
                      <a:lnTo>
                        <a:pt x="35122" y="10436"/>
                      </a:lnTo>
                      <a:cubicBezTo>
                        <a:pt x="32380" y="2208"/>
                        <a:pt x="21408" y="-3277"/>
                        <a:pt x="10436" y="2208"/>
                      </a:cubicBezTo>
                      <a:cubicBezTo>
                        <a:pt x="2208" y="4951"/>
                        <a:pt x="-3278" y="15922"/>
                        <a:pt x="2208" y="26893"/>
                      </a:cubicBezTo>
                      <a:lnTo>
                        <a:pt x="15922" y="59806"/>
                      </a:lnTo>
                      <a:cubicBezTo>
                        <a:pt x="21408" y="65292"/>
                        <a:pt x="26894" y="68035"/>
                        <a:pt x="35122" y="68035"/>
                      </a:cubicBezTo>
                      <a:lnTo>
                        <a:pt x="35122" y="6803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8" name="Google Shape;1398;p59"/>
                <p:cNvSpPr/>
                <p:nvPr/>
              </p:nvSpPr>
              <p:spPr>
                <a:xfrm>
                  <a:off x="7110698" y="2208776"/>
                  <a:ext cx="62787" cy="58969"/>
                </a:xfrm>
                <a:custGeom>
                  <a:rect b="b" l="l" r="r" t="t"/>
                  <a:pathLst>
                    <a:path extrusionOk="0" h="58969" w="62787">
                      <a:moveTo>
                        <a:pt x="45256" y="58969"/>
                      </a:moveTo>
                      <a:cubicBezTo>
                        <a:pt x="53484" y="58969"/>
                        <a:pt x="58970" y="53484"/>
                        <a:pt x="61712" y="47998"/>
                      </a:cubicBezTo>
                      <a:cubicBezTo>
                        <a:pt x="64454" y="39770"/>
                        <a:pt x="61712" y="34285"/>
                        <a:pt x="56226" y="28799"/>
                      </a:cubicBezTo>
                      <a:lnTo>
                        <a:pt x="28798" y="4114"/>
                      </a:lnTo>
                      <a:cubicBezTo>
                        <a:pt x="20570" y="-1371"/>
                        <a:pt x="9599" y="-1371"/>
                        <a:pt x="4114" y="4114"/>
                      </a:cubicBezTo>
                      <a:cubicBezTo>
                        <a:pt x="-1371" y="12342"/>
                        <a:pt x="-1371" y="23313"/>
                        <a:pt x="4114" y="28799"/>
                      </a:cubicBezTo>
                      <a:lnTo>
                        <a:pt x="31542" y="53484"/>
                      </a:lnTo>
                      <a:cubicBezTo>
                        <a:pt x="37026" y="58969"/>
                        <a:pt x="42512" y="58969"/>
                        <a:pt x="45256" y="58969"/>
                      </a:cubicBezTo>
                      <a:lnTo>
                        <a:pt x="45256" y="58969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9" name="Google Shape;1399;p59"/>
                <p:cNvSpPr/>
                <p:nvPr/>
              </p:nvSpPr>
              <p:spPr>
                <a:xfrm>
                  <a:off x="7055994" y="2313154"/>
                  <a:ext cx="67758" cy="46322"/>
                </a:xfrm>
                <a:custGeom>
                  <a:rect b="b" l="l" r="r" t="t"/>
                  <a:pathLst>
                    <a:path extrusionOk="0" h="46322" w="67758">
                      <a:moveTo>
                        <a:pt x="67046" y="34132"/>
                      </a:moveTo>
                      <a:cubicBezTo>
                        <a:pt x="69788" y="25904"/>
                        <a:pt x="64302" y="14933"/>
                        <a:pt x="56074" y="12190"/>
                      </a:cubicBezTo>
                      <a:lnTo>
                        <a:pt x="23161" y="1219"/>
                      </a:lnTo>
                      <a:cubicBezTo>
                        <a:pt x="17676" y="-1524"/>
                        <a:pt x="14933" y="1219"/>
                        <a:pt x="9447" y="1219"/>
                      </a:cubicBezTo>
                      <a:cubicBezTo>
                        <a:pt x="3962" y="3962"/>
                        <a:pt x="1219" y="6704"/>
                        <a:pt x="1219" y="12190"/>
                      </a:cubicBezTo>
                      <a:cubicBezTo>
                        <a:pt x="-1523" y="17676"/>
                        <a:pt x="1219" y="20418"/>
                        <a:pt x="1219" y="25904"/>
                      </a:cubicBezTo>
                      <a:cubicBezTo>
                        <a:pt x="3962" y="31389"/>
                        <a:pt x="6705" y="34132"/>
                        <a:pt x="12190" y="34132"/>
                      </a:cubicBezTo>
                      <a:lnTo>
                        <a:pt x="45104" y="45103"/>
                      </a:lnTo>
                      <a:cubicBezTo>
                        <a:pt x="50588" y="47846"/>
                        <a:pt x="53332" y="45103"/>
                        <a:pt x="58818" y="45103"/>
                      </a:cubicBezTo>
                      <a:cubicBezTo>
                        <a:pt x="61560" y="42360"/>
                        <a:pt x="64302" y="36875"/>
                        <a:pt x="67046" y="34132"/>
                      </a:cubicBezTo>
                      <a:lnTo>
                        <a:pt x="67046" y="3413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0" name="Google Shape;1400;p59"/>
                <p:cNvSpPr/>
                <p:nvPr/>
              </p:nvSpPr>
              <p:spPr>
                <a:xfrm>
                  <a:off x="7042363" y="2426288"/>
                  <a:ext cx="72448" cy="37330"/>
                </a:xfrm>
                <a:custGeom>
                  <a:rect b="b" l="l" r="r" t="t"/>
                  <a:pathLst>
                    <a:path extrusionOk="0" h="37330" w="72448">
                      <a:moveTo>
                        <a:pt x="50505" y="538"/>
                      </a:moveTo>
                      <a:lnTo>
                        <a:pt x="14850" y="3281"/>
                      </a:lnTo>
                      <a:cubicBezTo>
                        <a:pt x="9364" y="3281"/>
                        <a:pt x="6622" y="6023"/>
                        <a:pt x="3880" y="8766"/>
                      </a:cubicBezTo>
                      <a:cubicBezTo>
                        <a:pt x="1136" y="11509"/>
                        <a:pt x="-1606" y="16994"/>
                        <a:pt x="1136" y="22480"/>
                      </a:cubicBezTo>
                      <a:cubicBezTo>
                        <a:pt x="1136" y="27966"/>
                        <a:pt x="3880" y="30708"/>
                        <a:pt x="6622" y="33451"/>
                      </a:cubicBezTo>
                      <a:cubicBezTo>
                        <a:pt x="9364" y="36194"/>
                        <a:pt x="14850" y="38937"/>
                        <a:pt x="20335" y="36194"/>
                      </a:cubicBezTo>
                      <a:lnTo>
                        <a:pt x="55991" y="33451"/>
                      </a:lnTo>
                      <a:cubicBezTo>
                        <a:pt x="66963" y="33451"/>
                        <a:pt x="72449" y="22480"/>
                        <a:pt x="72449" y="14252"/>
                      </a:cubicBezTo>
                      <a:cubicBezTo>
                        <a:pt x="69705" y="6023"/>
                        <a:pt x="58735" y="-2205"/>
                        <a:pt x="50505" y="538"/>
                      </a:cubicBezTo>
                      <a:lnTo>
                        <a:pt x="50505" y="53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1" name="Google Shape;1401;p59"/>
                <p:cNvSpPr/>
                <p:nvPr/>
              </p:nvSpPr>
              <p:spPr>
                <a:xfrm>
                  <a:off x="7572853" y="2426826"/>
                  <a:ext cx="71312" cy="38398"/>
                </a:xfrm>
                <a:custGeom>
                  <a:rect b="b" l="l" r="r" t="t"/>
                  <a:pathLst>
                    <a:path extrusionOk="0" h="38398" w="71312">
                      <a:moveTo>
                        <a:pt x="16458" y="35656"/>
                      </a:moveTo>
                      <a:lnTo>
                        <a:pt x="52113" y="38399"/>
                      </a:lnTo>
                      <a:cubicBezTo>
                        <a:pt x="63085" y="38399"/>
                        <a:pt x="71313" y="32913"/>
                        <a:pt x="71313" y="21942"/>
                      </a:cubicBezTo>
                      <a:cubicBezTo>
                        <a:pt x="71313" y="10971"/>
                        <a:pt x="65827" y="2743"/>
                        <a:pt x="54855" y="2743"/>
                      </a:cubicBezTo>
                      <a:lnTo>
                        <a:pt x="19200" y="0"/>
                      </a:lnTo>
                      <a:cubicBezTo>
                        <a:pt x="13714" y="0"/>
                        <a:pt x="10972" y="0"/>
                        <a:pt x="5486" y="2743"/>
                      </a:cubicBezTo>
                      <a:cubicBezTo>
                        <a:pt x="2744" y="5485"/>
                        <a:pt x="0" y="10971"/>
                        <a:pt x="0" y="13714"/>
                      </a:cubicBezTo>
                      <a:cubicBezTo>
                        <a:pt x="0" y="19199"/>
                        <a:pt x="0" y="21942"/>
                        <a:pt x="2744" y="27428"/>
                      </a:cubicBezTo>
                      <a:cubicBezTo>
                        <a:pt x="8230" y="32913"/>
                        <a:pt x="10972" y="35656"/>
                        <a:pt x="16458" y="35656"/>
                      </a:cubicBezTo>
                      <a:lnTo>
                        <a:pt x="16458" y="3565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2" name="Google Shape;1402;p59"/>
                <p:cNvSpPr/>
                <p:nvPr/>
              </p:nvSpPr>
              <p:spPr>
                <a:xfrm>
                  <a:off x="7563912" y="2313659"/>
                  <a:ext cx="67253" cy="44597"/>
                </a:xfrm>
                <a:custGeom>
                  <a:rect b="b" l="l" r="r" t="t"/>
                  <a:pathLst>
                    <a:path extrusionOk="0" h="44597" w="67253">
                      <a:moveTo>
                        <a:pt x="17171" y="44598"/>
                      </a:moveTo>
                      <a:cubicBezTo>
                        <a:pt x="19913" y="44598"/>
                        <a:pt x="19913" y="44598"/>
                        <a:pt x="22655" y="44598"/>
                      </a:cubicBezTo>
                      <a:lnTo>
                        <a:pt x="55569" y="33626"/>
                      </a:lnTo>
                      <a:cubicBezTo>
                        <a:pt x="63796" y="30884"/>
                        <a:pt x="69282" y="19913"/>
                        <a:pt x="66540" y="11685"/>
                      </a:cubicBezTo>
                      <a:cubicBezTo>
                        <a:pt x="63796" y="3456"/>
                        <a:pt x="52826" y="-2029"/>
                        <a:pt x="44598" y="713"/>
                      </a:cubicBezTo>
                      <a:lnTo>
                        <a:pt x="11685" y="11685"/>
                      </a:lnTo>
                      <a:cubicBezTo>
                        <a:pt x="3457" y="14427"/>
                        <a:pt x="-2029" y="22656"/>
                        <a:pt x="713" y="30884"/>
                      </a:cubicBezTo>
                      <a:cubicBezTo>
                        <a:pt x="713" y="39112"/>
                        <a:pt x="6199" y="44598"/>
                        <a:pt x="17171" y="44598"/>
                      </a:cubicBezTo>
                      <a:lnTo>
                        <a:pt x="17171" y="44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3" name="Google Shape;1403;p59"/>
                <p:cNvSpPr/>
                <p:nvPr/>
              </p:nvSpPr>
              <p:spPr>
                <a:xfrm>
                  <a:off x="7509084" y="2210148"/>
                  <a:ext cx="63768" cy="58969"/>
                </a:xfrm>
                <a:custGeom>
                  <a:rect b="b" l="l" r="r" t="t"/>
                  <a:pathLst>
                    <a:path extrusionOk="0" h="58969" w="63768">
                      <a:moveTo>
                        <a:pt x="30857" y="54855"/>
                      </a:moveTo>
                      <a:lnTo>
                        <a:pt x="58284" y="30171"/>
                      </a:lnTo>
                      <a:cubicBezTo>
                        <a:pt x="61026" y="27428"/>
                        <a:pt x="63768" y="21942"/>
                        <a:pt x="63768" y="19200"/>
                      </a:cubicBezTo>
                      <a:cubicBezTo>
                        <a:pt x="63768" y="13714"/>
                        <a:pt x="61026" y="10971"/>
                        <a:pt x="58284" y="5486"/>
                      </a:cubicBezTo>
                      <a:cubicBezTo>
                        <a:pt x="55540" y="2743"/>
                        <a:pt x="50055" y="0"/>
                        <a:pt x="47312" y="0"/>
                      </a:cubicBezTo>
                      <a:cubicBezTo>
                        <a:pt x="41827" y="0"/>
                        <a:pt x="39085" y="2743"/>
                        <a:pt x="33599" y="5486"/>
                      </a:cubicBezTo>
                      <a:lnTo>
                        <a:pt x="6171" y="30171"/>
                      </a:lnTo>
                      <a:cubicBezTo>
                        <a:pt x="-2057" y="35656"/>
                        <a:pt x="-2057" y="46627"/>
                        <a:pt x="6171" y="54855"/>
                      </a:cubicBezTo>
                      <a:cubicBezTo>
                        <a:pt x="11657" y="60341"/>
                        <a:pt x="22627" y="60341"/>
                        <a:pt x="30857" y="54855"/>
                      </a:cubicBezTo>
                      <a:lnTo>
                        <a:pt x="30857" y="5485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4" name="Google Shape;1404;p59"/>
                <p:cNvSpPr/>
                <p:nvPr/>
              </p:nvSpPr>
              <p:spPr>
                <a:xfrm>
                  <a:off x="7425430" y="2137807"/>
                  <a:ext cx="49712" cy="69597"/>
                </a:xfrm>
                <a:custGeom>
                  <a:rect b="b" l="l" r="r" t="t"/>
                  <a:pathLst>
                    <a:path extrusionOk="0" h="69597" w="49712">
                      <a:moveTo>
                        <a:pt x="18514" y="69598"/>
                      </a:moveTo>
                      <a:cubicBezTo>
                        <a:pt x="26742" y="69598"/>
                        <a:pt x="32228" y="64112"/>
                        <a:pt x="34970" y="58626"/>
                      </a:cubicBezTo>
                      <a:lnTo>
                        <a:pt x="48684" y="25713"/>
                      </a:lnTo>
                      <a:cubicBezTo>
                        <a:pt x="51426" y="17485"/>
                        <a:pt x="48684" y="6514"/>
                        <a:pt x="40456" y="1029"/>
                      </a:cubicBezTo>
                      <a:cubicBezTo>
                        <a:pt x="32228" y="-1714"/>
                        <a:pt x="21256" y="1029"/>
                        <a:pt x="15770" y="9257"/>
                      </a:cubicBezTo>
                      <a:lnTo>
                        <a:pt x="2057" y="42170"/>
                      </a:lnTo>
                      <a:cubicBezTo>
                        <a:pt x="-686" y="47655"/>
                        <a:pt x="-686" y="53141"/>
                        <a:pt x="2057" y="58626"/>
                      </a:cubicBezTo>
                      <a:cubicBezTo>
                        <a:pt x="7542" y="66855"/>
                        <a:pt x="13028" y="69598"/>
                        <a:pt x="18514" y="69598"/>
                      </a:cubicBezTo>
                      <a:lnTo>
                        <a:pt x="18514" y="69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5" name="Google Shape;1405;p59"/>
                <p:cNvSpPr/>
                <p:nvPr/>
              </p:nvSpPr>
              <p:spPr>
                <a:xfrm>
                  <a:off x="6615628" y="2654475"/>
                  <a:ext cx="1066935" cy="463526"/>
                </a:xfrm>
                <a:custGeom>
                  <a:rect b="b" l="l" r="r" t="t"/>
                  <a:pathLst>
                    <a:path extrusionOk="0" h="463526" w="1066935">
                      <a:moveTo>
                        <a:pt x="1014824" y="315418"/>
                      </a:moveTo>
                      <a:lnTo>
                        <a:pt x="784431" y="315418"/>
                      </a:lnTo>
                      <a:lnTo>
                        <a:pt x="784431" y="298961"/>
                      </a:lnTo>
                      <a:cubicBezTo>
                        <a:pt x="784431" y="271533"/>
                        <a:pt x="748775" y="252334"/>
                        <a:pt x="737803" y="246849"/>
                      </a:cubicBezTo>
                      <a:cubicBezTo>
                        <a:pt x="737803" y="246849"/>
                        <a:pt x="735061" y="246849"/>
                        <a:pt x="735061" y="246849"/>
                      </a:cubicBezTo>
                      <a:lnTo>
                        <a:pt x="559524" y="194736"/>
                      </a:lnTo>
                      <a:cubicBezTo>
                        <a:pt x="548553" y="183765"/>
                        <a:pt x="510154" y="150852"/>
                        <a:pt x="460785" y="115196"/>
                      </a:cubicBezTo>
                      <a:cubicBezTo>
                        <a:pt x="383987" y="60341"/>
                        <a:pt x="323646" y="32913"/>
                        <a:pt x="282505" y="32913"/>
                      </a:cubicBezTo>
                      <a:lnTo>
                        <a:pt x="139880" y="32913"/>
                      </a:lnTo>
                      <a:lnTo>
                        <a:pt x="139880" y="16456"/>
                      </a:lnTo>
                      <a:cubicBezTo>
                        <a:pt x="139880" y="5485"/>
                        <a:pt x="131653" y="0"/>
                        <a:pt x="123425" y="0"/>
                      </a:cubicBezTo>
                      <a:lnTo>
                        <a:pt x="16456" y="0"/>
                      </a:lnTo>
                      <a:cubicBezTo>
                        <a:pt x="5486" y="0"/>
                        <a:pt x="0" y="8228"/>
                        <a:pt x="0" y="16456"/>
                      </a:cubicBezTo>
                      <a:lnTo>
                        <a:pt x="0" y="408671"/>
                      </a:lnTo>
                      <a:cubicBezTo>
                        <a:pt x="0" y="419642"/>
                        <a:pt x="8228" y="425128"/>
                        <a:pt x="16456" y="425128"/>
                      </a:cubicBezTo>
                      <a:lnTo>
                        <a:pt x="123425" y="425128"/>
                      </a:lnTo>
                      <a:cubicBezTo>
                        <a:pt x="134395" y="425128"/>
                        <a:pt x="139880" y="416900"/>
                        <a:pt x="139880" y="408671"/>
                      </a:cubicBezTo>
                      <a:lnTo>
                        <a:pt x="139880" y="392215"/>
                      </a:lnTo>
                      <a:lnTo>
                        <a:pt x="191994" y="392215"/>
                      </a:lnTo>
                      <a:cubicBezTo>
                        <a:pt x="202964" y="394958"/>
                        <a:pt x="293476" y="411414"/>
                        <a:pt x="375759" y="427871"/>
                      </a:cubicBezTo>
                      <a:cubicBezTo>
                        <a:pt x="537582" y="460784"/>
                        <a:pt x="559524" y="463527"/>
                        <a:pt x="565009" y="463527"/>
                      </a:cubicBezTo>
                      <a:lnTo>
                        <a:pt x="1014824" y="463527"/>
                      </a:lnTo>
                      <a:cubicBezTo>
                        <a:pt x="1044994" y="463527"/>
                        <a:pt x="1066936" y="438842"/>
                        <a:pt x="1066936" y="411414"/>
                      </a:cubicBezTo>
                      <a:lnTo>
                        <a:pt x="1066936" y="375758"/>
                      </a:lnTo>
                      <a:cubicBezTo>
                        <a:pt x="1066936" y="340102"/>
                        <a:pt x="1042252" y="315418"/>
                        <a:pt x="1014824" y="315418"/>
                      </a:cubicBezTo>
                      <a:lnTo>
                        <a:pt x="1014824" y="315418"/>
                      </a:lnTo>
                      <a:close/>
                      <a:moveTo>
                        <a:pt x="104225" y="386729"/>
                      </a:moveTo>
                      <a:lnTo>
                        <a:pt x="32914" y="386729"/>
                      </a:lnTo>
                      <a:lnTo>
                        <a:pt x="32914" y="30170"/>
                      </a:lnTo>
                      <a:lnTo>
                        <a:pt x="104225" y="30170"/>
                      </a:lnTo>
                      <a:lnTo>
                        <a:pt x="104225" y="386729"/>
                      </a:lnTo>
                      <a:close/>
                      <a:moveTo>
                        <a:pt x="1031280" y="405928"/>
                      </a:moveTo>
                      <a:cubicBezTo>
                        <a:pt x="1031280" y="416900"/>
                        <a:pt x="1023052" y="422385"/>
                        <a:pt x="1014824" y="422385"/>
                      </a:cubicBezTo>
                      <a:lnTo>
                        <a:pt x="565009" y="422385"/>
                      </a:lnTo>
                      <a:cubicBezTo>
                        <a:pt x="554039" y="419642"/>
                        <a:pt x="463527" y="403186"/>
                        <a:pt x="381244" y="386729"/>
                      </a:cubicBezTo>
                      <a:cubicBezTo>
                        <a:pt x="219421" y="353816"/>
                        <a:pt x="197480" y="351073"/>
                        <a:pt x="191994" y="351073"/>
                      </a:cubicBezTo>
                      <a:lnTo>
                        <a:pt x="139880" y="351073"/>
                      </a:lnTo>
                      <a:lnTo>
                        <a:pt x="139880" y="65826"/>
                      </a:lnTo>
                      <a:lnTo>
                        <a:pt x="282505" y="65826"/>
                      </a:lnTo>
                      <a:cubicBezTo>
                        <a:pt x="351074" y="65826"/>
                        <a:pt x="490954" y="178280"/>
                        <a:pt x="537582" y="222163"/>
                      </a:cubicBezTo>
                      <a:cubicBezTo>
                        <a:pt x="540326" y="224906"/>
                        <a:pt x="543068" y="224906"/>
                        <a:pt x="543068" y="224906"/>
                      </a:cubicBezTo>
                      <a:lnTo>
                        <a:pt x="718605" y="277019"/>
                      </a:lnTo>
                      <a:cubicBezTo>
                        <a:pt x="729575" y="282504"/>
                        <a:pt x="740547" y="293475"/>
                        <a:pt x="743289" y="296218"/>
                      </a:cubicBezTo>
                      <a:lnTo>
                        <a:pt x="743289" y="331874"/>
                      </a:lnTo>
                      <a:cubicBezTo>
                        <a:pt x="743289" y="340102"/>
                        <a:pt x="735061" y="348331"/>
                        <a:pt x="726833" y="348331"/>
                      </a:cubicBezTo>
                      <a:lnTo>
                        <a:pt x="554039" y="312675"/>
                      </a:lnTo>
                      <a:lnTo>
                        <a:pt x="430615" y="244106"/>
                      </a:lnTo>
                      <a:cubicBezTo>
                        <a:pt x="427871" y="241363"/>
                        <a:pt x="422385" y="241363"/>
                        <a:pt x="416901" y="241363"/>
                      </a:cubicBezTo>
                      <a:cubicBezTo>
                        <a:pt x="411415" y="241363"/>
                        <a:pt x="408671" y="246849"/>
                        <a:pt x="405929" y="249591"/>
                      </a:cubicBezTo>
                      <a:cubicBezTo>
                        <a:pt x="403187" y="252334"/>
                        <a:pt x="403187" y="257819"/>
                        <a:pt x="403187" y="263305"/>
                      </a:cubicBezTo>
                      <a:cubicBezTo>
                        <a:pt x="403187" y="268790"/>
                        <a:pt x="408671" y="271533"/>
                        <a:pt x="411415" y="274276"/>
                      </a:cubicBezTo>
                      <a:lnTo>
                        <a:pt x="534840" y="345588"/>
                      </a:lnTo>
                      <a:cubicBezTo>
                        <a:pt x="537582" y="345588"/>
                        <a:pt x="537582" y="348331"/>
                        <a:pt x="540326" y="348331"/>
                      </a:cubicBezTo>
                      <a:lnTo>
                        <a:pt x="718605" y="383987"/>
                      </a:lnTo>
                      <a:cubicBezTo>
                        <a:pt x="718605" y="383987"/>
                        <a:pt x="721348" y="383987"/>
                        <a:pt x="721348" y="383987"/>
                      </a:cubicBezTo>
                      <a:cubicBezTo>
                        <a:pt x="743289" y="383987"/>
                        <a:pt x="765231" y="370273"/>
                        <a:pt x="770717" y="348331"/>
                      </a:cubicBezTo>
                      <a:lnTo>
                        <a:pt x="1006596" y="348331"/>
                      </a:lnTo>
                      <a:cubicBezTo>
                        <a:pt x="1017566" y="348331"/>
                        <a:pt x="1023052" y="356559"/>
                        <a:pt x="1023052" y="364787"/>
                      </a:cubicBezTo>
                      <a:lnTo>
                        <a:pt x="1023052" y="40592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406" name="Google Shape;1406;p59"/>
          <p:cNvSpPr/>
          <p:nvPr/>
        </p:nvSpPr>
        <p:spPr>
          <a:xfrm>
            <a:off x="6574420" y="2558005"/>
            <a:ext cx="196770" cy="3009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7" name="Google Shape;1407;p59"/>
          <p:cNvSpPr/>
          <p:nvPr/>
        </p:nvSpPr>
        <p:spPr>
          <a:xfrm rot="-5400000">
            <a:off x="6496382" y="2347396"/>
            <a:ext cx="319087" cy="533400"/>
          </a:xfrm>
          <a:custGeom>
            <a:rect b="b" l="l" r="r" t="t"/>
            <a:pathLst>
              <a:path extrusionOk="0" h="533400" w="319087">
                <a:moveTo>
                  <a:pt x="119063" y="266700"/>
                </a:moveTo>
                <a:lnTo>
                  <a:pt x="319088" y="0"/>
                </a:lnTo>
                <a:lnTo>
                  <a:pt x="200025" y="0"/>
                </a:lnTo>
                <a:lnTo>
                  <a:pt x="0" y="266700"/>
                </a:lnTo>
                <a:lnTo>
                  <a:pt x="200025" y="533400"/>
                </a:lnTo>
                <a:lnTo>
                  <a:pt x="319088" y="533400"/>
                </a:lnTo>
                <a:lnTo>
                  <a:pt x="119063" y="266700"/>
                </a:ln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8" name="Google Shape;1408;p59"/>
          <p:cNvSpPr/>
          <p:nvPr/>
        </p:nvSpPr>
        <p:spPr>
          <a:xfrm>
            <a:off x="6708200" y="6026746"/>
            <a:ext cx="48759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9" name="Google Shape;1409;p59"/>
          <p:cNvSpPr txBox="1"/>
          <p:nvPr/>
        </p:nvSpPr>
        <p:spPr>
          <a:xfrm>
            <a:off x="6799969" y="6065575"/>
            <a:ext cx="1248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1410" name="Google Shape;1410;p59"/>
          <p:cNvSpPr txBox="1"/>
          <p:nvPr/>
        </p:nvSpPr>
        <p:spPr>
          <a:xfrm>
            <a:off x="8006915" y="6065563"/>
            <a:ext cx="612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C3 M2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1" name="Google Shape;1411;p59"/>
          <p:cNvSpPr txBox="1"/>
          <p:nvPr/>
        </p:nvSpPr>
        <p:spPr>
          <a:xfrm>
            <a:off x="8600914" y="6065563"/>
            <a:ext cx="3492000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Marketing digital para la sostenibilidad</a:t>
            </a:r>
            <a:endParaRPr/>
          </a:p>
        </p:txBody>
      </p:sp>
      <p:pic>
        <p:nvPicPr>
          <p:cNvPr id="1412" name="Google Shape;1412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5" y="2822122"/>
            <a:ext cx="454700" cy="4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75" y="4924875"/>
            <a:ext cx="418575" cy="41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918" y="3894773"/>
            <a:ext cx="486675" cy="48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60"/>
          <p:cNvSpPr/>
          <p:nvPr/>
        </p:nvSpPr>
        <p:spPr>
          <a:xfrm rot="10800000">
            <a:off x="0" y="625444"/>
            <a:ext cx="12185500" cy="110352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1" name="Google Shape;1421;p60"/>
          <p:cNvSpPr txBox="1"/>
          <p:nvPr/>
        </p:nvSpPr>
        <p:spPr>
          <a:xfrm>
            <a:off x="633237" y="1077380"/>
            <a:ext cx="11404434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 curioso, solidario y accesible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2" name="Google Shape;1422;p60"/>
          <p:cNvSpPr/>
          <p:nvPr/>
        </p:nvSpPr>
        <p:spPr>
          <a:xfrm flipH="1">
            <a:off x="633234" y="1940538"/>
            <a:ext cx="10652081" cy="1046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«Los líderes del cambio no tienen todas las respuestas. Hacen mejores preguntas».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pymes del sector hotelero suelen basarse en la rapidez en la toma de decisiones, la multitarea y el trabajo en equipo. En estos entornos, el personal busca en los líderes apoyo, claridad y ánimo, no presión ni perfección. </a:t>
            </a:r>
            <a:endParaRPr sz="1700"/>
          </a:p>
        </p:txBody>
      </p:sp>
      <p:sp>
        <p:nvSpPr>
          <p:cNvPr id="1423" name="Google Shape;1423;p60"/>
          <p:cNvSpPr txBox="1"/>
          <p:nvPr/>
        </p:nvSpPr>
        <p:spPr>
          <a:xfrm>
            <a:off x="586937" y="394844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03</a:t>
            </a:r>
            <a:r>
              <a:rPr b="1" lang="en-US" sz="40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424" name="Google Shape;1424;p60"/>
          <p:cNvSpPr/>
          <p:nvPr/>
        </p:nvSpPr>
        <p:spPr>
          <a:xfrm flipH="1">
            <a:off x="9209937" y="3638705"/>
            <a:ext cx="2399239" cy="2593851"/>
          </a:xfrm>
          <a:custGeom>
            <a:rect b="b" l="l" r="r" t="t"/>
            <a:pathLst>
              <a:path extrusionOk="0" h="5091" w="4475">
                <a:moveTo>
                  <a:pt x="2611" y="5090"/>
                </a:moveTo>
                <a:lnTo>
                  <a:pt x="381" y="5090"/>
                </a:lnTo>
                <a:lnTo>
                  <a:pt x="381" y="5090"/>
                </a:lnTo>
                <a:cubicBezTo>
                  <a:pt x="170" y="5090"/>
                  <a:pt x="0" y="4919"/>
                  <a:pt x="0" y="4708"/>
                </a:cubicBezTo>
                <a:lnTo>
                  <a:pt x="0" y="1862"/>
                </a:lnTo>
                <a:lnTo>
                  <a:pt x="0" y="1862"/>
                </a:lnTo>
                <a:cubicBezTo>
                  <a:pt x="0" y="834"/>
                  <a:pt x="834" y="0"/>
                  <a:pt x="1862" y="0"/>
                </a:cubicBezTo>
                <a:lnTo>
                  <a:pt x="4093" y="0"/>
                </a:lnTo>
                <a:lnTo>
                  <a:pt x="4093" y="0"/>
                </a:lnTo>
                <a:cubicBezTo>
                  <a:pt x="4303" y="0"/>
                  <a:pt x="4474" y="170"/>
                  <a:pt x="4474" y="381"/>
                </a:cubicBezTo>
                <a:lnTo>
                  <a:pt x="4474" y="3227"/>
                </a:lnTo>
                <a:lnTo>
                  <a:pt x="4474" y="3227"/>
                </a:lnTo>
                <a:cubicBezTo>
                  <a:pt x="4474" y="4256"/>
                  <a:pt x="3640" y="5090"/>
                  <a:pt x="2611" y="5090"/>
                </a:cubicBezTo>
              </a:path>
            </a:pathLst>
          </a:custGeom>
          <a:solidFill>
            <a:schemeClr val="lt1"/>
          </a:solidFill>
          <a:ln cap="flat" cmpd="sng" w="12700">
            <a:solidFill>
              <a:srgbClr val="3D824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5" name="Google Shape;1425;p60"/>
          <p:cNvGrpSpPr/>
          <p:nvPr/>
        </p:nvGrpSpPr>
        <p:grpSpPr>
          <a:xfrm flipH="1">
            <a:off x="586937" y="3272979"/>
            <a:ext cx="2608261" cy="2840365"/>
            <a:chOff x="905837" y="240917"/>
            <a:chExt cx="2438538" cy="2885386"/>
          </a:xfrm>
        </p:grpSpPr>
        <p:sp>
          <p:nvSpPr>
            <p:cNvPr id="1426" name="Google Shape;1426;p60"/>
            <p:cNvSpPr/>
            <p:nvPr/>
          </p:nvSpPr>
          <p:spPr>
            <a:xfrm>
              <a:off x="905837" y="240918"/>
              <a:ext cx="2438538" cy="2885385"/>
            </a:xfrm>
            <a:custGeom>
              <a:rect b="b" l="l" r="r" t="t"/>
              <a:pathLst>
                <a:path extrusionOk="0" h="5091" w="4475">
                  <a:moveTo>
                    <a:pt x="2611" y="5090"/>
                  </a:moveTo>
                  <a:lnTo>
                    <a:pt x="381" y="5090"/>
                  </a:lnTo>
                  <a:lnTo>
                    <a:pt x="381" y="5090"/>
                  </a:lnTo>
                  <a:cubicBezTo>
                    <a:pt x="170" y="5090"/>
                    <a:pt x="0" y="4919"/>
                    <a:pt x="0" y="4708"/>
                  </a:cubicBezTo>
                  <a:lnTo>
                    <a:pt x="0" y="1862"/>
                  </a:lnTo>
                  <a:lnTo>
                    <a:pt x="0" y="1862"/>
                  </a:lnTo>
                  <a:cubicBezTo>
                    <a:pt x="0" y="834"/>
                    <a:pt x="834" y="0"/>
                    <a:pt x="1862" y="0"/>
                  </a:cubicBezTo>
                  <a:lnTo>
                    <a:pt x="4093" y="0"/>
                  </a:lnTo>
                  <a:lnTo>
                    <a:pt x="4093" y="0"/>
                  </a:lnTo>
                  <a:cubicBezTo>
                    <a:pt x="4303" y="0"/>
                    <a:pt x="4474" y="170"/>
                    <a:pt x="4474" y="381"/>
                  </a:cubicBezTo>
                  <a:lnTo>
                    <a:pt x="4474" y="3227"/>
                  </a:lnTo>
                  <a:lnTo>
                    <a:pt x="4474" y="3227"/>
                  </a:lnTo>
                  <a:cubicBezTo>
                    <a:pt x="4474" y="4256"/>
                    <a:pt x="3640" y="5090"/>
                    <a:pt x="2611" y="5090"/>
                  </a:cubicBezTo>
                </a:path>
              </a:pathLst>
            </a:custGeom>
            <a:solidFill>
              <a:schemeClr val="lt1"/>
            </a:solidFill>
            <a:ln cap="flat" cmpd="sng" w="12700">
              <a:solidFill>
                <a:srgbClr val="62A844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60"/>
            <p:cNvSpPr/>
            <p:nvPr/>
          </p:nvSpPr>
          <p:spPr>
            <a:xfrm>
              <a:off x="905837" y="240917"/>
              <a:ext cx="2435938" cy="1057547"/>
            </a:xfrm>
            <a:custGeom>
              <a:rect b="b" l="l" r="r" t="t"/>
              <a:pathLst>
                <a:path extrusionOk="0" h="939286" w="2435938">
                  <a:moveTo>
                    <a:pt x="1012595" y="0"/>
                  </a:moveTo>
                  <a:lnTo>
                    <a:pt x="2228322" y="0"/>
                  </a:lnTo>
                  <a:cubicBezTo>
                    <a:pt x="2342756" y="0"/>
                    <a:pt x="2435938" y="89337"/>
                    <a:pt x="2435938" y="200219"/>
                  </a:cubicBezTo>
                  <a:lnTo>
                    <a:pt x="2435938" y="939286"/>
                  </a:lnTo>
                  <a:lnTo>
                    <a:pt x="0" y="939286"/>
                  </a:lnTo>
                  <a:lnTo>
                    <a:pt x="3186" y="878483"/>
                  </a:lnTo>
                  <a:cubicBezTo>
                    <a:pt x="55166" y="385203"/>
                    <a:pt x="487424" y="0"/>
                    <a:pt x="1012595" y="0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8" name="Google Shape;1428;p60"/>
          <p:cNvSpPr/>
          <p:nvPr/>
        </p:nvSpPr>
        <p:spPr>
          <a:xfrm>
            <a:off x="2001533" y="5676137"/>
            <a:ext cx="843645" cy="968494"/>
          </a:xfrm>
          <a:custGeom>
            <a:rect b="b" l="l" r="r" t="t"/>
            <a:pathLst>
              <a:path extrusionOk="0" h="2072" w="2202">
                <a:moveTo>
                  <a:pt x="2090" y="2052"/>
                </a:moveTo>
                <a:lnTo>
                  <a:pt x="1094" y="1703"/>
                </a:lnTo>
                <a:lnTo>
                  <a:pt x="1094" y="1703"/>
                </a:lnTo>
                <a:cubicBezTo>
                  <a:pt x="1077" y="1696"/>
                  <a:pt x="1059" y="1697"/>
                  <a:pt x="1042" y="1703"/>
                </a:cubicBezTo>
                <a:lnTo>
                  <a:pt x="113" y="2049"/>
                </a:lnTo>
                <a:lnTo>
                  <a:pt x="113" y="2049"/>
                </a:lnTo>
                <a:cubicBezTo>
                  <a:pt x="57" y="2069"/>
                  <a:pt x="0" y="2023"/>
                  <a:pt x="0" y="1956"/>
                </a:cubicBezTo>
                <a:lnTo>
                  <a:pt x="0" y="98"/>
                </a:lnTo>
                <a:lnTo>
                  <a:pt x="0" y="98"/>
                </a:lnTo>
                <a:cubicBezTo>
                  <a:pt x="0" y="44"/>
                  <a:pt x="38" y="0"/>
                  <a:pt x="86" y="0"/>
                </a:cubicBezTo>
                <a:lnTo>
                  <a:pt x="2115" y="0"/>
                </a:lnTo>
                <a:lnTo>
                  <a:pt x="2115" y="0"/>
                </a:lnTo>
                <a:cubicBezTo>
                  <a:pt x="2162" y="0"/>
                  <a:pt x="2201" y="44"/>
                  <a:pt x="2201" y="98"/>
                </a:cubicBezTo>
                <a:lnTo>
                  <a:pt x="2201" y="1959"/>
                </a:lnTo>
                <a:lnTo>
                  <a:pt x="2201" y="1959"/>
                </a:lnTo>
                <a:cubicBezTo>
                  <a:pt x="2201" y="2024"/>
                  <a:pt x="2145" y="2071"/>
                  <a:pt x="2090" y="2052"/>
                </a:cubicBez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9" name="Google Shape;1429;p60"/>
          <p:cNvGrpSpPr/>
          <p:nvPr/>
        </p:nvGrpSpPr>
        <p:grpSpPr>
          <a:xfrm>
            <a:off x="2224127" y="5789254"/>
            <a:ext cx="469863" cy="558883"/>
            <a:chOff x="4643578" y="432838"/>
            <a:chExt cx="1028134" cy="1160188"/>
          </a:xfrm>
        </p:grpSpPr>
        <p:sp>
          <p:nvSpPr>
            <p:cNvPr id="1430" name="Google Shape;1430;p60"/>
            <p:cNvSpPr/>
            <p:nvPr/>
          </p:nvSpPr>
          <p:spPr>
            <a:xfrm>
              <a:off x="5115334" y="531577"/>
              <a:ext cx="115196" cy="32913"/>
            </a:xfrm>
            <a:custGeom>
              <a:rect b="b" l="l" r="r" t="t"/>
              <a:pathLst>
                <a:path extrusionOk="0" h="32913" w="115196">
                  <a:moveTo>
                    <a:pt x="98739" y="0"/>
                  </a:moveTo>
                  <a:lnTo>
                    <a:pt x="16456" y="0"/>
                  </a:lnTo>
                  <a:cubicBezTo>
                    <a:pt x="8228" y="0"/>
                    <a:pt x="0" y="8228"/>
                    <a:pt x="0" y="16457"/>
                  </a:cubicBezTo>
                  <a:cubicBezTo>
                    <a:pt x="0" y="24685"/>
                    <a:pt x="8228" y="32913"/>
                    <a:pt x="16456" y="32913"/>
                  </a:cubicBezTo>
                  <a:lnTo>
                    <a:pt x="98739" y="32913"/>
                  </a:lnTo>
                  <a:cubicBezTo>
                    <a:pt x="106969" y="32913"/>
                    <a:pt x="115197" y="24685"/>
                    <a:pt x="115197" y="16457"/>
                  </a:cubicBezTo>
                  <a:cubicBezTo>
                    <a:pt x="115197" y="8228"/>
                    <a:pt x="106969" y="0"/>
                    <a:pt x="98739" y="0"/>
                  </a:cubicBezTo>
                  <a:lnTo>
                    <a:pt x="987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31" name="Google Shape;1431;p60"/>
            <p:cNvGrpSpPr/>
            <p:nvPr/>
          </p:nvGrpSpPr>
          <p:grpSpPr>
            <a:xfrm>
              <a:off x="4643578" y="432838"/>
              <a:ext cx="1028134" cy="1160188"/>
              <a:chOff x="4643578" y="432838"/>
              <a:chExt cx="1028134" cy="1160188"/>
            </a:xfrm>
          </p:grpSpPr>
          <p:sp>
            <p:nvSpPr>
              <p:cNvPr id="1432" name="Google Shape;1432;p60"/>
              <p:cNvSpPr/>
              <p:nvPr/>
            </p:nvSpPr>
            <p:spPr>
              <a:xfrm>
                <a:off x="5115334" y="611117"/>
                <a:ext cx="115196" cy="32913"/>
              </a:xfrm>
              <a:custGeom>
                <a:rect b="b" l="l" r="r" t="t"/>
                <a:pathLst>
                  <a:path extrusionOk="0" h="32913" w="115196">
                    <a:moveTo>
                      <a:pt x="98739" y="0"/>
                    </a:moveTo>
                    <a:lnTo>
                      <a:pt x="16456" y="0"/>
                    </a:lnTo>
                    <a:cubicBezTo>
                      <a:pt x="8228" y="0"/>
                      <a:pt x="0" y="8228"/>
                      <a:pt x="0" y="16457"/>
                    </a:cubicBezTo>
                    <a:cubicBezTo>
                      <a:pt x="0" y="24685"/>
                      <a:pt x="8228" y="32913"/>
                      <a:pt x="16456" y="32913"/>
                    </a:cubicBezTo>
                    <a:lnTo>
                      <a:pt x="98739" y="32913"/>
                    </a:lnTo>
                    <a:cubicBezTo>
                      <a:pt x="106969" y="32913"/>
                      <a:pt x="115197" y="24685"/>
                      <a:pt x="115197" y="16457"/>
                    </a:cubicBezTo>
                    <a:cubicBezTo>
                      <a:pt x="115197" y="8228"/>
                      <a:pt x="106969" y="0"/>
                      <a:pt x="98739" y="0"/>
                    </a:cubicBezTo>
                    <a:lnTo>
                      <a:pt x="9873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3" name="Google Shape;1433;p60"/>
              <p:cNvSpPr/>
              <p:nvPr/>
            </p:nvSpPr>
            <p:spPr>
              <a:xfrm>
                <a:off x="4643578" y="432838"/>
                <a:ext cx="1028134" cy="1160188"/>
              </a:xfrm>
              <a:custGeom>
                <a:rect b="b" l="l" r="r" t="t"/>
                <a:pathLst>
                  <a:path extrusionOk="0" h="1160188" w="1028134">
                    <a:moveTo>
                      <a:pt x="1017568" y="661006"/>
                    </a:moveTo>
                    <a:cubicBezTo>
                      <a:pt x="973682" y="592437"/>
                      <a:pt x="940769" y="567752"/>
                      <a:pt x="935285" y="515639"/>
                    </a:cubicBezTo>
                    <a:lnTo>
                      <a:pt x="935285" y="515639"/>
                    </a:lnTo>
                    <a:cubicBezTo>
                      <a:pt x="932541" y="488212"/>
                      <a:pt x="907857" y="469012"/>
                      <a:pt x="880429" y="469012"/>
                    </a:cubicBezTo>
                    <a:lnTo>
                      <a:pt x="855744" y="469012"/>
                    </a:lnTo>
                    <a:lnTo>
                      <a:pt x="855744" y="293476"/>
                    </a:lnTo>
                    <a:cubicBezTo>
                      <a:pt x="855744" y="285247"/>
                      <a:pt x="847516" y="277019"/>
                      <a:pt x="839288" y="277019"/>
                    </a:cubicBezTo>
                    <a:cubicBezTo>
                      <a:pt x="831058" y="277019"/>
                      <a:pt x="822830" y="285247"/>
                      <a:pt x="822830" y="293476"/>
                    </a:cubicBezTo>
                    <a:lnTo>
                      <a:pt x="822830" y="469012"/>
                    </a:lnTo>
                    <a:cubicBezTo>
                      <a:pt x="787175" y="469012"/>
                      <a:pt x="479984" y="469012"/>
                      <a:pt x="441587" y="469012"/>
                    </a:cubicBezTo>
                    <a:lnTo>
                      <a:pt x="441587" y="337360"/>
                    </a:lnTo>
                    <a:cubicBezTo>
                      <a:pt x="441587" y="263305"/>
                      <a:pt x="411415" y="216678"/>
                      <a:pt x="405929" y="200222"/>
                    </a:cubicBezTo>
                    <a:lnTo>
                      <a:pt x="405929" y="60341"/>
                    </a:lnTo>
                    <a:cubicBezTo>
                      <a:pt x="405929" y="46627"/>
                      <a:pt x="416901" y="35656"/>
                      <a:pt x="430615" y="35656"/>
                    </a:cubicBezTo>
                    <a:lnTo>
                      <a:pt x="693920" y="35656"/>
                    </a:lnTo>
                    <a:lnTo>
                      <a:pt x="693920" y="106968"/>
                    </a:lnTo>
                    <a:cubicBezTo>
                      <a:pt x="693920" y="139881"/>
                      <a:pt x="721348" y="164566"/>
                      <a:pt x="751519" y="164566"/>
                    </a:cubicBezTo>
                    <a:lnTo>
                      <a:pt x="822830" y="164566"/>
                    </a:lnTo>
                    <a:lnTo>
                      <a:pt x="822830" y="213936"/>
                    </a:lnTo>
                    <a:cubicBezTo>
                      <a:pt x="822830" y="222164"/>
                      <a:pt x="831058" y="230392"/>
                      <a:pt x="839288" y="230392"/>
                    </a:cubicBezTo>
                    <a:cubicBezTo>
                      <a:pt x="847516" y="230392"/>
                      <a:pt x="855744" y="222164"/>
                      <a:pt x="855744" y="213936"/>
                    </a:cubicBezTo>
                    <a:lnTo>
                      <a:pt x="855744" y="159080"/>
                    </a:lnTo>
                    <a:cubicBezTo>
                      <a:pt x="855744" y="148109"/>
                      <a:pt x="850258" y="137138"/>
                      <a:pt x="842030" y="128910"/>
                    </a:cubicBezTo>
                    <a:lnTo>
                      <a:pt x="726833" y="13714"/>
                    </a:lnTo>
                    <a:cubicBezTo>
                      <a:pt x="718605" y="5486"/>
                      <a:pt x="707634" y="0"/>
                      <a:pt x="696664" y="0"/>
                    </a:cubicBezTo>
                    <a:lnTo>
                      <a:pt x="430615" y="0"/>
                    </a:lnTo>
                    <a:cubicBezTo>
                      <a:pt x="397701" y="0"/>
                      <a:pt x="373017" y="27428"/>
                      <a:pt x="373017" y="57598"/>
                    </a:cubicBezTo>
                    <a:lnTo>
                      <a:pt x="373017" y="120682"/>
                    </a:lnTo>
                    <a:lnTo>
                      <a:pt x="329132" y="24685"/>
                    </a:lnTo>
                    <a:cubicBezTo>
                      <a:pt x="315418" y="-8228"/>
                      <a:pt x="268791" y="-8228"/>
                      <a:pt x="255077" y="24685"/>
                    </a:cubicBezTo>
                    <a:lnTo>
                      <a:pt x="200222" y="145366"/>
                    </a:lnTo>
                    <a:cubicBezTo>
                      <a:pt x="200222" y="145366"/>
                      <a:pt x="200222" y="145366"/>
                      <a:pt x="200222" y="145366"/>
                    </a:cubicBezTo>
                    <a:cubicBezTo>
                      <a:pt x="175538" y="205707"/>
                      <a:pt x="142624" y="252334"/>
                      <a:pt x="142624" y="334617"/>
                    </a:cubicBezTo>
                    <a:lnTo>
                      <a:pt x="142624" y="466270"/>
                    </a:lnTo>
                    <a:lnTo>
                      <a:pt x="57599" y="466270"/>
                    </a:lnTo>
                    <a:cubicBezTo>
                      <a:pt x="30171" y="466270"/>
                      <a:pt x="8228" y="485469"/>
                      <a:pt x="2744" y="512897"/>
                    </a:cubicBezTo>
                    <a:cubicBezTo>
                      <a:pt x="0" y="526610"/>
                      <a:pt x="0" y="540324"/>
                      <a:pt x="0" y="554038"/>
                    </a:cubicBezTo>
                    <a:cubicBezTo>
                      <a:pt x="2744" y="702147"/>
                      <a:pt x="85027" y="724089"/>
                      <a:pt x="85027" y="877684"/>
                    </a:cubicBezTo>
                    <a:lnTo>
                      <a:pt x="85027" y="1044992"/>
                    </a:lnTo>
                    <a:cubicBezTo>
                      <a:pt x="60341" y="1050478"/>
                      <a:pt x="41142" y="1075163"/>
                      <a:pt x="41142" y="1102591"/>
                    </a:cubicBezTo>
                    <a:cubicBezTo>
                      <a:pt x="41142" y="1135504"/>
                      <a:pt x="68569" y="1160189"/>
                      <a:pt x="98741" y="1160189"/>
                    </a:cubicBezTo>
                    <a:lnTo>
                      <a:pt x="693920" y="1160189"/>
                    </a:lnTo>
                    <a:cubicBezTo>
                      <a:pt x="726833" y="1160189"/>
                      <a:pt x="751519" y="1132761"/>
                      <a:pt x="751519" y="1102591"/>
                    </a:cubicBezTo>
                    <a:cubicBezTo>
                      <a:pt x="751519" y="1075163"/>
                      <a:pt x="732319" y="1053221"/>
                      <a:pt x="707634" y="1044992"/>
                    </a:cubicBezTo>
                    <a:lnTo>
                      <a:pt x="707634" y="998366"/>
                    </a:lnTo>
                    <a:cubicBezTo>
                      <a:pt x="707634" y="987394"/>
                      <a:pt x="718605" y="976423"/>
                      <a:pt x="729577" y="979166"/>
                    </a:cubicBezTo>
                    <a:lnTo>
                      <a:pt x="844772" y="987394"/>
                    </a:lnTo>
                    <a:cubicBezTo>
                      <a:pt x="894143" y="990137"/>
                      <a:pt x="935285" y="951739"/>
                      <a:pt x="935285" y="905112"/>
                    </a:cubicBezTo>
                    <a:lnTo>
                      <a:pt x="935285" y="789916"/>
                    </a:lnTo>
                    <a:cubicBezTo>
                      <a:pt x="935285" y="778945"/>
                      <a:pt x="940769" y="770716"/>
                      <a:pt x="951741" y="765231"/>
                    </a:cubicBezTo>
                    <a:lnTo>
                      <a:pt x="990140" y="751517"/>
                    </a:lnTo>
                    <a:cubicBezTo>
                      <a:pt x="1025796" y="737803"/>
                      <a:pt x="1039510" y="693919"/>
                      <a:pt x="1017568" y="661006"/>
                    </a:cubicBezTo>
                    <a:lnTo>
                      <a:pt x="1017568" y="661006"/>
                    </a:lnTo>
                    <a:close/>
                    <a:moveTo>
                      <a:pt x="798146" y="131653"/>
                    </a:moveTo>
                    <a:lnTo>
                      <a:pt x="748775" y="131653"/>
                    </a:lnTo>
                    <a:cubicBezTo>
                      <a:pt x="735061" y="131653"/>
                      <a:pt x="724091" y="120682"/>
                      <a:pt x="724091" y="106968"/>
                    </a:cubicBezTo>
                    <a:lnTo>
                      <a:pt x="724091" y="57598"/>
                    </a:lnTo>
                    <a:lnTo>
                      <a:pt x="798146" y="131653"/>
                    </a:lnTo>
                    <a:close/>
                    <a:moveTo>
                      <a:pt x="285248" y="38399"/>
                    </a:moveTo>
                    <a:cubicBezTo>
                      <a:pt x="287991" y="32913"/>
                      <a:pt x="296219" y="32913"/>
                      <a:pt x="298962" y="38399"/>
                    </a:cubicBezTo>
                    <a:lnTo>
                      <a:pt x="342846" y="137138"/>
                    </a:lnTo>
                    <a:lnTo>
                      <a:pt x="244107" y="137138"/>
                    </a:lnTo>
                    <a:lnTo>
                      <a:pt x="285248" y="38399"/>
                    </a:lnTo>
                    <a:close/>
                    <a:moveTo>
                      <a:pt x="224907" y="170051"/>
                    </a:moveTo>
                    <a:lnTo>
                      <a:pt x="353818" y="170051"/>
                    </a:lnTo>
                    <a:cubicBezTo>
                      <a:pt x="383987" y="238620"/>
                      <a:pt x="392215" y="255077"/>
                      <a:pt x="400445" y="287990"/>
                    </a:cubicBezTo>
                    <a:lnTo>
                      <a:pt x="178280" y="287990"/>
                    </a:lnTo>
                    <a:cubicBezTo>
                      <a:pt x="189252" y="246849"/>
                      <a:pt x="200222" y="227649"/>
                      <a:pt x="224907" y="170051"/>
                    </a:cubicBezTo>
                    <a:lnTo>
                      <a:pt x="224907" y="170051"/>
                    </a:lnTo>
                    <a:close/>
                    <a:moveTo>
                      <a:pt x="175538" y="337360"/>
                    </a:moveTo>
                    <a:cubicBezTo>
                      <a:pt x="175538" y="331874"/>
                      <a:pt x="175538" y="326389"/>
                      <a:pt x="175538" y="323646"/>
                    </a:cubicBezTo>
                    <a:lnTo>
                      <a:pt x="405929" y="323646"/>
                    </a:lnTo>
                    <a:cubicBezTo>
                      <a:pt x="405929" y="329131"/>
                      <a:pt x="405929" y="334617"/>
                      <a:pt x="405929" y="337360"/>
                    </a:cubicBezTo>
                    <a:lnTo>
                      <a:pt x="405929" y="469012"/>
                    </a:lnTo>
                    <a:lnTo>
                      <a:pt x="172794" y="469012"/>
                    </a:lnTo>
                    <a:lnTo>
                      <a:pt x="172794" y="337360"/>
                    </a:lnTo>
                    <a:close/>
                    <a:moveTo>
                      <a:pt x="74055" y="1105333"/>
                    </a:moveTo>
                    <a:cubicBezTo>
                      <a:pt x="74055" y="1091619"/>
                      <a:pt x="85027" y="1080648"/>
                      <a:pt x="98741" y="1080648"/>
                    </a:cubicBezTo>
                    <a:lnTo>
                      <a:pt x="145366" y="1080648"/>
                    </a:lnTo>
                    <a:cubicBezTo>
                      <a:pt x="153596" y="1080648"/>
                      <a:pt x="161824" y="1072420"/>
                      <a:pt x="161824" y="1064192"/>
                    </a:cubicBezTo>
                    <a:cubicBezTo>
                      <a:pt x="161824" y="1055964"/>
                      <a:pt x="153596" y="1047735"/>
                      <a:pt x="145366" y="1047735"/>
                    </a:cubicBezTo>
                    <a:lnTo>
                      <a:pt x="117939" y="1047735"/>
                    </a:lnTo>
                    <a:lnTo>
                      <a:pt x="117939" y="883170"/>
                    </a:lnTo>
                    <a:cubicBezTo>
                      <a:pt x="117939" y="718604"/>
                      <a:pt x="32914" y="696662"/>
                      <a:pt x="32914" y="559524"/>
                    </a:cubicBezTo>
                    <a:cubicBezTo>
                      <a:pt x="32914" y="545810"/>
                      <a:pt x="32914" y="534839"/>
                      <a:pt x="35656" y="523868"/>
                    </a:cubicBezTo>
                    <a:cubicBezTo>
                      <a:pt x="35656" y="512897"/>
                      <a:pt x="46627" y="507411"/>
                      <a:pt x="54855" y="507411"/>
                    </a:cubicBezTo>
                    <a:lnTo>
                      <a:pt x="611637" y="507411"/>
                    </a:lnTo>
                    <a:cubicBezTo>
                      <a:pt x="611637" y="512897"/>
                      <a:pt x="614381" y="518382"/>
                      <a:pt x="614381" y="526610"/>
                    </a:cubicBezTo>
                    <a:cubicBezTo>
                      <a:pt x="622609" y="592437"/>
                      <a:pt x="661008" y="622607"/>
                      <a:pt x="704892" y="688433"/>
                    </a:cubicBezTo>
                    <a:cubicBezTo>
                      <a:pt x="715863" y="702147"/>
                      <a:pt x="707634" y="721347"/>
                      <a:pt x="693920" y="726832"/>
                    </a:cubicBezTo>
                    <a:lnTo>
                      <a:pt x="655522" y="740546"/>
                    </a:lnTo>
                    <a:cubicBezTo>
                      <a:pt x="633580" y="748774"/>
                      <a:pt x="617123" y="770716"/>
                      <a:pt x="617123" y="795401"/>
                    </a:cubicBezTo>
                    <a:lnTo>
                      <a:pt x="617123" y="910597"/>
                    </a:lnTo>
                    <a:cubicBezTo>
                      <a:pt x="617123" y="940768"/>
                      <a:pt x="592439" y="962710"/>
                      <a:pt x="562267" y="959967"/>
                    </a:cubicBezTo>
                    <a:lnTo>
                      <a:pt x="447071" y="951739"/>
                    </a:lnTo>
                    <a:cubicBezTo>
                      <a:pt x="414159" y="948996"/>
                      <a:pt x="389473" y="973681"/>
                      <a:pt x="389473" y="1006594"/>
                    </a:cubicBezTo>
                    <a:lnTo>
                      <a:pt x="389473" y="1050478"/>
                    </a:lnTo>
                    <a:lnTo>
                      <a:pt x="224907" y="1050478"/>
                    </a:lnTo>
                    <a:cubicBezTo>
                      <a:pt x="216679" y="1050478"/>
                      <a:pt x="208451" y="1058706"/>
                      <a:pt x="208451" y="1066935"/>
                    </a:cubicBezTo>
                    <a:cubicBezTo>
                      <a:pt x="208451" y="1075163"/>
                      <a:pt x="216679" y="1083391"/>
                      <a:pt x="224907" y="1083391"/>
                    </a:cubicBezTo>
                    <a:lnTo>
                      <a:pt x="408673" y="1083391"/>
                    </a:lnTo>
                    <a:cubicBezTo>
                      <a:pt x="422387" y="1083391"/>
                      <a:pt x="433357" y="1094362"/>
                      <a:pt x="433357" y="1108076"/>
                    </a:cubicBezTo>
                    <a:cubicBezTo>
                      <a:pt x="433357" y="1121790"/>
                      <a:pt x="422387" y="1132761"/>
                      <a:pt x="408673" y="1132761"/>
                    </a:cubicBezTo>
                    <a:lnTo>
                      <a:pt x="98741" y="1132761"/>
                    </a:lnTo>
                    <a:cubicBezTo>
                      <a:pt x="85027" y="1130018"/>
                      <a:pt x="74055" y="1119047"/>
                      <a:pt x="74055" y="1105333"/>
                    </a:cubicBezTo>
                    <a:lnTo>
                      <a:pt x="74055" y="1105333"/>
                    </a:lnTo>
                    <a:close/>
                    <a:moveTo>
                      <a:pt x="718605" y="1105333"/>
                    </a:moveTo>
                    <a:cubicBezTo>
                      <a:pt x="718605" y="1119047"/>
                      <a:pt x="707634" y="1130018"/>
                      <a:pt x="693920" y="1130018"/>
                    </a:cubicBezTo>
                    <a:lnTo>
                      <a:pt x="460785" y="1130018"/>
                    </a:lnTo>
                    <a:cubicBezTo>
                      <a:pt x="463528" y="1121790"/>
                      <a:pt x="466270" y="1113561"/>
                      <a:pt x="466270" y="1105333"/>
                    </a:cubicBezTo>
                    <a:cubicBezTo>
                      <a:pt x="466270" y="1097105"/>
                      <a:pt x="463528" y="1088877"/>
                      <a:pt x="460785" y="1080648"/>
                    </a:cubicBezTo>
                    <a:lnTo>
                      <a:pt x="693920" y="1080648"/>
                    </a:lnTo>
                    <a:cubicBezTo>
                      <a:pt x="707634" y="1077906"/>
                      <a:pt x="718605" y="1091619"/>
                      <a:pt x="718605" y="1105333"/>
                    </a:cubicBezTo>
                    <a:lnTo>
                      <a:pt x="718605" y="1105333"/>
                    </a:lnTo>
                    <a:close/>
                    <a:moveTo>
                      <a:pt x="976426" y="721347"/>
                    </a:moveTo>
                    <a:lnTo>
                      <a:pt x="938027" y="735060"/>
                    </a:lnTo>
                    <a:cubicBezTo>
                      <a:pt x="916085" y="743289"/>
                      <a:pt x="899627" y="765231"/>
                      <a:pt x="899627" y="789916"/>
                    </a:cubicBezTo>
                    <a:lnTo>
                      <a:pt x="899627" y="905112"/>
                    </a:lnTo>
                    <a:cubicBezTo>
                      <a:pt x="899627" y="935282"/>
                      <a:pt x="874943" y="957224"/>
                      <a:pt x="844772" y="954481"/>
                    </a:cubicBezTo>
                    <a:lnTo>
                      <a:pt x="729577" y="946253"/>
                    </a:lnTo>
                    <a:cubicBezTo>
                      <a:pt x="696664" y="943510"/>
                      <a:pt x="671978" y="968195"/>
                      <a:pt x="671978" y="1001108"/>
                    </a:cubicBezTo>
                    <a:lnTo>
                      <a:pt x="671978" y="1044992"/>
                    </a:lnTo>
                    <a:lnTo>
                      <a:pt x="419643" y="1044992"/>
                    </a:lnTo>
                    <a:lnTo>
                      <a:pt x="419643" y="1001108"/>
                    </a:lnTo>
                    <a:cubicBezTo>
                      <a:pt x="419643" y="990137"/>
                      <a:pt x="430615" y="979166"/>
                      <a:pt x="441587" y="981909"/>
                    </a:cubicBezTo>
                    <a:lnTo>
                      <a:pt x="556781" y="990137"/>
                    </a:lnTo>
                    <a:cubicBezTo>
                      <a:pt x="606153" y="992880"/>
                      <a:pt x="647294" y="954481"/>
                      <a:pt x="647294" y="907854"/>
                    </a:cubicBezTo>
                    <a:lnTo>
                      <a:pt x="647294" y="792658"/>
                    </a:lnTo>
                    <a:cubicBezTo>
                      <a:pt x="647294" y="781687"/>
                      <a:pt x="652778" y="773459"/>
                      <a:pt x="663750" y="767973"/>
                    </a:cubicBezTo>
                    <a:lnTo>
                      <a:pt x="702149" y="754260"/>
                    </a:lnTo>
                    <a:cubicBezTo>
                      <a:pt x="737805" y="740546"/>
                      <a:pt x="751519" y="696662"/>
                      <a:pt x="729577" y="663749"/>
                    </a:cubicBezTo>
                    <a:cubicBezTo>
                      <a:pt x="685692" y="595180"/>
                      <a:pt x="652778" y="570495"/>
                      <a:pt x="647294" y="518382"/>
                    </a:cubicBezTo>
                    <a:cubicBezTo>
                      <a:pt x="647294" y="512897"/>
                      <a:pt x="647294" y="510154"/>
                      <a:pt x="644550" y="504668"/>
                    </a:cubicBezTo>
                    <a:lnTo>
                      <a:pt x="877686" y="504668"/>
                    </a:lnTo>
                    <a:cubicBezTo>
                      <a:pt x="888657" y="504668"/>
                      <a:pt x="896885" y="512897"/>
                      <a:pt x="896885" y="521125"/>
                    </a:cubicBezTo>
                    <a:lnTo>
                      <a:pt x="896885" y="521125"/>
                    </a:lnTo>
                    <a:cubicBezTo>
                      <a:pt x="905113" y="586951"/>
                      <a:pt x="943513" y="617122"/>
                      <a:pt x="987396" y="682948"/>
                    </a:cubicBezTo>
                    <a:cubicBezTo>
                      <a:pt x="998368" y="693919"/>
                      <a:pt x="992882" y="713118"/>
                      <a:pt x="976426" y="721347"/>
                    </a:cubicBezTo>
                    <a:lnTo>
                      <a:pt x="976426" y="72134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34" name="Google Shape;1434;p60"/>
          <p:cNvSpPr txBox="1"/>
          <p:nvPr/>
        </p:nvSpPr>
        <p:spPr>
          <a:xfrm>
            <a:off x="730151" y="4398406"/>
            <a:ext cx="2086200" cy="16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personal se siente más seguro a la hora de explorar nuevas herramientas cuando los líderes las exploran con ellos</a:t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5" name="Google Shape;1435;p60"/>
          <p:cNvSpPr/>
          <p:nvPr/>
        </p:nvSpPr>
        <p:spPr>
          <a:xfrm>
            <a:off x="8776607" y="4592210"/>
            <a:ext cx="623555" cy="58591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3D8241"/>
          </a:solidFill>
          <a:ln cap="flat" cmpd="sng" w="12700">
            <a:solidFill>
              <a:srgbClr val="3D824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6" name="Google Shape;1436;p60"/>
          <p:cNvSpPr txBox="1"/>
          <p:nvPr/>
        </p:nvSpPr>
        <p:spPr>
          <a:xfrm>
            <a:off x="9445974" y="4188212"/>
            <a:ext cx="1982464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Menor resistencia</a:t>
            </a:r>
            <a:endParaRPr/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Compromiso</a:t>
            </a:r>
            <a:endParaRPr/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Adopción</a:t>
            </a:r>
            <a:endParaRPr/>
          </a:p>
        </p:txBody>
      </p:sp>
      <p:sp>
        <p:nvSpPr>
          <p:cNvPr id="1437" name="Google Shape;1437;p60"/>
          <p:cNvSpPr txBox="1"/>
          <p:nvPr/>
        </p:nvSpPr>
        <p:spPr>
          <a:xfrm>
            <a:off x="730150" y="3312767"/>
            <a:ext cx="2086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Curiosidad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Reduce 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miedo a lo digital</a:t>
            </a:r>
            <a:endParaRPr sz="1800"/>
          </a:p>
        </p:txBody>
      </p:sp>
      <p:grpSp>
        <p:nvGrpSpPr>
          <p:cNvPr id="1438" name="Google Shape;1438;p60"/>
          <p:cNvGrpSpPr/>
          <p:nvPr/>
        </p:nvGrpSpPr>
        <p:grpSpPr>
          <a:xfrm flipH="1">
            <a:off x="3406938" y="3272979"/>
            <a:ext cx="2608261" cy="2840365"/>
            <a:chOff x="905837" y="240917"/>
            <a:chExt cx="2438538" cy="2885386"/>
          </a:xfrm>
        </p:grpSpPr>
        <p:sp>
          <p:nvSpPr>
            <p:cNvPr id="1439" name="Google Shape;1439;p60"/>
            <p:cNvSpPr/>
            <p:nvPr/>
          </p:nvSpPr>
          <p:spPr>
            <a:xfrm>
              <a:off x="905837" y="240918"/>
              <a:ext cx="2438538" cy="2885385"/>
            </a:xfrm>
            <a:custGeom>
              <a:rect b="b" l="l" r="r" t="t"/>
              <a:pathLst>
                <a:path extrusionOk="0" h="5091" w="4475">
                  <a:moveTo>
                    <a:pt x="2611" y="5090"/>
                  </a:moveTo>
                  <a:lnTo>
                    <a:pt x="381" y="5090"/>
                  </a:lnTo>
                  <a:lnTo>
                    <a:pt x="381" y="5090"/>
                  </a:lnTo>
                  <a:cubicBezTo>
                    <a:pt x="170" y="5090"/>
                    <a:pt x="0" y="4919"/>
                    <a:pt x="0" y="4708"/>
                  </a:cubicBezTo>
                  <a:lnTo>
                    <a:pt x="0" y="1862"/>
                  </a:lnTo>
                  <a:lnTo>
                    <a:pt x="0" y="1862"/>
                  </a:lnTo>
                  <a:cubicBezTo>
                    <a:pt x="0" y="834"/>
                    <a:pt x="834" y="0"/>
                    <a:pt x="1862" y="0"/>
                  </a:cubicBezTo>
                  <a:lnTo>
                    <a:pt x="4093" y="0"/>
                  </a:lnTo>
                  <a:lnTo>
                    <a:pt x="4093" y="0"/>
                  </a:lnTo>
                  <a:cubicBezTo>
                    <a:pt x="4303" y="0"/>
                    <a:pt x="4474" y="170"/>
                    <a:pt x="4474" y="381"/>
                  </a:cubicBezTo>
                  <a:lnTo>
                    <a:pt x="4474" y="3227"/>
                  </a:lnTo>
                  <a:lnTo>
                    <a:pt x="4474" y="3227"/>
                  </a:lnTo>
                  <a:cubicBezTo>
                    <a:pt x="4474" y="4256"/>
                    <a:pt x="3640" y="5090"/>
                    <a:pt x="2611" y="5090"/>
                  </a:cubicBezTo>
                </a:path>
              </a:pathLst>
            </a:custGeom>
            <a:solidFill>
              <a:schemeClr val="lt1"/>
            </a:solidFill>
            <a:ln cap="flat" cmpd="sng" w="12700">
              <a:solidFill>
                <a:srgbClr val="0289AE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60"/>
            <p:cNvSpPr/>
            <p:nvPr/>
          </p:nvSpPr>
          <p:spPr>
            <a:xfrm>
              <a:off x="905837" y="240917"/>
              <a:ext cx="2435938" cy="1057547"/>
            </a:xfrm>
            <a:custGeom>
              <a:rect b="b" l="l" r="r" t="t"/>
              <a:pathLst>
                <a:path extrusionOk="0" h="939286" w="2435938">
                  <a:moveTo>
                    <a:pt x="1012595" y="0"/>
                  </a:moveTo>
                  <a:lnTo>
                    <a:pt x="2228322" y="0"/>
                  </a:lnTo>
                  <a:cubicBezTo>
                    <a:pt x="2342756" y="0"/>
                    <a:pt x="2435938" y="89337"/>
                    <a:pt x="2435938" y="200219"/>
                  </a:cubicBezTo>
                  <a:lnTo>
                    <a:pt x="2435938" y="939286"/>
                  </a:lnTo>
                  <a:lnTo>
                    <a:pt x="0" y="939286"/>
                  </a:lnTo>
                  <a:lnTo>
                    <a:pt x="3186" y="878483"/>
                  </a:lnTo>
                  <a:cubicBezTo>
                    <a:pt x="55166" y="385203"/>
                    <a:pt x="487424" y="0"/>
                    <a:pt x="1012595" y="0"/>
                  </a:cubicBez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1" name="Google Shape;1441;p60"/>
          <p:cNvSpPr/>
          <p:nvPr/>
        </p:nvSpPr>
        <p:spPr>
          <a:xfrm>
            <a:off x="4852221" y="5710683"/>
            <a:ext cx="843645" cy="968494"/>
          </a:xfrm>
          <a:custGeom>
            <a:rect b="b" l="l" r="r" t="t"/>
            <a:pathLst>
              <a:path extrusionOk="0" h="2072" w="2202">
                <a:moveTo>
                  <a:pt x="2090" y="2052"/>
                </a:moveTo>
                <a:lnTo>
                  <a:pt x="1094" y="1703"/>
                </a:lnTo>
                <a:lnTo>
                  <a:pt x="1094" y="1703"/>
                </a:lnTo>
                <a:cubicBezTo>
                  <a:pt x="1077" y="1696"/>
                  <a:pt x="1059" y="1697"/>
                  <a:pt x="1042" y="1703"/>
                </a:cubicBezTo>
                <a:lnTo>
                  <a:pt x="113" y="2049"/>
                </a:lnTo>
                <a:lnTo>
                  <a:pt x="113" y="2049"/>
                </a:lnTo>
                <a:cubicBezTo>
                  <a:pt x="57" y="2069"/>
                  <a:pt x="0" y="2023"/>
                  <a:pt x="0" y="1956"/>
                </a:cubicBezTo>
                <a:lnTo>
                  <a:pt x="0" y="98"/>
                </a:lnTo>
                <a:lnTo>
                  <a:pt x="0" y="98"/>
                </a:lnTo>
                <a:cubicBezTo>
                  <a:pt x="0" y="44"/>
                  <a:pt x="38" y="0"/>
                  <a:pt x="86" y="0"/>
                </a:cubicBezTo>
                <a:lnTo>
                  <a:pt x="2115" y="0"/>
                </a:lnTo>
                <a:lnTo>
                  <a:pt x="2115" y="0"/>
                </a:lnTo>
                <a:cubicBezTo>
                  <a:pt x="2162" y="0"/>
                  <a:pt x="2201" y="44"/>
                  <a:pt x="2201" y="98"/>
                </a:cubicBezTo>
                <a:lnTo>
                  <a:pt x="2201" y="1959"/>
                </a:lnTo>
                <a:lnTo>
                  <a:pt x="2201" y="1959"/>
                </a:lnTo>
                <a:cubicBezTo>
                  <a:pt x="2201" y="2024"/>
                  <a:pt x="2145" y="2071"/>
                  <a:pt x="2090" y="2052"/>
                </a:cubicBez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60"/>
          <p:cNvSpPr txBox="1"/>
          <p:nvPr/>
        </p:nvSpPr>
        <p:spPr>
          <a:xfrm>
            <a:off x="3580839" y="4398406"/>
            <a:ext cx="2315700" cy="16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Si el personal se siente guiado, probará nuevas prácticas (clasificación de residuos, aplicaciones, sensores).</a:t>
            </a:r>
            <a:endParaRPr sz="1600"/>
          </a:p>
          <a:p>
            <a:pPr indent="0" lvl="0" marL="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3" name="Google Shape;1443;p60"/>
          <p:cNvSpPr txBox="1"/>
          <p:nvPr/>
        </p:nvSpPr>
        <p:spPr>
          <a:xfrm>
            <a:off x="3580838" y="3282178"/>
            <a:ext cx="2315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Apoyo 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fomenta la adopción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44" name="Google Shape;1444;p60"/>
          <p:cNvGrpSpPr/>
          <p:nvPr/>
        </p:nvGrpSpPr>
        <p:grpSpPr>
          <a:xfrm flipH="1">
            <a:off x="6226939" y="3272979"/>
            <a:ext cx="2608261" cy="2840365"/>
            <a:chOff x="905837" y="240917"/>
            <a:chExt cx="2438538" cy="2885386"/>
          </a:xfrm>
        </p:grpSpPr>
        <p:sp>
          <p:nvSpPr>
            <p:cNvPr id="1445" name="Google Shape;1445;p60"/>
            <p:cNvSpPr/>
            <p:nvPr/>
          </p:nvSpPr>
          <p:spPr>
            <a:xfrm>
              <a:off x="905837" y="240918"/>
              <a:ext cx="2438538" cy="2885385"/>
            </a:xfrm>
            <a:custGeom>
              <a:rect b="b" l="l" r="r" t="t"/>
              <a:pathLst>
                <a:path extrusionOk="0" h="5091" w="4475">
                  <a:moveTo>
                    <a:pt x="2611" y="5090"/>
                  </a:moveTo>
                  <a:lnTo>
                    <a:pt x="381" y="5090"/>
                  </a:lnTo>
                  <a:lnTo>
                    <a:pt x="381" y="5090"/>
                  </a:lnTo>
                  <a:cubicBezTo>
                    <a:pt x="170" y="5090"/>
                    <a:pt x="0" y="4919"/>
                    <a:pt x="0" y="4708"/>
                  </a:cubicBezTo>
                  <a:lnTo>
                    <a:pt x="0" y="1862"/>
                  </a:lnTo>
                  <a:lnTo>
                    <a:pt x="0" y="1862"/>
                  </a:lnTo>
                  <a:cubicBezTo>
                    <a:pt x="0" y="834"/>
                    <a:pt x="834" y="0"/>
                    <a:pt x="1862" y="0"/>
                  </a:cubicBezTo>
                  <a:lnTo>
                    <a:pt x="4093" y="0"/>
                  </a:lnTo>
                  <a:lnTo>
                    <a:pt x="4093" y="0"/>
                  </a:lnTo>
                  <a:cubicBezTo>
                    <a:pt x="4303" y="0"/>
                    <a:pt x="4474" y="170"/>
                    <a:pt x="4474" y="381"/>
                  </a:cubicBezTo>
                  <a:lnTo>
                    <a:pt x="4474" y="3227"/>
                  </a:lnTo>
                  <a:lnTo>
                    <a:pt x="4474" y="3227"/>
                  </a:lnTo>
                  <a:cubicBezTo>
                    <a:pt x="4474" y="4256"/>
                    <a:pt x="3640" y="5090"/>
                    <a:pt x="2611" y="5090"/>
                  </a:cubicBezTo>
                </a:path>
              </a:pathLst>
            </a:custGeom>
            <a:solidFill>
              <a:schemeClr val="lt1"/>
            </a:solidFill>
            <a:ln cap="flat" cmpd="sng" w="12700">
              <a:solidFill>
                <a:srgbClr val="3D8241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60"/>
            <p:cNvSpPr/>
            <p:nvPr/>
          </p:nvSpPr>
          <p:spPr>
            <a:xfrm>
              <a:off x="905837" y="240917"/>
              <a:ext cx="2435938" cy="1057547"/>
            </a:xfrm>
            <a:custGeom>
              <a:rect b="b" l="l" r="r" t="t"/>
              <a:pathLst>
                <a:path extrusionOk="0" h="939286" w="2435938">
                  <a:moveTo>
                    <a:pt x="1012595" y="0"/>
                  </a:moveTo>
                  <a:lnTo>
                    <a:pt x="2228322" y="0"/>
                  </a:lnTo>
                  <a:cubicBezTo>
                    <a:pt x="2342756" y="0"/>
                    <a:pt x="2435938" y="89337"/>
                    <a:pt x="2435938" y="200219"/>
                  </a:cubicBezTo>
                  <a:lnTo>
                    <a:pt x="2435938" y="939286"/>
                  </a:lnTo>
                  <a:lnTo>
                    <a:pt x="0" y="939286"/>
                  </a:lnTo>
                  <a:lnTo>
                    <a:pt x="3186" y="878483"/>
                  </a:lnTo>
                  <a:cubicBezTo>
                    <a:pt x="55166" y="385203"/>
                    <a:pt x="487424" y="0"/>
                    <a:pt x="1012595" y="0"/>
                  </a:cubicBezTo>
                  <a:close/>
                </a:path>
              </a:pathLst>
            </a:custGeom>
            <a:solidFill>
              <a:srgbClr val="3D824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7" name="Google Shape;1447;p60"/>
          <p:cNvSpPr/>
          <p:nvPr/>
        </p:nvSpPr>
        <p:spPr>
          <a:xfrm>
            <a:off x="7641535" y="5722224"/>
            <a:ext cx="843645" cy="968494"/>
          </a:xfrm>
          <a:custGeom>
            <a:rect b="b" l="l" r="r" t="t"/>
            <a:pathLst>
              <a:path extrusionOk="0" h="2072" w="2202">
                <a:moveTo>
                  <a:pt x="2090" y="2052"/>
                </a:moveTo>
                <a:lnTo>
                  <a:pt x="1094" y="1703"/>
                </a:lnTo>
                <a:lnTo>
                  <a:pt x="1094" y="1703"/>
                </a:lnTo>
                <a:cubicBezTo>
                  <a:pt x="1077" y="1696"/>
                  <a:pt x="1059" y="1697"/>
                  <a:pt x="1042" y="1703"/>
                </a:cubicBezTo>
                <a:lnTo>
                  <a:pt x="113" y="2049"/>
                </a:lnTo>
                <a:lnTo>
                  <a:pt x="113" y="2049"/>
                </a:lnTo>
                <a:cubicBezTo>
                  <a:pt x="57" y="2069"/>
                  <a:pt x="0" y="2023"/>
                  <a:pt x="0" y="1956"/>
                </a:cubicBezTo>
                <a:lnTo>
                  <a:pt x="0" y="98"/>
                </a:lnTo>
                <a:lnTo>
                  <a:pt x="0" y="98"/>
                </a:lnTo>
                <a:cubicBezTo>
                  <a:pt x="0" y="44"/>
                  <a:pt x="38" y="0"/>
                  <a:pt x="86" y="0"/>
                </a:cubicBezTo>
                <a:lnTo>
                  <a:pt x="2115" y="0"/>
                </a:lnTo>
                <a:lnTo>
                  <a:pt x="2115" y="0"/>
                </a:lnTo>
                <a:cubicBezTo>
                  <a:pt x="2162" y="0"/>
                  <a:pt x="2201" y="44"/>
                  <a:pt x="2201" y="98"/>
                </a:cubicBezTo>
                <a:lnTo>
                  <a:pt x="2201" y="1959"/>
                </a:lnTo>
                <a:lnTo>
                  <a:pt x="2201" y="1959"/>
                </a:lnTo>
                <a:cubicBezTo>
                  <a:pt x="2201" y="2024"/>
                  <a:pt x="2145" y="2071"/>
                  <a:pt x="2090" y="2052"/>
                </a:cubicBez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8" name="Google Shape;1448;p60"/>
          <p:cNvSpPr txBox="1"/>
          <p:nvPr/>
        </p:nvSpPr>
        <p:spPr>
          <a:xfrm>
            <a:off x="6370153" y="4398406"/>
            <a:ext cx="2086200" cy="14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Y los comentarios ayudan a los líderes a identificar barreras y oportunidades</a:t>
            </a:r>
            <a:endParaRPr sz="1600"/>
          </a:p>
          <a:p>
            <a:pPr indent="0" lvl="0" marL="0" marR="0" rtl="0" algn="l">
              <a:lnSpc>
                <a:spcPct val="10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9" name="Google Shape;1449;p60"/>
          <p:cNvSpPr txBox="1"/>
          <p:nvPr/>
        </p:nvSpPr>
        <p:spPr>
          <a:xfrm>
            <a:off x="6370152" y="3276060"/>
            <a:ext cx="2086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accesibilidad aumenta los comentarios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0" name="Google Shape;1450;p60"/>
          <p:cNvGrpSpPr/>
          <p:nvPr/>
        </p:nvGrpSpPr>
        <p:grpSpPr>
          <a:xfrm>
            <a:off x="7793565" y="5789254"/>
            <a:ext cx="539583" cy="590944"/>
            <a:chOff x="6615628" y="2116894"/>
            <a:chExt cx="1066935" cy="1001107"/>
          </a:xfrm>
        </p:grpSpPr>
        <p:sp>
          <p:nvSpPr>
            <p:cNvPr id="1451" name="Google Shape;1451;p60"/>
            <p:cNvSpPr/>
            <p:nvPr/>
          </p:nvSpPr>
          <p:spPr>
            <a:xfrm>
              <a:off x="7164181" y="2221119"/>
              <a:ext cx="357393" cy="537581"/>
            </a:xfrm>
            <a:custGeom>
              <a:rect b="b" l="l" r="r" t="t"/>
              <a:pathLst>
                <a:path extrusionOk="0" h="537581" w="357393">
                  <a:moveTo>
                    <a:pt x="279763" y="331874"/>
                  </a:moveTo>
                  <a:cubicBezTo>
                    <a:pt x="323646" y="298961"/>
                    <a:pt x="351074" y="249591"/>
                    <a:pt x="356560" y="197479"/>
                  </a:cubicBezTo>
                  <a:cubicBezTo>
                    <a:pt x="362046" y="142624"/>
                    <a:pt x="340102" y="90511"/>
                    <a:pt x="301704" y="52112"/>
                  </a:cubicBezTo>
                  <a:cubicBezTo>
                    <a:pt x="268791" y="19199"/>
                    <a:pt x="222163" y="0"/>
                    <a:pt x="175536" y="0"/>
                  </a:cubicBezTo>
                  <a:cubicBezTo>
                    <a:pt x="79539" y="2743"/>
                    <a:pt x="0" y="82283"/>
                    <a:pt x="0" y="183765"/>
                  </a:cubicBezTo>
                  <a:cubicBezTo>
                    <a:pt x="0" y="244106"/>
                    <a:pt x="27428" y="298961"/>
                    <a:pt x="76797" y="331874"/>
                  </a:cubicBezTo>
                  <a:cubicBezTo>
                    <a:pt x="79539" y="334617"/>
                    <a:pt x="79539" y="337360"/>
                    <a:pt x="79539" y="340102"/>
                  </a:cubicBezTo>
                  <a:lnTo>
                    <a:pt x="79539" y="364787"/>
                  </a:lnTo>
                  <a:cubicBezTo>
                    <a:pt x="60341" y="375758"/>
                    <a:pt x="52112" y="394958"/>
                    <a:pt x="52112" y="416900"/>
                  </a:cubicBezTo>
                  <a:cubicBezTo>
                    <a:pt x="54855" y="438842"/>
                    <a:pt x="68569" y="455298"/>
                    <a:pt x="87769" y="463527"/>
                  </a:cubicBezTo>
                  <a:lnTo>
                    <a:pt x="87769" y="485469"/>
                  </a:lnTo>
                  <a:cubicBezTo>
                    <a:pt x="87769" y="515639"/>
                    <a:pt x="112453" y="537581"/>
                    <a:pt x="139880" y="537581"/>
                  </a:cubicBezTo>
                  <a:lnTo>
                    <a:pt x="211193" y="537581"/>
                  </a:lnTo>
                  <a:cubicBezTo>
                    <a:pt x="241363" y="537581"/>
                    <a:pt x="263305" y="512896"/>
                    <a:pt x="263305" y="485469"/>
                  </a:cubicBezTo>
                  <a:lnTo>
                    <a:pt x="263305" y="463527"/>
                  </a:lnTo>
                  <a:cubicBezTo>
                    <a:pt x="282505" y="455298"/>
                    <a:pt x="296219" y="438842"/>
                    <a:pt x="298961" y="416900"/>
                  </a:cubicBezTo>
                  <a:cubicBezTo>
                    <a:pt x="301704" y="394958"/>
                    <a:pt x="290733" y="375758"/>
                    <a:pt x="271533" y="364787"/>
                  </a:cubicBezTo>
                  <a:lnTo>
                    <a:pt x="271533" y="340102"/>
                  </a:lnTo>
                  <a:cubicBezTo>
                    <a:pt x="277019" y="337360"/>
                    <a:pt x="277019" y="334617"/>
                    <a:pt x="279763" y="331874"/>
                  </a:cubicBezTo>
                  <a:lnTo>
                    <a:pt x="279763" y="331874"/>
                  </a:lnTo>
                  <a:close/>
                  <a:moveTo>
                    <a:pt x="35656" y="183765"/>
                  </a:moveTo>
                  <a:cubicBezTo>
                    <a:pt x="35656" y="104225"/>
                    <a:pt x="98739" y="38399"/>
                    <a:pt x="175536" y="35656"/>
                  </a:cubicBezTo>
                  <a:cubicBezTo>
                    <a:pt x="175536" y="35656"/>
                    <a:pt x="175536" y="35656"/>
                    <a:pt x="178280" y="35656"/>
                  </a:cubicBezTo>
                  <a:cubicBezTo>
                    <a:pt x="213936" y="35656"/>
                    <a:pt x="249591" y="49370"/>
                    <a:pt x="277019" y="76797"/>
                  </a:cubicBezTo>
                  <a:cubicBezTo>
                    <a:pt x="307190" y="106968"/>
                    <a:pt x="323646" y="150852"/>
                    <a:pt x="320904" y="194736"/>
                  </a:cubicBezTo>
                  <a:cubicBezTo>
                    <a:pt x="318160" y="238620"/>
                    <a:pt x="296219" y="277019"/>
                    <a:pt x="260563" y="304446"/>
                  </a:cubicBezTo>
                  <a:cubicBezTo>
                    <a:pt x="249591" y="312675"/>
                    <a:pt x="241363" y="326389"/>
                    <a:pt x="241363" y="340102"/>
                  </a:cubicBezTo>
                  <a:lnTo>
                    <a:pt x="241363" y="356559"/>
                  </a:lnTo>
                  <a:lnTo>
                    <a:pt x="117939" y="356559"/>
                  </a:lnTo>
                  <a:lnTo>
                    <a:pt x="117939" y="340102"/>
                  </a:lnTo>
                  <a:cubicBezTo>
                    <a:pt x="117939" y="326389"/>
                    <a:pt x="109711" y="312675"/>
                    <a:pt x="98739" y="304446"/>
                  </a:cubicBezTo>
                  <a:cubicBezTo>
                    <a:pt x="57597" y="277019"/>
                    <a:pt x="35656" y="230392"/>
                    <a:pt x="35656" y="183765"/>
                  </a:cubicBezTo>
                  <a:lnTo>
                    <a:pt x="35656" y="183765"/>
                  </a:lnTo>
                  <a:close/>
                  <a:moveTo>
                    <a:pt x="213936" y="499183"/>
                  </a:moveTo>
                  <a:lnTo>
                    <a:pt x="142624" y="499183"/>
                  </a:lnTo>
                  <a:cubicBezTo>
                    <a:pt x="131653" y="499183"/>
                    <a:pt x="126167" y="490954"/>
                    <a:pt x="126167" y="482726"/>
                  </a:cubicBezTo>
                  <a:lnTo>
                    <a:pt x="126167" y="466270"/>
                  </a:lnTo>
                  <a:lnTo>
                    <a:pt x="233135" y="466270"/>
                  </a:lnTo>
                  <a:lnTo>
                    <a:pt x="233135" y="482726"/>
                  </a:lnTo>
                  <a:cubicBezTo>
                    <a:pt x="233135" y="490954"/>
                    <a:pt x="224907" y="499183"/>
                    <a:pt x="213936" y="499183"/>
                  </a:cubicBezTo>
                  <a:lnTo>
                    <a:pt x="213936" y="499183"/>
                  </a:lnTo>
                  <a:close/>
                  <a:moveTo>
                    <a:pt x="249591" y="427871"/>
                  </a:moveTo>
                  <a:lnTo>
                    <a:pt x="106967" y="427871"/>
                  </a:lnTo>
                  <a:cubicBezTo>
                    <a:pt x="95997" y="427871"/>
                    <a:pt x="90511" y="419643"/>
                    <a:pt x="90511" y="411414"/>
                  </a:cubicBezTo>
                  <a:cubicBezTo>
                    <a:pt x="90511" y="403186"/>
                    <a:pt x="98739" y="394958"/>
                    <a:pt x="106967" y="394958"/>
                  </a:cubicBezTo>
                  <a:lnTo>
                    <a:pt x="249591" y="394958"/>
                  </a:lnTo>
                  <a:cubicBezTo>
                    <a:pt x="260563" y="394958"/>
                    <a:pt x="266049" y="403186"/>
                    <a:pt x="266049" y="411414"/>
                  </a:cubicBezTo>
                  <a:cubicBezTo>
                    <a:pt x="266049" y="419643"/>
                    <a:pt x="260563" y="427871"/>
                    <a:pt x="249591" y="427871"/>
                  </a:cubicBezTo>
                  <a:lnTo>
                    <a:pt x="249591" y="4278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60"/>
            <p:cNvSpPr/>
            <p:nvPr/>
          </p:nvSpPr>
          <p:spPr>
            <a:xfrm>
              <a:off x="7361660" y="2296927"/>
              <a:ext cx="93253" cy="100442"/>
            </a:xfrm>
            <a:custGeom>
              <a:rect b="b" l="l" r="r" t="t"/>
              <a:pathLst>
                <a:path extrusionOk="0" h="100442" w="93253">
                  <a:moveTo>
                    <a:pt x="10971" y="36645"/>
                  </a:moveTo>
                  <a:cubicBezTo>
                    <a:pt x="32913" y="44873"/>
                    <a:pt x="52112" y="66815"/>
                    <a:pt x="57598" y="88758"/>
                  </a:cubicBezTo>
                  <a:cubicBezTo>
                    <a:pt x="60340" y="96986"/>
                    <a:pt x="71312" y="102471"/>
                    <a:pt x="79540" y="99729"/>
                  </a:cubicBezTo>
                  <a:cubicBezTo>
                    <a:pt x="87768" y="96986"/>
                    <a:pt x="93254" y="88758"/>
                    <a:pt x="93254" y="77786"/>
                  </a:cubicBezTo>
                  <a:cubicBezTo>
                    <a:pt x="82284" y="44873"/>
                    <a:pt x="57598" y="14703"/>
                    <a:pt x="24685" y="989"/>
                  </a:cubicBezTo>
                  <a:cubicBezTo>
                    <a:pt x="16457" y="-1754"/>
                    <a:pt x="5485" y="989"/>
                    <a:pt x="2743" y="11960"/>
                  </a:cubicBezTo>
                  <a:cubicBezTo>
                    <a:pt x="-2743" y="22931"/>
                    <a:pt x="1" y="33902"/>
                    <a:pt x="10971" y="36645"/>
                  </a:cubicBezTo>
                  <a:lnTo>
                    <a:pt x="10971" y="366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60"/>
            <p:cNvSpPr/>
            <p:nvPr/>
          </p:nvSpPr>
          <p:spPr>
            <a:xfrm>
              <a:off x="7328747" y="2116894"/>
              <a:ext cx="32913" cy="68569"/>
            </a:xfrm>
            <a:custGeom>
              <a:rect b="b" l="l" r="r" t="t"/>
              <a:pathLst>
                <a:path extrusionOk="0" h="68569" w="32913">
                  <a:moveTo>
                    <a:pt x="32914" y="52112"/>
                  </a:moveTo>
                  <a:lnTo>
                    <a:pt x="32914" y="16457"/>
                  </a:lnTo>
                  <a:cubicBezTo>
                    <a:pt x="32914" y="5485"/>
                    <a:pt x="24684" y="0"/>
                    <a:pt x="16456" y="0"/>
                  </a:cubicBezTo>
                  <a:cubicBezTo>
                    <a:pt x="5486" y="0"/>
                    <a:pt x="0" y="8228"/>
                    <a:pt x="0" y="16457"/>
                  </a:cubicBezTo>
                  <a:lnTo>
                    <a:pt x="0" y="52112"/>
                  </a:lnTo>
                  <a:cubicBezTo>
                    <a:pt x="0" y="63084"/>
                    <a:pt x="8228" y="68569"/>
                    <a:pt x="16456" y="68569"/>
                  </a:cubicBezTo>
                  <a:cubicBezTo>
                    <a:pt x="24684" y="68569"/>
                    <a:pt x="32914" y="60341"/>
                    <a:pt x="32914" y="52112"/>
                  </a:cubicBezTo>
                  <a:lnTo>
                    <a:pt x="32914" y="521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60"/>
            <p:cNvSpPr/>
            <p:nvPr/>
          </p:nvSpPr>
          <p:spPr>
            <a:xfrm>
              <a:off x="7205857" y="2139370"/>
              <a:ext cx="50892" cy="68034"/>
            </a:xfrm>
            <a:custGeom>
              <a:rect b="b" l="l" r="r" t="t"/>
              <a:pathLst>
                <a:path extrusionOk="0" h="68034" w="50892">
                  <a:moveTo>
                    <a:pt x="35122" y="68035"/>
                  </a:moveTo>
                  <a:cubicBezTo>
                    <a:pt x="40608" y="68035"/>
                    <a:pt x="46094" y="65292"/>
                    <a:pt x="48836" y="59806"/>
                  </a:cubicBezTo>
                  <a:cubicBezTo>
                    <a:pt x="51578" y="54321"/>
                    <a:pt x="51578" y="48835"/>
                    <a:pt x="48836" y="43349"/>
                  </a:cubicBezTo>
                  <a:lnTo>
                    <a:pt x="35122" y="10436"/>
                  </a:lnTo>
                  <a:cubicBezTo>
                    <a:pt x="32380" y="2208"/>
                    <a:pt x="21408" y="-3277"/>
                    <a:pt x="10436" y="2208"/>
                  </a:cubicBezTo>
                  <a:cubicBezTo>
                    <a:pt x="2208" y="4951"/>
                    <a:pt x="-3278" y="15922"/>
                    <a:pt x="2208" y="26893"/>
                  </a:cubicBezTo>
                  <a:lnTo>
                    <a:pt x="15922" y="59806"/>
                  </a:lnTo>
                  <a:cubicBezTo>
                    <a:pt x="21408" y="65292"/>
                    <a:pt x="26894" y="68035"/>
                    <a:pt x="35122" y="68035"/>
                  </a:cubicBezTo>
                  <a:lnTo>
                    <a:pt x="35122" y="6803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60"/>
            <p:cNvSpPr/>
            <p:nvPr/>
          </p:nvSpPr>
          <p:spPr>
            <a:xfrm>
              <a:off x="7110698" y="2208776"/>
              <a:ext cx="62787" cy="58969"/>
            </a:xfrm>
            <a:custGeom>
              <a:rect b="b" l="l" r="r" t="t"/>
              <a:pathLst>
                <a:path extrusionOk="0" h="58969" w="62787">
                  <a:moveTo>
                    <a:pt x="45256" y="58969"/>
                  </a:moveTo>
                  <a:cubicBezTo>
                    <a:pt x="53484" y="58969"/>
                    <a:pt x="58970" y="53484"/>
                    <a:pt x="61712" y="47998"/>
                  </a:cubicBezTo>
                  <a:cubicBezTo>
                    <a:pt x="64454" y="39770"/>
                    <a:pt x="61712" y="34285"/>
                    <a:pt x="56226" y="28799"/>
                  </a:cubicBezTo>
                  <a:lnTo>
                    <a:pt x="28798" y="4114"/>
                  </a:lnTo>
                  <a:cubicBezTo>
                    <a:pt x="20570" y="-1371"/>
                    <a:pt x="9599" y="-1371"/>
                    <a:pt x="4114" y="4114"/>
                  </a:cubicBezTo>
                  <a:cubicBezTo>
                    <a:pt x="-1371" y="12342"/>
                    <a:pt x="-1371" y="23313"/>
                    <a:pt x="4114" y="28799"/>
                  </a:cubicBezTo>
                  <a:lnTo>
                    <a:pt x="31542" y="53484"/>
                  </a:lnTo>
                  <a:cubicBezTo>
                    <a:pt x="37026" y="58969"/>
                    <a:pt x="42512" y="58969"/>
                    <a:pt x="45256" y="58969"/>
                  </a:cubicBezTo>
                  <a:lnTo>
                    <a:pt x="45256" y="589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60"/>
            <p:cNvSpPr/>
            <p:nvPr/>
          </p:nvSpPr>
          <p:spPr>
            <a:xfrm>
              <a:off x="7055994" y="2313154"/>
              <a:ext cx="67758" cy="46322"/>
            </a:xfrm>
            <a:custGeom>
              <a:rect b="b" l="l" r="r" t="t"/>
              <a:pathLst>
                <a:path extrusionOk="0" h="46322" w="67758">
                  <a:moveTo>
                    <a:pt x="67046" y="34132"/>
                  </a:moveTo>
                  <a:cubicBezTo>
                    <a:pt x="69788" y="25904"/>
                    <a:pt x="64302" y="14933"/>
                    <a:pt x="56074" y="12190"/>
                  </a:cubicBezTo>
                  <a:lnTo>
                    <a:pt x="23161" y="1219"/>
                  </a:lnTo>
                  <a:cubicBezTo>
                    <a:pt x="17676" y="-1524"/>
                    <a:pt x="14933" y="1219"/>
                    <a:pt x="9447" y="1219"/>
                  </a:cubicBezTo>
                  <a:cubicBezTo>
                    <a:pt x="3962" y="3962"/>
                    <a:pt x="1219" y="6704"/>
                    <a:pt x="1219" y="12190"/>
                  </a:cubicBezTo>
                  <a:cubicBezTo>
                    <a:pt x="-1523" y="17676"/>
                    <a:pt x="1219" y="20418"/>
                    <a:pt x="1219" y="25904"/>
                  </a:cubicBezTo>
                  <a:cubicBezTo>
                    <a:pt x="3962" y="31389"/>
                    <a:pt x="6705" y="34132"/>
                    <a:pt x="12190" y="34132"/>
                  </a:cubicBezTo>
                  <a:lnTo>
                    <a:pt x="45104" y="45103"/>
                  </a:lnTo>
                  <a:cubicBezTo>
                    <a:pt x="50588" y="47846"/>
                    <a:pt x="53332" y="45103"/>
                    <a:pt x="58818" y="45103"/>
                  </a:cubicBezTo>
                  <a:cubicBezTo>
                    <a:pt x="61560" y="42360"/>
                    <a:pt x="64302" y="36875"/>
                    <a:pt x="67046" y="34132"/>
                  </a:cubicBezTo>
                  <a:lnTo>
                    <a:pt x="67046" y="341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60"/>
            <p:cNvSpPr/>
            <p:nvPr/>
          </p:nvSpPr>
          <p:spPr>
            <a:xfrm>
              <a:off x="7042363" y="2426288"/>
              <a:ext cx="72448" cy="37330"/>
            </a:xfrm>
            <a:custGeom>
              <a:rect b="b" l="l" r="r" t="t"/>
              <a:pathLst>
                <a:path extrusionOk="0" h="37330" w="72448">
                  <a:moveTo>
                    <a:pt x="50505" y="538"/>
                  </a:moveTo>
                  <a:lnTo>
                    <a:pt x="14850" y="3281"/>
                  </a:lnTo>
                  <a:cubicBezTo>
                    <a:pt x="9364" y="3281"/>
                    <a:pt x="6622" y="6023"/>
                    <a:pt x="3880" y="8766"/>
                  </a:cubicBezTo>
                  <a:cubicBezTo>
                    <a:pt x="1136" y="11509"/>
                    <a:pt x="-1606" y="16994"/>
                    <a:pt x="1136" y="22480"/>
                  </a:cubicBezTo>
                  <a:cubicBezTo>
                    <a:pt x="1136" y="27966"/>
                    <a:pt x="3880" y="30708"/>
                    <a:pt x="6622" y="33451"/>
                  </a:cubicBezTo>
                  <a:cubicBezTo>
                    <a:pt x="9364" y="36194"/>
                    <a:pt x="14850" y="38937"/>
                    <a:pt x="20335" y="36194"/>
                  </a:cubicBezTo>
                  <a:lnTo>
                    <a:pt x="55991" y="33451"/>
                  </a:lnTo>
                  <a:cubicBezTo>
                    <a:pt x="66963" y="33451"/>
                    <a:pt x="72449" y="22480"/>
                    <a:pt x="72449" y="14252"/>
                  </a:cubicBezTo>
                  <a:cubicBezTo>
                    <a:pt x="69705" y="6023"/>
                    <a:pt x="58735" y="-2205"/>
                    <a:pt x="50505" y="538"/>
                  </a:cubicBezTo>
                  <a:lnTo>
                    <a:pt x="50505" y="5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60"/>
            <p:cNvSpPr/>
            <p:nvPr/>
          </p:nvSpPr>
          <p:spPr>
            <a:xfrm>
              <a:off x="7572853" y="2426826"/>
              <a:ext cx="71312" cy="38398"/>
            </a:xfrm>
            <a:custGeom>
              <a:rect b="b" l="l" r="r" t="t"/>
              <a:pathLst>
                <a:path extrusionOk="0" h="38398" w="71312">
                  <a:moveTo>
                    <a:pt x="16458" y="35656"/>
                  </a:moveTo>
                  <a:lnTo>
                    <a:pt x="52113" y="38399"/>
                  </a:lnTo>
                  <a:cubicBezTo>
                    <a:pt x="63085" y="38399"/>
                    <a:pt x="71313" y="32913"/>
                    <a:pt x="71313" y="21942"/>
                  </a:cubicBezTo>
                  <a:cubicBezTo>
                    <a:pt x="71313" y="10971"/>
                    <a:pt x="65827" y="2743"/>
                    <a:pt x="54855" y="2743"/>
                  </a:cubicBezTo>
                  <a:lnTo>
                    <a:pt x="19200" y="0"/>
                  </a:lnTo>
                  <a:cubicBezTo>
                    <a:pt x="13714" y="0"/>
                    <a:pt x="10972" y="0"/>
                    <a:pt x="5486" y="2743"/>
                  </a:cubicBezTo>
                  <a:cubicBezTo>
                    <a:pt x="2744" y="5485"/>
                    <a:pt x="0" y="10971"/>
                    <a:pt x="0" y="13714"/>
                  </a:cubicBezTo>
                  <a:cubicBezTo>
                    <a:pt x="0" y="19199"/>
                    <a:pt x="0" y="21942"/>
                    <a:pt x="2744" y="27428"/>
                  </a:cubicBezTo>
                  <a:cubicBezTo>
                    <a:pt x="8230" y="32913"/>
                    <a:pt x="10972" y="35656"/>
                    <a:pt x="16458" y="35656"/>
                  </a:cubicBezTo>
                  <a:lnTo>
                    <a:pt x="16458" y="356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60"/>
            <p:cNvSpPr/>
            <p:nvPr/>
          </p:nvSpPr>
          <p:spPr>
            <a:xfrm>
              <a:off x="7563912" y="2313659"/>
              <a:ext cx="67253" cy="44597"/>
            </a:xfrm>
            <a:custGeom>
              <a:rect b="b" l="l" r="r" t="t"/>
              <a:pathLst>
                <a:path extrusionOk="0" h="44597" w="67253">
                  <a:moveTo>
                    <a:pt x="17171" y="44598"/>
                  </a:moveTo>
                  <a:cubicBezTo>
                    <a:pt x="19913" y="44598"/>
                    <a:pt x="19913" y="44598"/>
                    <a:pt x="22655" y="44598"/>
                  </a:cubicBezTo>
                  <a:lnTo>
                    <a:pt x="55569" y="33626"/>
                  </a:lnTo>
                  <a:cubicBezTo>
                    <a:pt x="63796" y="30884"/>
                    <a:pt x="69282" y="19913"/>
                    <a:pt x="66540" y="11685"/>
                  </a:cubicBezTo>
                  <a:cubicBezTo>
                    <a:pt x="63796" y="3456"/>
                    <a:pt x="52826" y="-2029"/>
                    <a:pt x="44598" y="713"/>
                  </a:cubicBezTo>
                  <a:lnTo>
                    <a:pt x="11685" y="11685"/>
                  </a:lnTo>
                  <a:cubicBezTo>
                    <a:pt x="3457" y="14427"/>
                    <a:pt x="-2029" y="22656"/>
                    <a:pt x="713" y="30884"/>
                  </a:cubicBezTo>
                  <a:cubicBezTo>
                    <a:pt x="713" y="39112"/>
                    <a:pt x="6199" y="44598"/>
                    <a:pt x="17171" y="44598"/>
                  </a:cubicBezTo>
                  <a:lnTo>
                    <a:pt x="17171" y="44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60"/>
            <p:cNvSpPr/>
            <p:nvPr/>
          </p:nvSpPr>
          <p:spPr>
            <a:xfrm>
              <a:off x="7509084" y="2210148"/>
              <a:ext cx="63768" cy="58969"/>
            </a:xfrm>
            <a:custGeom>
              <a:rect b="b" l="l" r="r" t="t"/>
              <a:pathLst>
                <a:path extrusionOk="0" h="58969" w="63768">
                  <a:moveTo>
                    <a:pt x="30857" y="54855"/>
                  </a:moveTo>
                  <a:lnTo>
                    <a:pt x="58284" y="30171"/>
                  </a:lnTo>
                  <a:cubicBezTo>
                    <a:pt x="61026" y="27428"/>
                    <a:pt x="63768" y="21942"/>
                    <a:pt x="63768" y="19200"/>
                  </a:cubicBezTo>
                  <a:cubicBezTo>
                    <a:pt x="63768" y="13714"/>
                    <a:pt x="61026" y="10971"/>
                    <a:pt x="58284" y="5486"/>
                  </a:cubicBezTo>
                  <a:cubicBezTo>
                    <a:pt x="55540" y="2743"/>
                    <a:pt x="50055" y="0"/>
                    <a:pt x="47312" y="0"/>
                  </a:cubicBezTo>
                  <a:cubicBezTo>
                    <a:pt x="41827" y="0"/>
                    <a:pt x="39085" y="2743"/>
                    <a:pt x="33599" y="5486"/>
                  </a:cubicBezTo>
                  <a:lnTo>
                    <a:pt x="6171" y="30171"/>
                  </a:lnTo>
                  <a:cubicBezTo>
                    <a:pt x="-2057" y="35656"/>
                    <a:pt x="-2057" y="46627"/>
                    <a:pt x="6171" y="54855"/>
                  </a:cubicBezTo>
                  <a:cubicBezTo>
                    <a:pt x="11657" y="60341"/>
                    <a:pt x="22627" y="60341"/>
                    <a:pt x="30857" y="54855"/>
                  </a:cubicBezTo>
                  <a:lnTo>
                    <a:pt x="30857" y="5485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60"/>
            <p:cNvSpPr/>
            <p:nvPr/>
          </p:nvSpPr>
          <p:spPr>
            <a:xfrm>
              <a:off x="7425430" y="2137807"/>
              <a:ext cx="49712" cy="69597"/>
            </a:xfrm>
            <a:custGeom>
              <a:rect b="b" l="l" r="r" t="t"/>
              <a:pathLst>
                <a:path extrusionOk="0" h="69597" w="49712">
                  <a:moveTo>
                    <a:pt x="18514" y="69598"/>
                  </a:moveTo>
                  <a:cubicBezTo>
                    <a:pt x="26742" y="69598"/>
                    <a:pt x="32228" y="64112"/>
                    <a:pt x="34970" y="58626"/>
                  </a:cubicBezTo>
                  <a:lnTo>
                    <a:pt x="48684" y="25713"/>
                  </a:lnTo>
                  <a:cubicBezTo>
                    <a:pt x="51426" y="17485"/>
                    <a:pt x="48684" y="6514"/>
                    <a:pt x="40456" y="1029"/>
                  </a:cubicBezTo>
                  <a:cubicBezTo>
                    <a:pt x="32228" y="-1714"/>
                    <a:pt x="21256" y="1029"/>
                    <a:pt x="15770" y="9257"/>
                  </a:cubicBezTo>
                  <a:lnTo>
                    <a:pt x="2057" y="42170"/>
                  </a:lnTo>
                  <a:cubicBezTo>
                    <a:pt x="-686" y="47655"/>
                    <a:pt x="-686" y="53141"/>
                    <a:pt x="2057" y="58626"/>
                  </a:cubicBezTo>
                  <a:cubicBezTo>
                    <a:pt x="7542" y="66855"/>
                    <a:pt x="13028" y="69598"/>
                    <a:pt x="18514" y="69598"/>
                  </a:cubicBezTo>
                  <a:lnTo>
                    <a:pt x="18514" y="6959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2" name="Google Shape;1462;p60"/>
            <p:cNvSpPr/>
            <p:nvPr/>
          </p:nvSpPr>
          <p:spPr>
            <a:xfrm>
              <a:off x="6615628" y="2654475"/>
              <a:ext cx="1066935" cy="463526"/>
            </a:xfrm>
            <a:custGeom>
              <a:rect b="b" l="l" r="r" t="t"/>
              <a:pathLst>
                <a:path extrusionOk="0" h="463526" w="1066935">
                  <a:moveTo>
                    <a:pt x="1014824" y="315418"/>
                  </a:moveTo>
                  <a:lnTo>
                    <a:pt x="784431" y="315418"/>
                  </a:lnTo>
                  <a:lnTo>
                    <a:pt x="784431" y="298961"/>
                  </a:lnTo>
                  <a:cubicBezTo>
                    <a:pt x="784431" y="271533"/>
                    <a:pt x="748775" y="252334"/>
                    <a:pt x="737803" y="246849"/>
                  </a:cubicBezTo>
                  <a:cubicBezTo>
                    <a:pt x="737803" y="246849"/>
                    <a:pt x="735061" y="246849"/>
                    <a:pt x="735061" y="246849"/>
                  </a:cubicBezTo>
                  <a:lnTo>
                    <a:pt x="559524" y="194736"/>
                  </a:lnTo>
                  <a:cubicBezTo>
                    <a:pt x="548553" y="183765"/>
                    <a:pt x="510154" y="150852"/>
                    <a:pt x="460785" y="115196"/>
                  </a:cubicBezTo>
                  <a:cubicBezTo>
                    <a:pt x="383987" y="60341"/>
                    <a:pt x="323646" y="32913"/>
                    <a:pt x="282505" y="32913"/>
                  </a:cubicBezTo>
                  <a:lnTo>
                    <a:pt x="139880" y="32913"/>
                  </a:lnTo>
                  <a:lnTo>
                    <a:pt x="139880" y="16456"/>
                  </a:lnTo>
                  <a:cubicBezTo>
                    <a:pt x="139880" y="5485"/>
                    <a:pt x="131653" y="0"/>
                    <a:pt x="123425" y="0"/>
                  </a:cubicBezTo>
                  <a:lnTo>
                    <a:pt x="16456" y="0"/>
                  </a:lnTo>
                  <a:cubicBezTo>
                    <a:pt x="5486" y="0"/>
                    <a:pt x="0" y="8228"/>
                    <a:pt x="0" y="16456"/>
                  </a:cubicBezTo>
                  <a:lnTo>
                    <a:pt x="0" y="408671"/>
                  </a:lnTo>
                  <a:cubicBezTo>
                    <a:pt x="0" y="419642"/>
                    <a:pt x="8228" y="425128"/>
                    <a:pt x="16456" y="425128"/>
                  </a:cubicBezTo>
                  <a:lnTo>
                    <a:pt x="123425" y="425128"/>
                  </a:lnTo>
                  <a:cubicBezTo>
                    <a:pt x="134395" y="425128"/>
                    <a:pt x="139880" y="416900"/>
                    <a:pt x="139880" y="408671"/>
                  </a:cubicBezTo>
                  <a:lnTo>
                    <a:pt x="139880" y="392215"/>
                  </a:lnTo>
                  <a:lnTo>
                    <a:pt x="191994" y="392215"/>
                  </a:lnTo>
                  <a:cubicBezTo>
                    <a:pt x="202964" y="394958"/>
                    <a:pt x="293476" y="411414"/>
                    <a:pt x="375759" y="427871"/>
                  </a:cubicBezTo>
                  <a:cubicBezTo>
                    <a:pt x="537582" y="460784"/>
                    <a:pt x="559524" y="463527"/>
                    <a:pt x="565009" y="463527"/>
                  </a:cubicBezTo>
                  <a:lnTo>
                    <a:pt x="1014824" y="463527"/>
                  </a:lnTo>
                  <a:cubicBezTo>
                    <a:pt x="1044994" y="463527"/>
                    <a:pt x="1066936" y="438842"/>
                    <a:pt x="1066936" y="411414"/>
                  </a:cubicBezTo>
                  <a:lnTo>
                    <a:pt x="1066936" y="375758"/>
                  </a:lnTo>
                  <a:cubicBezTo>
                    <a:pt x="1066936" y="340102"/>
                    <a:pt x="1042252" y="315418"/>
                    <a:pt x="1014824" y="315418"/>
                  </a:cubicBezTo>
                  <a:lnTo>
                    <a:pt x="1014824" y="315418"/>
                  </a:lnTo>
                  <a:close/>
                  <a:moveTo>
                    <a:pt x="104225" y="386729"/>
                  </a:moveTo>
                  <a:lnTo>
                    <a:pt x="32914" y="386729"/>
                  </a:lnTo>
                  <a:lnTo>
                    <a:pt x="32914" y="30170"/>
                  </a:lnTo>
                  <a:lnTo>
                    <a:pt x="104225" y="30170"/>
                  </a:lnTo>
                  <a:lnTo>
                    <a:pt x="104225" y="386729"/>
                  </a:lnTo>
                  <a:close/>
                  <a:moveTo>
                    <a:pt x="1031280" y="405928"/>
                  </a:moveTo>
                  <a:cubicBezTo>
                    <a:pt x="1031280" y="416900"/>
                    <a:pt x="1023052" y="422385"/>
                    <a:pt x="1014824" y="422385"/>
                  </a:cubicBezTo>
                  <a:lnTo>
                    <a:pt x="565009" y="422385"/>
                  </a:lnTo>
                  <a:cubicBezTo>
                    <a:pt x="554039" y="419642"/>
                    <a:pt x="463527" y="403186"/>
                    <a:pt x="381244" y="386729"/>
                  </a:cubicBezTo>
                  <a:cubicBezTo>
                    <a:pt x="219421" y="353816"/>
                    <a:pt x="197480" y="351073"/>
                    <a:pt x="191994" y="351073"/>
                  </a:cubicBezTo>
                  <a:lnTo>
                    <a:pt x="139880" y="351073"/>
                  </a:lnTo>
                  <a:lnTo>
                    <a:pt x="139880" y="65826"/>
                  </a:lnTo>
                  <a:lnTo>
                    <a:pt x="282505" y="65826"/>
                  </a:lnTo>
                  <a:cubicBezTo>
                    <a:pt x="351074" y="65826"/>
                    <a:pt x="490954" y="178280"/>
                    <a:pt x="537582" y="222163"/>
                  </a:cubicBezTo>
                  <a:cubicBezTo>
                    <a:pt x="540326" y="224906"/>
                    <a:pt x="543068" y="224906"/>
                    <a:pt x="543068" y="224906"/>
                  </a:cubicBezTo>
                  <a:lnTo>
                    <a:pt x="718605" y="277019"/>
                  </a:lnTo>
                  <a:cubicBezTo>
                    <a:pt x="729575" y="282504"/>
                    <a:pt x="740547" y="293475"/>
                    <a:pt x="743289" y="296218"/>
                  </a:cubicBezTo>
                  <a:lnTo>
                    <a:pt x="743289" y="331874"/>
                  </a:lnTo>
                  <a:cubicBezTo>
                    <a:pt x="743289" y="340102"/>
                    <a:pt x="735061" y="348331"/>
                    <a:pt x="726833" y="348331"/>
                  </a:cubicBezTo>
                  <a:lnTo>
                    <a:pt x="554039" y="312675"/>
                  </a:lnTo>
                  <a:lnTo>
                    <a:pt x="430615" y="244106"/>
                  </a:lnTo>
                  <a:cubicBezTo>
                    <a:pt x="427871" y="241363"/>
                    <a:pt x="422385" y="241363"/>
                    <a:pt x="416901" y="241363"/>
                  </a:cubicBezTo>
                  <a:cubicBezTo>
                    <a:pt x="411415" y="241363"/>
                    <a:pt x="408671" y="246849"/>
                    <a:pt x="405929" y="249591"/>
                  </a:cubicBezTo>
                  <a:cubicBezTo>
                    <a:pt x="403187" y="252334"/>
                    <a:pt x="403187" y="257819"/>
                    <a:pt x="403187" y="263305"/>
                  </a:cubicBezTo>
                  <a:cubicBezTo>
                    <a:pt x="403187" y="268790"/>
                    <a:pt x="408671" y="271533"/>
                    <a:pt x="411415" y="274276"/>
                  </a:cubicBezTo>
                  <a:lnTo>
                    <a:pt x="534840" y="345588"/>
                  </a:lnTo>
                  <a:cubicBezTo>
                    <a:pt x="537582" y="345588"/>
                    <a:pt x="537582" y="348331"/>
                    <a:pt x="540326" y="348331"/>
                  </a:cubicBezTo>
                  <a:lnTo>
                    <a:pt x="718605" y="383987"/>
                  </a:lnTo>
                  <a:cubicBezTo>
                    <a:pt x="718605" y="383987"/>
                    <a:pt x="721348" y="383987"/>
                    <a:pt x="721348" y="383987"/>
                  </a:cubicBezTo>
                  <a:cubicBezTo>
                    <a:pt x="743289" y="383987"/>
                    <a:pt x="765231" y="370273"/>
                    <a:pt x="770717" y="348331"/>
                  </a:cubicBezTo>
                  <a:lnTo>
                    <a:pt x="1006596" y="348331"/>
                  </a:lnTo>
                  <a:cubicBezTo>
                    <a:pt x="1017566" y="348331"/>
                    <a:pt x="1023052" y="356559"/>
                    <a:pt x="1023052" y="364787"/>
                  </a:cubicBezTo>
                  <a:lnTo>
                    <a:pt x="1023052" y="4059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3" name="Google Shape;1463;p60"/>
          <p:cNvGrpSpPr/>
          <p:nvPr/>
        </p:nvGrpSpPr>
        <p:grpSpPr>
          <a:xfrm>
            <a:off x="5001504" y="5801818"/>
            <a:ext cx="566952" cy="558882"/>
            <a:chOff x="7190753" y="5365577"/>
            <a:chExt cx="745522" cy="754272"/>
          </a:xfrm>
        </p:grpSpPr>
        <p:sp>
          <p:nvSpPr>
            <p:cNvPr id="1464" name="Google Shape;1464;p60"/>
            <p:cNvSpPr/>
            <p:nvPr/>
          </p:nvSpPr>
          <p:spPr>
            <a:xfrm>
              <a:off x="7304327" y="6055729"/>
              <a:ext cx="49268" cy="63218"/>
            </a:xfrm>
            <a:custGeom>
              <a:rect b="b" l="l" r="r" t="t"/>
              <a:pathLst>
                <a:path extrusionOk="0" h="63218" w="49268">
                  <a:moveTo>
                    <a:pt x="46314" y="38828"/>
                  </a:moveTo>
                  <a:lnTo>
                    <a:pt x="24634" y="6309"/>
                  </a:lnTo>
                  <a:cubicBezTo>
                    <a:pt x="19214" y="-14"/>
                    <a:pt x="11084" y="-2725"/>
                    <a:pt x="5664" y="3599"/>
                  </a:cubicBezTo>
                  <a:cubicBezTo>
                    <a:pt x="244" y="9922"/>
                    <a:pt x="-2466" y="18052"/>
                    <a:pt x="2955" y="24375"/>
                  </a:cubicBezTo>
                  <a:lnTo>
                    <a:pt x="24634" y="56894"/>
                  </a:lnTo>
                  <a:cubicBezTo>
                    <a:pt x="27344" y="59605"/>
                    <a:pt x="32764" y="63218"/>
                    <a:pt x="35474" y="63218"/>
                  </a:cubicBezTo>
                  <a:cubicBezTo>
                    <a:pt x="38184" y="63218"/>
                    <a:pt x="40894" y="63218"/>
                    <a:pt x="43604" y="60508"/>
                  </a:cubicBezTo>
                  <a:cubicBezTo>
                    <a:pt x="49024" y="53282"/>
                    <a:pt x="51734" y="44249"/>
                    <a:pt x="46314" y="388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60"/>
            <p:cNvSpPr/>
            <p:nvPr/>
          </p:nvSpPr>
          <p:spPr>
            <a:xfrm>
              <a:off x="7190753" y="5591308"/>
              <a:ext cx="332214" cy="524928"/>
            </a:xfrm>
            <a:custGeom>
              <a:rect b="b" l="l" r="r" t="t"/>
              <a:pathLst>
                <a:path extrusionOk="0" h="524928" w="332214">
                  <a:moveTo>
                    <a:pt x="331519" y="506862"/>
                  </a:moveTo>
                  <a:lnTo>
                    <a:pt x="308032" y="392141"/>
                  </a:lnTo>
                  <a:cubicBezTo>
                    <a:pt x="296289" y="337942"/>
                    <a:pt x="264673" y="289162"/>
                    <a:pt x="214990" y="257546"/>
                  </a:cubicBezTo>
                  <a:lnTo>
                    <a:pt x="162598" y="223219"/>
                  </a:lnTo>
                  <a:cubicBezTo>
                    <a:pt x="141822" y="208766"/>
                    <a:pt x="112915" y="211477"/>
                    <a:pt x="95752" y="228640"/>
                  </a:cubicBezTo>
                  <a:lnTo>
                    <a:pt x="95752" y="49782"/>
                  </a:lnTo>
                  <a:cubicBezTo>
                    <a:pt x="95752" y="27199"/>
                    <a:pt x="78589" y="6422"/>
                    <a:pt x="57813" y="1002"/>
                  </a:cubicBezTo>
                  <a:cubicBezTo>
                    <a:pt x="43359" y="-1707"/>
                    <a:pt x="28906" y="1002"/>
                    <a:pt x="17163" y="10035"/>
                  </a:cubicBezTo>
                  <a:cubicBezTo>
                    <a:pt x="5420" y="19069"/>
                    <a:pt x="0" y="32619"/>
                    <a:pt x="0" y="47071"/>
                  </a:cubicBezTo>
                  <a:lnTo>
                    <a:pt x="0" y="273806"/>
                  </a:lnTo>
                  <a:cubicBezTo>
                    <a:pt x="0" y="302712"/>
                    <a:pt x="9033" y="331618"/>
                    <a:pt x="26197" y="356911"/>
                  </a:cubicBezTo>
                  <a:lnTo>
                    <a:pt x="52393" y="393947"/>
                  </a:lnTo>
                  <a:cubicBezTo>
                    <a:pt x="55102" y="396658"/>
                    <a:pt x="61426" y="399367"/>
                    <a:pt x="64136" y="399367"/>
                  </a:cubicBezTo>
                  <a:cubicBezTo>
                    <a:pt x="66846" y="399367"/>
                    <a:pt x="69556" y="399367"/>
                    <a:pt x="73169" y="396658"/>
                  </a:cubicBezTo>
                  <a:cubicBezTo>
                    <a:pt x="78589" y="391238"/>
                    <a:pt x="82202" y="382205"/>
                    <a:pt x="75879" y="376784"/>
                  </a:cubicBezTo>
                  <a:lnTo>
                    <a:pt x="49683" y="339748"/>
                  </a:lnTo>
                  <a:cubicBezTo>
                    <a:pt x="35230" y="319875"/>
                    <a:pt x="28906" y="296389"/>
                    <a:pt x="28906" y="273806"/>
                  </a:cubicBezTo>
                  <a:lnTo>
                    <a:pt x="28906" y="47071"/>
                  </a:lnTo>
                  <a:cubicBezTo>
                    <a:pt x="28906" y="41652"/>
                    <a:pt x="31616" y="35329"/>
                    <a:pt x="37940" y="32619"/>
                  </a:cubicBezTo>
                  <a:cubicBezTo>
                    <a:pt x="43359" y="29909"/>
                    <a:pt x="49683" y="27199"/>
                    <a:pt x="55102" y="29909"/>
                  </a:cubicBezTo>
                  <a:cubicBezTo>
                    <a:pt x="64136" y="32619"/>
                    <a:pt x="69556" y="38942"/>
                    <a:pt x="69556" y="49782"/>
                  </a:cubicBezTo>
                  <a:lnTo>
                    <a:pt x="69556" y="230446"/>
                  </a:lnTo>
                  <a:cubicBezTo>
                    <a:pt x="69556" y="256643"/>
                    <a:pt x="78589" y="279226"/>
                    <a:pt x="95752" y="299098"/>
                  </a:cubicBezTo>
                  <a:lnTo>
                    <a:pt x="98462" y="301809"/>
                  </a:lnTo>
                  <a:cubicBezTo>
                    <a:pt x="107495" y="313551"/>
                    <a:pt x="119239" y="324392"/>
                    <a:pt x="130079" y="336134"/>
                  </a:cubicBezTo>
                  <a:lnTo>
                    <a:pt x="144531" y="353298"/>
                  </a:lnTo>
                  <a:cubicBezTo>
                    <a:pt x="158984" y="367751"/>
                    <a:pt x="168018" y="375881"/>
                    <a:pt x="168018" y="375881"/>
                  </a:cubicBezTo>
                  <a:cubicBezTo>
                    <a:pt x="173438" y="381300"/>
                    <a:pt x="182471" y="381300"/>
                    <a:pt x="188794" y="375881"/>
                  </a:cubicBezTo>
                  <a:cubicBezTo>
                    <a:pt x="194214" y="370461"/>
                    <a:pt x="194214" y="361428"/>
                    <a:pt x="188794" y="356008"/>
                  </a:cubicBezTo>
                  <a:cubicBezTo>
                    <a:pt x="188794" y="356008"/>
                    <a:pt x="171631" y="338845"/>
                    <a:pt x="150855" y="315359"/>
                  </a:cubicBezTo>
                  <a:lnTo>
                    <a:pt x="115625" y="281032"/>
                  </a:lnTo>
                  <a:cubicBezTo>
                    <a:pt x="106592" y="271999"/>
                    <a:pt x="106592" y="258449"/>
                    <a:pt x="115625" y="249416"/>
                  </a:cubicBezTo>
                  <a:cubicBezTo>
                    <a:pt x="124658" y="240382"/>
                    <a:pt x="136401" y="240382"/>
                    <a:pt x="144531" y="246706"/>
                  </a:cubicBezTo>
                  <a:lnTo>
                    <a:pt x="196924" y="281032"/>
                  </a:lnTo>
                  <a:cubicBezTo>
                    <a:pt x="237573" y="309939"/>
                    <a:pt x="266480" y="349684"/>
                    <a:pt x="278223" y="398464"/>
                  </a:cubicBezTo>
                  <a:lnTo>
                    <a:pt x="301710" y="513186"/>
                  </a:lnTo>
                  <a:cubicBezTo>
                    <a:pt x="304419" y="518606"/>
                    <a:pt x="310743" y="524929"/>
                    <a:pt x="316163" y="524929"/>
                  </a:cubicBezTo>
                  <a:lnTo>
                    <a:pt x="318872" y="524929"/>
                  </a:lnTo>
                  <a:cubicBezTo>
                    <a:pt x="328809" y="521315"/>
                    <a:pt x="334229" y="512282"/>
                    <a:pt x="331519" y="5068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60"/>
            <p:cNvSpPr/>
            <p:nvPr/>
          </p:nvSpPr>
          <p:spPr>
            <a:xfrm>
              <a:off x="7272067" y="6011466"/>
              <a:ext cx="31338" cy="31602"/>
            </a:xfrm>
            <a:custGeom>
              <a:rect b="b" l="l" r="r" t="t"/>
              <a:pathLst>
                <a:path extrusionOk="0" h="31602" w="31338">
                  <a:moveTo>
                    <a:pt x="27988" y="6309"/>
                  </a:moveTo>
                  <a:lnTo>
                    <a:pt x="27988" y="6309"/>
                  </a:lnTo>
                  <a:cubicBezTo>
                    <a:pt x="21666" y="-14"/>
                    <a:pt x="12632" y="-2725"/>
                    <a:pt x="6309" y="3599"/>
                  </a:cubicBezTo>
                  <a:cubicBezTo>
                    <a:pt x="-14" y="9922"/>
                    <a:pt x="-2724" y="18955"/>
                    <a:pt x="3599" y="25279"/>
                  </a:cubicBezTo>
                  <a:cubicBezTo>
                    <a:pt x="6309" y="27989"/>
                    <a:pt x="12632" y="31602"/>
                    <a:pt x="16245" y="31602"/>
                  </a:cubicBezTo>
                  <a:cubicBezTo>
                    <a:pt x="18955" y="31602"/>
                    <a:pt x="22569" y="31602"/>
                    <a:pt x="25278" y="28892"/>
                  </a:cubicBezTo>
                  <a:cubicBezTo>
                    <a:pt x="30699" y="22569"/>
                    <a:pt x="34312" y="12633"/>
                    <a:pt x="27988" y="63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60"/>
            <p:cNvSpPr/>
            <p:nvPr/>
          </p:nvSpPr>
          <p:spPr>
            <a:xfrm>
              <a:off x="7610098" y="5598136"/>
              <a:ext cx="326177" cy="521713"/>
            </a:xfrm>
            <a:custGeom>
              <a:rect b="b" l="l" r="r" t="t"/>
              <a:pathLst>
                <a:path extrusionOk="0" h="521713" w="326177">
                  <a:moveTo>
                    <a:pt x="308732" y="9531"/>
                  </a:moveTo>
                  <a:cubicBezTo>
                    <a:pt x="296989" y="1401"/>
                    <a:pt x="283439" y="-2213"/>
                    <a:pt x="268987" y="1401"/>
                  </a:cubicBezTo>
                  <a:cubicBezTo>
                    <a:pt x="246404" y="6820"/>
                    <a:pt x="231950" y="26693"/>
                    <a:pt x="231950" y="50180"/>
                  </a:cubicBezTo>
                  <a:lnTo>
                    <a:pt x="231950" y="227231"/>
                  </a:lnTo>
                  <a:cubicBezTo>
                    <a:pt x="214787" y="210068"/>
                    <a:pt x="186784" y="207357"/>
                    <a:pt x="166008" y="221811"/>
                  </a:cubicBezTo>
                  <a:lnTo>
                    <a:pt x="114518" y="256137"/>
                  </a:lnTo>
                  <a:cubicBezTo>
                    <a:pt x="69352" y="287753"/>
                    <a:pt x="35026" y="335630"/>
                    <a:pt x="23283" y="390732"/>
                  </a:cubicBezTo>
                  <a:lnTo>
                    <a:pt x="700" y="504550"/>
                  </a:lnTo>
                  <a:cubicBezTo>
                    <a:pt x="-2010" y="512680"/>
                    <a:pt x="3410" y="519003"/>
                    <a:pt x="12443" y="521714"/>
                  </a:cubicBezTo>
                  <a:lnTo>
                    <a:pt x="15153" y="521714"/>
                  </a:lnTo>
                  <a:cubicBezTo>
                    <a:pt x="20573" y="521714"/>
                    <a:pt x="26897" y="516294"/>
                    <a:pt x="29606" y="509970"/>
                  </a:cubicBezTo>
                  <a:lnTo>
                    <a:pt x="52189" y="396152"/>
                  </a:lnTo>
                  <a:cubicBezTo>
                    <a:pt x="63932" y="347372"/>
                    <a:pt x="89225" y="307627"/>
                    <a:pt x="131682" y="278720"/>
                  </a:cubicBezTo>
                  <a:lnTo>
                    <a:pt x="183171" y="244394"/>
                  </a:lnTo>
                  <a:cubicBezTo>
                    <a:pt x="191301" y="238974"/>
                    <a:pt x="205754" y="238974"/>
                    <a:pt x="212077" y="247104"/>
                  </a:cubicBezTo>
                  <a:cubicBezTo>
                    <a:pt x="220207" y="255234"/>
                    <a:pt x="220207" y="269687"/>
                    <a:pt x="212077" y="278720"/>
                  </a:cubicBezTo>
                  <a:lnTo>
                    <a:pt x="140715" y="352793"/>
                  </a:lnTo>
                  <a:cubicBezTo>
                    <a:pt x="135295" y="358213"/>
                    <a:pt x="135295" y="367246"/>
                    <a:pt x="140715" y="372666"/>
                  </a:cubicBezTo>
                  <a:cubicBezTo>
                    <a:pt x="146135" y="378085"/>
                    <a:pt x="155168" y="378085"/>
                    <a:pt x="160588" y="372666"/>
                  </a:cubicBezTo>
                  <a:cubicBezTo>
                    <a:pt x="160588" y="372666"/>
                    <a:pt x="220207" y="309433"/>
                    <a:pt x="229240" y="298594"/>
                  </a:cubicBezTo>
                  <a:lnTo>
                    <a:pt x="231950" y="295883"/>
                  </a:lnTo>
                  <a:cubicBezTo>
                    <a:pt x="249113" y="276011"/>
                    <a:pt x="257243" y="253428"/>
                    <a:pt x="257243" y="227231"/>
                  </a:cubicBezTo>
                  <a:lnTo>
                    <a:pt x="257243" y="47470"/>
                  </a:lnTo>
                  <a:cubicBezTo>
                    <a:pt x="257243" y="39340"/>
                    <a:pt x="262663" y="30307"/>
                    <a:pt x="271696" y="27597"/>
                  </a:cubicBezTo>
                  <a:cubicBezTo>
                    <a:pt x="277116" y="27597"/>
                    <a:pt x="283439" y="27597"/>
                    <a:pt x="288860" y="30307"/>
                  </a:cubicBezTo>
                  <a:cubicBezTo>
                    <a:pt x="294279" y="33017"/>
                    <a:pt x="296989" y="38437"/>
                    <a:pt x="296989" y="44759"/>
                  </a:cubicBezTo>
                  <a:lnTo>
                    <a:pt x="296989" y="270590"/>
                  </a:lnTo>
                  <a:cubicBezTo>
                    <a:pt x="296989" y="293173"/>
                    <a:pt x="288860" y="316660"/>
                    <a:pt x="277116" y="336533"/>
                  </a:cubicBezTo>
                  <a:lnTo>
                    <a:pt x="166008" y="491001"/>
                  </a:lnTo>
                  <a:cubicBezTo>
                    <a:pt x="160588" y="496420"/>
                    <a:pt x="163298" y="505453"/>
                    <a:pt x="168718" y="510874"/>
                  </a:cubicBezTo>
                  <a:cubicBezTo>
                    <a:pt x="171428" y="513584"/>
                    <a:pt x="174138" y="513584"/>
                    <a:pt x="176848" y="513584"/>
                  </a:cubicBezTo>
                  <a:cubicBezTo>
                    <a:pt x="182267" y="513584"/>
                    <a:pt x="184978" y="510874"/>
                    <a:pt x="188591" y="508164"/>
                  </a:cubicBezTo>
                  <a:lnTo>
                    <a:pt x="299699" y="353696"/>
                  </a:lnTo>
                  <a:cubicBezTo>
                    <a:pt x="316862" y="331113"/>
                    <a:pt x="324993" y="302206"/>
                    <a:pt x="324993" y="270590"/>
                  </a:cubicBezTo>
                  <a:lnTo>
                    <a:pt x="324993" y="44759"/>
                  </a:lnTo>
                  <a:cubicBezTo>
                    <a:pt x="329509" y="32114"/>
                    <a:pt x="320476" y="17660"/>
                    <a:pt x="308732" y="95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60"/>
            <p:cNvSpPr/>
            <p:nvPr/>
          </p:nvSpPr>
          <p:spPr>
            <a:xfrm>
              <a:off x="7328058" y="5441456"/>
              <a:ext cx="477856" cy="383008"/>
            </a:xfrm>
            <a:custGeom>
              <a:rect b="b" l="l" r="r" t="t"/>
              <a:pathLst>
                <a:path extrusionOk="0" h="383008" w="477856">
                  <a:moveTo>
                    <a:pt x="448047" y="284546"/>
                  </a:moveTo>
                  <a:lnTo>
                    <a:pt x="387525" y="284546"/>
                  </a:lnTo>
                  <a:cubicBezTo>
                    <a:pt x="375782" y="259253"/>
                    <a:pt x="353198" y="238477"/>
                    <a:pt x="324292" y="233056"/>
                  </a:cubicBezTo>
                  <a:lnTo>
                    <a:pt x="315259" y="230347"/>
                  </a:lnTo>
                  <a:lnTo>
                    <a:pt x="337842" y="224927"/>
                  </a:lnTo>
                  <a:cubicBezTo>
                    <a:pt x="340552" y="224927"/>
                    <a:pt x="340552" y="224927"/>
                    <a:pt x="343262" y="222217"/>
                  </a:cubicBezTo>
                  <a:cubicBezTo>
                    <a:pt x="348682" y="219506"/>
                    <a:pt x="348682" y="214087"/>
                    <a:pt x="348682" y="210473"/>
                  </a:cubicBezTo>
                  <a:lnTo>
                    <a:pt x="348682" y="205054"/>
                  </a:lnTo>
                  <a:cubicBezTo>
                    <a:pt x="351392" y="205054"/>
                    <a:pt x="354102" y="205054"/>
                    <a:pt x="357715" y="205054"/>
                  </a:cubicBezTo>
                  <a:cubicBezTo>
                    <a:pt x="361329" y="205054"/>
                    <a:pt x="363135" y="205054"/>
                    <a:pt x="366748" y="205054"/>
                  </a:cubicBezTo>
                  <a:lnTo>
                    <a:pt x="366748" y="210473"/>
                  </a:lnTo>
                  <a:cubicBezTo>
                    <a:pt x="366748" y="215894"/>
                    <a:pt x="372169" y="222217"/>
                    <a:pt x="378491" y="224927"/>
                  </a:cubicBezTo>
                  <a:lnTo>
                    <a:pt x="415528" y="233056"/>
                  </a:lnTo>
                  <a:cubicBezTo>
                    <a:pt x="432691" y="235767"/>
                    <a:pt x="447144" y="252930"/>
                    <a:pt x="447144" y="270093"/>
                  </a:cubicBezTo>
                  <a:lnTo>
                    <a:pt x="447144" y="284546"/>
                  </a:lnTo>
                  <a:close/>
                  <a:moveTo>
                    <a:pt x="284546" y="207764"/>
                  </a:moveTo>
                  <a:lnTo>
                    <a:pt x="284546" y="207764"/>
                  </a:lnTo>
                  <a:cubicBezTo>
                    <a:pt x="296289" y="199634"/>
                    <a:pt x="304419" y="190601"/>
                    <a:pt x="310742" y="182471"/>
                  </a:cubicBezTo>
                  <a:cubicBezTo>
                    <a:pt x="313453" y="187890"/>
                    <a:pt x="319775" y="190601"/>
                    <a:pt x="322486" y="194214"/>
                  </a:cubicBezTo>
                  <a:lnTo>
                    <a:pt x="322486" y="199634"/>
                  </a:lnTo>
                  <a:lnTo>
                    <a:pt x="296289" y="205054"/>
                  </a:lnTo>
                  <a:cubicBezTo>
                    <a:pt x="293579" y="205054"/>
                    <a:pt x="287256" y="207764"/>
                    <a:pt x="284546" y="207764"/>
                  </a:cubicBezTo>
                  <a:close/>
                  <a:moveTo>
                    <a:pt x="238477" y="193311"/>
                  </a:moveTo>
                  <a:cubicBezTo>
                    <a:pt x="206860" y="193311"/>
                    <a:pt x="180664" y="168018"/>
                    <a:pt x="180664" y="136401"/>
                  </a:cubicBezTo>
                  <a:lnTo>
                    <a:pt x="180664" y="121948"/>
                  </a:lnTo>
                  <a:lnTo>
                    <a:pt x="200537" y="121948"/>
                  </a:lnTo>
                  <a:cubicBezTo>
                    <a:pt x="223121" y="121948"/>
                    <a:pt x="246607" y="113818"/>
                    <a:pt x="263770" y="99365"/>
                  </a:cubicBezTo>
                  <a:lnTo>
                    <a:pt x="295386" y="116529"/>
                  </a:lnTo>
                  <a:lnTo>
                    <a:pt x="295386" y="139112"/>
                  </a:lnTo>
                  <a:cubicBezTo>
                    <a:pt x="293579" y="168018"/>
                    <a:pt x="270093" y="193311"/>
                    <a:pt x="238477" y="193311"/>
                  </a:cubicBezTo>
                  <a:close/>
                  <a:moveTo>
                    <a:pt x="255640" y="230347"/>
                  </a:moveTo>
                  <a:lnTo>
                    <a:pt x="238477" y="270093"/>
                  </a:lnTo>
                  <a:lnTo>
                    <a:pt x="221314" y="230347"/>
                  </a:lnTo>
                  <a:lnTo>
                    <a:pt x="221314" y="218603"/>
                  </a:lnTo>
                  <a:cubicBezTo>
                    <a:pt x="226733" y="218603"/>
                    <a:pt x="233057" y="221314"/>
                    <a:pt x="238477" y="221314"/>
                  </a:cubicBezTo>
                  <a:cubicBezTo>
                    <a:pt x="243897" y="221314"/>
                    <a:pt x="250220" y="221314"/>
                    <a:pt x="255640" y="218603"/>
                  </a:cubicBezTo>
                  <a:lnTo>
                    <a:pt x="255640" y="230347"/>
                  </a:lnTo>
                  <a:close/>
                  <a:moveTo>
                    <a:pt x="193310" y="207764"/>
                  </a:moveTo>
                  <a:cubicBezTo>
                    <a:pt x="190601" y="205054"/>
                    <a:pt x="184277" y="205054"/>
                    <a:pt x="181567" y="205054"/>
                  </a:cubicBezTo>
                  <a:lnTo>
                    <a:pt x="155371" y="199634"/>
                  </a:lnTo>
                  <a:lnTo>
                    <a:pt x="155371" y="194214"/>
                  </a:lnTo>
                  <a:cubicBezTo>
                    <a:pt x="160791" y="191504"/>
                    <a:pt x="164405" y="186084"/>
                    <a:pt x="167114" y="182471"/>
                  </a:cubicBezTo>
                  <a:cubicBezTo>
                    <a:pt x="172534" y="193311"/>
                    <a:pt x="181567" y="202344"/>
                    <a:pt x="193310" y="207764"/>
                  </a:cubicBezTo>
                  <a:close/>
                  <a:moveTo>
                    <a:pt x="149951" y="230347"/>
                  </a:moveTo>
                  <a:cubicBezTo>
                    <a:pt x="121045" y="235767"/>
                    <a:pt x="98462" y="255639"/>
                    <a:pt x="86719" y="281836"/>
                  </a:cubicBezTo>
                  <a:lnTo>
                    <a:pt x="26196" y="281836"/>
                  </a:lnTo>
                  <a:lnTo>
                    <a:pt x="26196" y="270093"/>
                  </a:lnTo>
                  <a:cubicBezTo>
                    <a:pt x="26196" y="252930"/>
                    <a:pt x="37940" y="235767"/>
                    <a:pt x="57812" y="233056"/>
                  </a:cubicBezTo>
                  <a:lnTo>
                    <a:pt x="94849" y="224927"/>
                  </a:lnTo>
                  <a:cubicBezTo>
                    <a:pt x="100268" y="222217"/>
                    <a:pt x="106592" y="216797"/>
                    <a:pt x="106592" y="210473"/>
                  </a:cubicBezTo>
                  <a:lnTo>
                    <a:pt x="106592" y="205054"/>
                  </a:lnTo>
                  <a:cubicBezTo>
                    <a:pt x="109302" y="205054"/>
                    <a:pt x="112012" y="205054"/>
                    <a:pt x="115625" y="205054"/>
                  </a:cubicBezTo>
                  <a:cubicBezTo>
                    <a:pt x="118335" y="205054"/>
                    <a:pt x="121045" y="205054"/>
                    <a:pt x="124658" y="205054"/>
                  </a:cubicBezTo>
                  <a:lnTo>
                    <a:pt x="124658" y="207764"/>
                  </a:lnTo>
                  <a:cubicBezTo>
                    <a:pt x="124658" y="213184"/>
                    <a:pt x="127368" y="215894"/>
                    <a:pt x="130078" y="219506"/>
                  </a:cubicBezTo>
                  <a:cubicBezTo>
                    <a:pt x="132788" y="219506"/>
                    <a:pt x="132788" y="222217"/>
                    <a:pt x="135498" y="222217"/>
                  </a:cubicBezTo>
                  <a:lnTo>
                    <a:pt x="158081" y="227637"/>
                  </a:lnTo>
                  <a:lnTo>
                    <a:pt x="149951" y="230347"/>
                  </a:lnTo>
                  <a:close/>
                  <a:moveTo>
                    <a:pt x="81299" y="133691"/>
                  </a:moveTo>
                  <a:lnTo>
                    <a:pt x="101172" y="133691"/>
                  </a:lnTo>
                  <a:cubicBezTo>
                    <a:pt x="118335" y="133691"/>
                    <a:pt x="135498" y="130982"/>
                    <a:pt x="152661" y="121948"/>
                  </a:cubicBezTo>
                  <a:lnTo>
                    <a:pt x="152661" y="139112"/>
                  </a:lnTo>
                  <a:cubicBezTo>
                    <a:pt x="152661" y="158984"/>
                    <a:pt x="135498" y="176148"/>
                    <a:pt x="115625" y="176148"/>
                  </a:cubicBezTo>
                  <a:cubicBezTo>
                    <a:pt x="95752" y="176148"/>
                    <a:pt x="78589" y="158984"/>
                    <a:pt x="78589" y="139112"/>
                  </a:cubicBezTo>
                  <a:lnTo>
                    <a:pt x="78589" y="133691"/>
                  </a:lnTo>
                  <a:lnTo>
                    <a:pt x="81299" y="133691"/>
                  </a:lnTo>
                  <a:close/>
                  <a:moveTo>
                    <a:pt x="115625" y="70458"/>
                  </a:moveTo>
                  <a:cubicBezTo>
                    <a:pt x="130078" y="70458"/>
                    <a:pt x="144531" y="78589"/>
                    <a:pt x="149951" y="93041"/>
                  </a:cubicBezTo>
                  <a:cubicBezTo>
                    <a:pt x="135498" y="101172"/>
                    <a:pt x="118335" y="104785"/>
                    <a:pt x="101172" y="104785"/>
                  </a:cubicBezTo>
                  <a:lnTo>
                    <a:pt x="81299" y="104785"/>
                  </a:lnTo>
                  <a:cubicBezTo>
                    <a:pt x="81299" y="84912"/>
                    <a:pt x="98462" y="70458"/>
                    <a:pt x="115625" y="70458"/>
                  </a:cubicBezTo>
                  <a:close/>
                  <a:moveTo>
                    <a:pt x="181567" y="87622"/>
                  </a:moveTo>
                  <a:lnTo>
                    <a:pt x="181567" y="87622"/>
                  </a:lnTo>
                  <a:cubicBezTo>
                    <a:pt x="181567" y="56005"/>
                    <a:pt x="207764" y="30713"/>
                    <a:pt x="239380" y="30713"/>
                  </a:cubicBezTo>
                  <a:cubicBezTo>
                    <a:pt x="268287" y="30713"/>
                    <a:pt x="290870" y="50586"/>
                    <a:pt x="293579" y="79492"/>
                  </a:cubicBezTo>
                  <a:lnTo>
                    <a:pt x="267383" y="65039"/>
                  </a:lnTo>
                  <a:cubicBezTo>
                    <a:pt x="261963" y="62329"/>
                    <a:pt x="252930" y="62329"/>
                    <a:pt x="247510" y="67749"/>
                  </a:cubicBezTo>
                  <a:cubicBezTo>
                    <a:pt x="235767" y="82202"/>
                    <a:pt x="218604" y="90332"/>
                    <a:pt x="198731" y="90332"/>
                  </a:cubicBezTo>
                  <a:lnTo>
                    <a:pt x="181567" y="87622"/>
                  </a:lnTo>
                  <a:close/>
                  <a:moveTo>
                    <a:pt x="325196" y="139112"/>
                  </a:moveTo>
                  <a:cubicBezTo>
                    <a:pt x="325196" y="136401"/>
                    <a:pt x="325196" y="136401"/>
                    <a:pt x="325196" y="139112"/>
                  </a:cubicBezTo>
                  <a:lnTo>
                    <a:pt x="325196" y="124658"/>
                  </a:lnTo>
                  <a:cubicBezTo>
                    <a:pt x="342359" y="130079"/>
                    <a:pt x="359522" y="136401"/>
                    <a:pt x="376685" y="136401"/>
                  </a:cubicBezTo>
                  <a:lnTo>
                    <a:pt x="396558" y="136401"/>
                  </a:lnTo>
                  <a:lnTo>
                    <a:pt x="396558" y="141821"/>
                  </a:lnTo>
                  <a:cubicBezTo>
                    <a:pt x="396558" y="161695"/>
                    <a:pt x="379395" y="178857"/>
                    <a:pt x="359522" y="178857"/>
                  </a:cubicBezTo>
                  <a:cubicBezTo>
                    <a:pt x="339649" y="178857"/>
                    <a:pt x="325196" y="158984"/>
                    <a:pt x="325196" y="139112"/>
                  </a:cubicBezTo>
                  <a:close/>
                  <a:moveTo>
                    <a:pt x="359522" y="70458"/>
                  </a:moveTo>
                  <a:cubicBezTo>
                    <a:pt x="379395" y="70458"/>
                    <a:pt x="393848" y="84912"/>
                    <a:pt x="396558" y="104785"/>
                  </a:cubicBezTo>
                  <a:lnTo>
                    <a:pt x="376685" y="104785"/>
                  </a:lnTo>
                  <a:cubicBezTo>
                    <a:pt x="359522" y="104785"/>
                    <a:pt x="342359" y="102075"/>
                    <a:pt x="327906" y="93041"/>
                  </a:cubicBezTo>
                  <a:cubicBezTo>
                    <a:pt x="333325" y="79492"/>
                    <a:pt x="345069" y="70458"/>
                    <a:pt x="359522" y="70458"/>
                  </a:cubicBezTo>
                  <a:close/>
                  <a:moveTo>
                    <a:pt x="425464" y="205054"/>
                  </a:moveTo>
                  <a:lnTo>
                    <a:pt x="399268" y="199634"/>
                  </a:lnTo>
                  <a:lnTo>
                    <a:pt x="399268" y="194214"/>
                  </a:lnTo>
                  <a:cubicBezTo>
                    <a:pt x="416431" y="182471"/>
                    <a:pt x="428174" y="162598"/>
                    <a:pt x="428174" y="140015"/>
                  </a:cubicBezTo>
                  <a:lnTo>
                    <a:pt x="428174" y="105688"/>
                  </a:lnTo>
                  <a:cubicBezTo>
                    <a:pt x="428174" y="68652"/>
                    <a:pt x="399268" y="39746"/>
                    <a:pt x="362232" y="39746"/>
                  </a:cubicBezTo>
                  <a:cubicBezTo>
                    <a:pt x="345069" y="39746"/>
                    <a:pt x="330615" y="45166"/>
                    <a:pt x="318872" y="54199"/>
                  </a:cubicBezTo>
                  <a:cubicBezTo>
                    <a:pt x="307129" y="22583"/>
                    <a:pt x="275513" y="0"/>
                    <a:pt x="238477" y="0"/>
                  </a:cubicBezTo>
                  <a:cubicBezTo>
                    <a:pt x="204150" y="0"/>
                    <a:pt x="172534" y="22583"/>
                    <a:pt x="158081" y="54199"/>
                  </a:cubicBezTo>
                  <a:cubicBezTo>
                    <a:pt x="146338" y="46069"/>
                    <a:pt x="131885" y="37036"/>
                    <a:pt x="114722" y="37036"/>
                  </a:cubicBezTo>
                  <a:cubicBezTo>
                    <a:pt x="77685" y="37036"/>
                    <a:pt x="48779" y="65942"/>
                    <a:pt x="48779" y="102979"/>
                  </a:cubicBezTo>
                  <a:lnTo>
                    <a:pt x="48779" y="105688"/>
                  </a:lnTo>
                  <a:lnTo>
                    <a:pt x="48779" y="137304"/>
                  </a:lnTo>
                  <a:cubicBezTo>
                    <a:pt x="48779" y="159887"/>
                    <a:pt x="60523" y="179761"/>
                    <a:pt x="77685" y="191504"/>
                  </a:cubicBezTo>
                  <a:lnTo>
                    <a:pt x="77685" y="196923"/>
                  </a:lnTo>
                  <a:lnTo>
                    <a:pt x="51489" y="202344"/>
                  </a:lnTo>
                  <a:cubicBezTo>
                    <a:pt x="19873" y="210473"/>
                    <a:pt x="0" y="236670"/>
                    <a:pt x="0" y="268286"/>
                  </a:cubicBezTo>
                  <a:lnTo>
                    <a:pt x="0" y="297193"/>
                  </a:lnTo>
                  <a:cubicBezTo>
                    <a:pt x="0" y="305322"/>
                    <a:pt x="5420" y="311646"/>
                    <a:pt x="14453" y="311646"/>
                  </a:cubicBezTo>
                  <a:lnTo>
                    <a:pt x="80395" y="311646"/>
                  </a:lnTo>
                  <a:cubicBezTo>
                    <a:pt x="80395" y="314355"/>
                    <a:pt x="80395" y="314355"/>
                    <a:pt x="80395" y="317066"/>
                  </a:cubicBezTo>
                  <a:lnTo>
                    <a:pt x="80395" y="368555"/>
                  </a:lnTo>
                  <a:cubicBezTo>
                    <a:pt x="80395" y="376685"/>
                    <a:pt x="85816" y="383009"/>
                    <a:pt x="94849" y="383009"/>
                  </a:cubicBezTo>
                  <a:lnTo>
                    <a:pt x="184277" y="383009"/>
                  </a:lnTo>
                  <a:cubicBezTo>
                    <a:pt x="193310" y="383009"/>
                    <a:pt x="198731" y="377588"/>
                    <a:pt x="198731" y="368555"/>
                  </a:cubicBezTo>
                  <a:cubicBezTo>
                    <a:pt x="198731" y="360425"/>
                    <a:pt x="193310" y="354102"/>
                    <a:pt x="184277" y="354102"/>
                  </a:cubicBezTo>
                  <a:lnTo>
                    <a:pt x="169824" y="354102"/>
                  </a:lnTo>
                  <a:lnTo>
                    <a:pt x="169824" y="322485"/>
                  </a:lnTo>
                  <a:cubicBezTo>
                    <a:pt x="169824" y="314355"/>
                    <a:pt x="164405" y="308032"/>
                    <a:pt x="155371" y="308032"/>
                  </a:cubicBezTo>
                  <a:cubicBezTo>
                    <a:pt x="146338" y="308032"/>
                    <a:pt x="140918" y="313452"/>
                    <a:pt x="140918" y="322485"/>
                  </a:cubicBezTo>
                  <a:lnTo>
                    <a:pt x="140918" y="354102"/>
                  </a:lnTo>
                  <a:lnTo>
                    <a:pt x="112012" y="354102"/>
                  </a:lnTo>
                  <a:lnTo>
                    <a:pt x="112012" y="317066"/>
                  </a:lnTo>
                  <a:cubicBezTo>
                    <a:pt x="112012" y="288160"/>
                    <a:pt x="131885" y="265577"/>
                    <a:pt x="158081" y="257447"/>
                  </a:cubicBezTo>
                  <a:lnTo>
                    <a:pt x="197827" y="249317"/>
                  </a:lnTo>
                  <a:lnTo>
                    <a:pt x="224024" y="308936"/>
                  </a:lnTo>
                  <a:cubicBezTo>
                    <a:pt x="226733" y="314355"/>
                    <a:pt x="233057" y="317066"/>
                    <a:pt x="238477" y="317066"/>
                  </a:cubicBezTo>
                  <a:cubicBezTo>
                    <a:pt x="243897" y="317066"/>
                    <a:pt x="250220" y="314355"/>
                    <a:pt x="252930" y="308936"/>
                  </a:cubicBezTo>
                  <a:lnTo>
                    <a:pt x="279126" y="249317"/>
                  </a:lnTo>
                  <a:lnTo>
                    <a:pt x="319775" y="257447"/>
                  </a:lnTo>
                  <a:cubicBezTo>
                    <a:pt x="348682" y="262866"/>
                    <a:pt x="365845" y="289063"/>
                    <a:pt x="365845" y="317066"/>
                  </a:cubicBezTo>
                  <a:lnTo>
                    <a:pt x="365845" y="354102"/>
                  </a:lnTo>
                  <a:lnTo>
                    <a:pt x="336939" y="354102"/>
                  </a:lnTo>
                  <a:lnTo>
                    <a:pt x="336939" y="322485"/>
                  </a:lnTo>
                  <a:cubicBezTo>
                    <a:pt x="336939" y="314355"/>
                    <a:pt x="331519" y="308032"/>
                    <a:pt x="322486" y="308032"/>
                  </a:cubicBezTo>
                  <a:cubicBezTo>
                    <a:pt x="313453" y="308032"/>
                    <a:pt x="308032" y="313452"/>
                    <a:pt x="308032" y="322485"/>
                  </a:cubicBezTo>
                  <a:lnTo>
                    <a:pt x="308032" y="354102"/>
                  </a:lnTo>
                  <a:lnTo>
                    <a:pt x="290870" y="354102"/>
                  </a:lnTo>
                  <a:cubicBezTo>
                    <a:pt x="281836" y="354102"/>
                    <a:pt x="276416" y="359521"/>
                    <a:pt x="276416" y="368555"/>
                  </a:cubicBezTo>
                  <a:cubicBezTo>
                    <a:pt x="276416" y="376685"/>
                    <a:pt x="281836" y="383009"/>
                    <a:pt x="290870" y="383009"/>
                  </a:cubicBezTo>
                  <a:lnTo>
                    <a:pt x="380298" y="383009"/>
                  </a:lnTo>
                  <a:cubicBezTo>
                    <a:pt x="389331" y="383009"/>
                    <a:pt x="394752" y="377588"/>
                    <a:pt x="394752" y="368555"/>
                  </a:cubicBezTo>
                  <a:lnTo>
                    <a:pt x="394752" y="317066"/>
                  </a:lnTo>
                  <a:cubicBezTo>
                    <a:pt x="394752" y="314355"/>
                    <a:pt x="394752" y="314355"/>
                    <a:pt x="394752" y="311646"/>
                  </a:cubicBezTo>
                  <a:lnTo>
                    <a:pt x="463404" y="311646"/>
                  </a:lnTo>
                  <a:cubicBezTo>
                    <a:pt x="472437" y="311646"/>
                    <a:pt x="477857" y="306226"/>
                    <a:pt x="477857" y="297193"/>
                  </a:cubicBezTo>
                  <a:lnTo>
                    <a:pt x="477857" y="268286"/>
                  </a:lnTo>
                  <a:cubicBezTo>
                    <a:pt x="476954" y="239380"/>
                    <a:pt x="454371" y="213184"/>
                    <a:pt x="425464" y="2050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60"/>
            <p:cNvSpPr/>
            <p:nvPr/>
          </p:nvSpPr>
          <p:spPr>
            <a:xfrm>
              <a:off x="7549372" y="5799171"/>
              <a:ext cx="30028" cy="30713"/>
            </a:xfrm>
            <a:custGeom>
              <a:rect b="b" l="l" r="r" t="t"/>
              <a:pathLst>
                <a:path extrusionOk="0" h="30713" w="30028">
                  <a:moveTo>
                    <a:pt x="26196" y="2710"/>
                  </a:moveTo>
                  <a:cubicBezTo>
                    <a:pt x="23486" y="0"/>
                    <a:pt x="19873" y="0"/>
                    <a:pt x="14453" y="0"/>
                  </a:cubicBezTo>
                  <a:cubicBezTo>
                    <a:pt x="11743" y="0"/>
                    <a:pt x="5420" y="2710"/>
                    <a:pt x="2710" y="2710"/>
                  </a:cubicBezTo>
                  <a:cubicBezTo>
                    <a:pt x="0" y="5420"/>
                    <a:pt x="0" y="9033"/>
                    <a:pt x="0" y="15356"/>
                  </a:cubicBezTo>
                  <a:cubicBezTo>
                    <a:pt x="0" y="18066"/>
                    <a:pt x="2710" y="24389"/>
                    <a:pt x="2710" y="28003"/>
                  </a:cubicBezTo>
                  <a:cubicBezTo>
                    <a:pt x="5420" y="30713"/>
                    <a:pt x="9033" y="30713"/>
                    <a:pt x="14453" y="30713"/>
                  </a:cubicBezTo>
                  <a:cubicBezTo>
                    <a:pt x="17163" y="30713"/>
                    <a:pt x="23486" y="28003"/>
                    <a:pt x="26196" y="28003"/>
                  </a:cubicBezTo>
                  <a:cubicBezTo>
                    <a:pt x="28906" y="25293"/>
                    <a:pt x="28906" y="21680"/>
                    <a:pt x="28906" y="15356"/>
                  </a:cubicBezTo>
                  <a:cubicBezTo>
                    <a:pt x="31616" y="9033"/>
                    <a:pt x="28906" y="5420"/>
                    <a:pt x="26196" y="27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0" name="Google Shape;1470;p60"/>
            <p:cNvSpPr/>
            <p:nvPr/>
          </p:nvSpPr>
          <p:spPr>
            <a:xfrm>
              <a:off x="7553889" y="5365577"/>
              <a:ext cx="25292" cy="49682"/>
            </a:xfrm>
            <a:custGeom>
              <a:rect b="b" l="l" r="r" t="t"/>
              <a:pathLst>
                <a:path extrusionOk="0" h="49682" w="25292">
                  <a:moveTo>
                    <a:pt x="12646" y="0"/>
                  </a:moveTo>
                  <a:cubicBezTo>
                    <a:pt x="5420" y="0"/>
                    <a:pt x="0" y="5420"/>
                    <a:pt x="0" y="13550"/>
                  </a:cubicBezTo>
                  <a:lnTo>
                    <a:pt x="0" y="36133"/>
                  </a:lnTo>
                  <a:cubicBezTo>
                    <a:pt x="0" y="44263"/>
                    <a:pt x="5420" y="49683"/>
                    <a:pt x="12646" y="49683"/>
                  </a:cubicBezTo>
                  <a:cubicBezTo>
                    <a:pt x="19873" y="49683"/>
                    <a:pt x="25293" y="44263"/>
                    <a:pt x="25293" y="36133"/>
                  </a:cubicBezTo>
                  <a:lnTo>
                    <a:pt x="25293" y="13550"/>
                  </a:lnTo>
                  <a:cubicBezTo>
                    <a:pt x="25293" y="5420"/>
                    <a:pt x="20776" y="0"/>
                    <a:pt x="12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60"/>
            <p:cNvSpPr/>
            <p:nvPr/>
          </p:nvSpPr>
          <p:spPr>
            <a:xfrm>
              <a:off x="7473945" y="5390644"/>
              <a:ext cx="43084" cy="43585"/>
            </a:xfrm>
            <a:custGeom>
              <a:rect b="b" l="l" r="r" t="t"/>
              <a:pathLst>
                <a:path extrusionOk="0" h="43585" w="43084">
                  <a:moveTo>
                    <a:pt x="38391" y="20099"/>
                  </a:moveTo>
                  <a:lnTo>
                    <a:pt x="23938" y="4743"/>
                  </a:lnTo>
                  <a:cubicBezTo>
                    <a:pt x="18518" y="-1581"/>
                    <a:pt x="9485" y="-1581"/>
                    <a:pt x="4065" y="4743"/>
                  </a:cubicBezTo>
                  <a:cubicBezTo>
                    <a:pt x="-1355" y="11066"/>
                    <a:pt x="-1355" y="20099"/>
                    <a:pt x="4065" y="25519"/>
                  </a:cubicBezTo>
                  <a:lnTo>
                    <a:pt x="18518" y="40875"/>
                  </a:lnTo>
                  <a:cubicBezTo>
                    <a:pt x="21228" y="43585"/>
                    <a:pt x="23938" y="43585"/>
                    <a:pt x="30261" y="43585"/>
                  </a:cubicBezTo>
                  <a:cubicBezTo>
                    <a:pt x="32971" y="43585"/>
                    <a:pt x="39295" y="40875"/>
                    <a:pt x="42004" y="40875"/>
                  </a:cubicBezTo>
                  <a:cubicBezTo>
                    <a:pt x="43811" y="34552"/>
                    <a:pt x="43811" y="25519"/>
                    <a:pt x="38391" y="200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60"/>
            <p:cNvSpPr/>
            <p:nvPr/>
          </p:nvSpPr>
          <p:spPr>
            <a:xfrm>
              <a:off x="7617572" y="5390644"/>
              <a:ext cx="43724" cy="43585"/>
            </a:xfrm>
            <a:custGeom>
              <a:rect b="b" l="l" r="r" t="t"/>
              <a:pathLst>
                <a:path extrusionOk="0" h="43585" w="43724">
                  <a:moveTo>
                    <a:pt x="38391" y="4743"/>
                  </a:moveTo>
                  <a:cubicBezTo>
                    <a:pt x="32972" y="-1581"/>
                    <a:pt x="23938" y="-1581"/>
                    <a:pt x="18518" y="4743"/>
                  </a:cubicBezTo>
                  <a:lnTo>
                    <a:pt x="4065" y="20099"/>
                  </a:lnTo>
                  <a:cubicBezTo>
                    <a:pt x="-1355" y="26422"/>
                    <a:pt x="-1355" y="35456"/>
                    <a:pt x="4065" y="40875"/>
                  </a:cubicBezTo>
                  <a:cubicBezTo>
                    <a:pt x="6775" y="43585"/>
                    <a:pt x="9485" y="43585"/>
                    <a:pt x="15808" y="43585"/>
                  </a:cubicBezTo>
                  <a:cubicBezTo>
                    <a:pt x="18518" y="43585"/>
                    <a:pt x="24841" y="43585"/>
                    <a:pt x="27551" y="40875"/>
                  </a:cubicBezTo>
                  <a:lnTo>
                    <a:pt x="42005" y="25519"/>
                  </a:lnTo>
                  <a:cubicBezTo>
                    <a:pt x="44715" y="22809"/>
                    <a:pt x="44715" y="11066"/>
                    <a:pt x="38391" y="47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73" name="Google Shape;147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8400" y="0"/>
            <a:ext cx="4517100" cy="347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61"/>
          <p:cNvSpPr/>
          <p:nvPr/>
        </p:nvSpPr>
        <p:spPr>
          <a:xfrm>
            <a:off x="5702095" y="3910077"/>
            <a:ext cx="5669280" cy="2066486"/>
          </a:xfrm>
          <a:prstGeom prst="roundRect">
            <a:avLst>
              <a:gd fmla="val 6392" name="adj"/>
            </a:avLst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0" name="Google Shape;1480;p61"/>
          <p:cNvSpPr/>
          <p:nvPr/>
        </p:nvSpPr>
        <p:spPr>
          <a:xfrm>
            <a:off x="6023194" y="3778096"/>
            <a:ext cx="5099325" cy="42448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1" name="Google Shape;1481;p61"/>
          <p:cNvSpPr/>
          <p:nvPr/>
        </p:nvSpPr>
        <p:spPr>
          <a:xfrm rot="10800000">
            <a:off x="0" y="625444"/>
            <a:ext cx="12185500" cy="110352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2" name="Google Shape;1482;p61"/>
          <p:cNvSpPr txBox="1"/>
          <p:nvPr/>
        </p:nvSpPr>
        <p:spPr>
          <a:xfrm>
            <a:off x="633237" y="1077380"/>
            <a:ext cx="11404434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Eliminar barreras y miedos</a:t>
            </a:r>
            <a:endParaRPr/>
          </a:p>
        </p:txBody>
      </p:sp>
      <p:sp>
        <p:nvSpPr>
          <p:cNvPr id="1483" name="Google Shape;1483;p61"/>
          <p:cNvSpPr/>
          <p:nvPr/>
        </p:nvSpPr>
        <p:spPr>
          <a:xfrm flipH="1">
            <a:off x="633234" y="2122538"/>
            <a:ext cx="4297633" cy="3262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«Los líderes reducen la resistencia no imponiendo el cambio, sino eliminando aquello que hace que la gente le tema».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pymes del sector hotelero se enfrentan a limitaciones específicas: personal limitado, presión constante por el tiempo y alta rotación de personal. Estas condiciones hacen que el miedo y la resistencia sean más probables cada vez que se introducen nuevas prácticas de sostenibilidad o herramientas digitales.</a:t>
            </a:r>
            <a:endParaRPr/>
          </a:p>
        </p:txBody>
      </p:sp>
      <p:sp>
        <p:nvSpPr>
          <p:cNvPr id="1484" name="Google Shape;1484;p61"/>
          <p:cNvSpPr txBox="1"/>
          <p:nvPr/>
        </p:nvSpPr>
        <p:spPr>
          <a:xfrm>
            <a:off x="586937" y="394844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04</a:t>
            </a:r>
            <a:r>
              <a:rPr b="1" lang="en-US" sz="40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485" name="Google Shape;1485;p61"/>
          <p:cNvSpPr/>
          <p:nvPr/>
        </p:nvSpPr>
        <p:spPr>
          <a:xfrm rot="5400000">
            <a:off x="5974561" y="3198405"/>
            <a:ext cx="1788312" cy="170152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6" name="Google Shape;1486;p61"/>
          <p:cNvSpPr/>
          <p:nvPr/>
        </p:nvSpPr>
        <p:spPr>
          <a:xfrm rot="-5400000">
            <a:off x="7676082" y="3198405"/>
            <a:ext cx="1788312" cy="170152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7" name="Google Shape;1487;p61"/>
          <p:cNvSpPr/>
          <p:nvPr/>
        </p:nvSpPr>
        <p:spPr>
          <a:xfrm flipH="1" rot="5400000">
            <a:off x="7676083" y="3198405"/>
            <a:ext cx="1788312" cy="170152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p61"/>
          <p:cNvSpPr/>
          <p:nvPr/>
        </p:nvSpPr>
        <p:spPr>
          <a:xfrm flipH="1" rot="-5400000">
            <a:off x="9377603" y="3198405"/>
            <a:ext cx="1788312" cy="170152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9" name="Google Shape;1489;p61"/>
          <p:cNvSpPr/>
          <p:nvPr/>
        </p:nvSpPr>
        <p:spPr>
          <a:xfrm rot="5400000">
            <a:off x="9363641" y="3198405"/>
            <a:ext cx="1788312" cy="170152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0" name="Google Shape;1490;p61"/>
          <p:cNvSpPr/>
          <p:nvPr/>
        </p:nvSpPr>
        <p:spPr>
          <a:xfrm flipH="1" rot="-5400000">
            <a:off x="5979798" y="3198405"/>
            <a:ext cx="1788312" cy="170152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1" name="Google Shape;1491;p61"/>
          <p:cNvSpPr/>
          <p:nvPr/>
        </p:nvSpPr>
        <p:spPr>
          <a:xfrm>
            <a:off x="6186806" y="3330973"/>
            <a:ext cx="1366675" cy="1436383"/>
          </a:xfrm>
          <a:prstGeom prst="ellipse">
            <a:avLst/>
          </a:prstGeom>
          <a:solidFill>
            <a:srgbClr val="0289AE"/>
          </a:solidFill>
          <a:ln>
            <a:noFill/>
          </a:ln>
          <a:effectLst>
            <a:outerShdw blurRad="292100" rotWithShape="0" algn="ctr">
              <a:srgbClr val="000000">
                <a:alpha val="5098"/>
              </a:srgbClr>
            </a:outerShdw>
          </a:effectLst>
        </p:spPr>
        <p:txBody>
          <a:bodyPr anchorCtr="0" anchor="b" bIns="180000" lIns="144000" spcFirstLastPara="1" rIns="144000" wrap="square" tIns="0">
            <a:noAutofit/>
          </a:bodyPr>
          <a:lstStyle/>
          <a:p>
            <a:pPr indent="0" lvl="0" marL="0" marR="0" rtl="0" algn="ct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492" name="Google Shape;1492;p61"/>
          <p:cNvGrpSpPr/>
          <p:nvPr/>
        </p:nvGrpSpPr>
        <p:grpSpPr>
          <a:xfrm>
            <a:off x="7876980" y="3330973"/>
            <a:ext cx="1374297" cy="1436383"/>
            <a:chOff x="932116" y="1340592"/>
            <a:chExt cx="403343" cy="401106"/>
          </a:xfrm>
        </p:grpSpPr>
        <p:sp>
          <p:nvSpPr>
            <p:cNvPr id="1493" name="Google Shape;1493;p61"/>
            <p:cNvSpPr/>
            <p:nvPr/>
          </p:nvSpPr>
          <p:spPr>
            <a:xfrm>
              <a:off x="932116" y="1340592"/>
              <a:ext cx="401106" cy="401106"/>
            </a:xfrm>
            <a:prstGeom prst="ellipse">
              <a:avLst/>
            </a:prstGeom>
            <a:solidFill>
              <a:srgbClr val="06677F"/>
            </a:solidFill>
            <a:ln>
              <a:noFill/>
            </a:ln>
            <a:effectLst>
              <a:outerShdw blurRad="292100" rotWithShape="0" algn="ctr">
                <a:srgbClr val="000000">
                  <a:alpha val="5098"/>
                </a:srgbClr>
              </a:outerShdw>
            </a:effectLst>
          </p:spPr>
          <p:txBody>
            <a:bodyPr anchorCtr="0" anchor="b" bIns="180000" lIns="144000" spcFirstLastPara="1" rIns="144000" wrap="square" tIns="0">
              <a:noAutofit/>
            </a:bodyPr>
            <a:lstStyle/>
            <a:p>
              <a:pPr indent="0" lvl="0" marL="0" marR="0" rtl="0" algn="ctr">
                <a:lnSpc>
                  <a:spcPct val="14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94" name="Google Shape;1494;p61"/>
            <p:cNvSpPr/>
            <p:nvPr/>
          </p:nvSpPr>
          <p:spPr>
            <a:xfrm rot="10800000">
              <a:off x="934353" y="1340592"/>
              <a:ext cx="401106" cy="401106"/>
            </a:xfrm>
            <a:prstGeom prst="donut">
              <a:avLst>
                <a:gd fmla="val 9078" name="adj"/>
              </a:avLst>
            </a:prstGeom>
            <a:solidFill>
              <a:srgbClr val="06677F"/>
            </a:solidFill>
            <a:ln>
              <a:noFill/>
            </a:ln>
            <a:effectLst>
              <a:outerShdw blurRad="292100" rotWithShape="0" algn="ctr">
                <a:srgbClr val="000000">
                  <a:alpha val="5098"/>
                </a:srgbClr>
              </a:outerShdw>
            </a:effectLst>
          </p:spPr>
          <p:txBody>
            <a:bodyPr anchorCtr="0" anchor="b" bIns="180000" lIns="144000" spcFirstLastPara="1" rIns="144000" wrap="square" tIns="0">
              <a:noAutofit/>
            </a:bodyPr>
            <a:lstStyle/>
            <a:p>
              <a:pPr indent="0" lvl="0" marL="0" marR="0" rtl="0" algn="ctr">
                <a:lnSpc>
                  <a:spcPct val="14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495" name="Google Shape;1495;p61"/>
          <p:cNvSpPr/>
          <p:nvPr/>
        </p:nvSpPr>
        <p:spPr>
          <a:xfrm>
            <a:off x="9572392" y="3330973"/>
            <a:ext cx="1366675" cy="1436383"/>
          </a:xfrm>
          <a:prstGeom prst="ellipse">
            <a:avLst/>
          </a:prstGeom>
          <a:solidFill>
            <a:srgbClr val="62A844"/>
          </a:solidFill>
          <a:ln>
            <a:noFill/>
          </a:ln>
          <a:effectLst>
            <a:outerShdw blurRad="292100" rotWithShape="0" algn="ctr">
              <a:srgbClr val="000000">
                <a:alpha val="5098"/>
              </a:srgbClr>
            </a:outerShdw>
          </a:effectLst>
        </p:spPr>
        <p:txBody>
          <a:bodyPr anchorCtr="0" anchor="b" bIns="180000" lIns="144000" spcFirstLastPara="1" rIns="144000" wrap="square" tIns="0">
            <a:noAutofit/>
          </a:bodyPr>
          <a:lstStyle/>
          <a:p>
            <a:pPr indent="0" lvl="0" marL="0" marR="0" rtl="0" algn="ctr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96" name="Google Shape;1496;p61"/>
          <p:cNvCxnSpPr/>
          <p:nvPr/>
        </p:nvCxnSpPr>
        <p:spPr>
          <a:xfrm rot="10800000">
            <a:off x="6903149" y="2601489"/>
            <a:ext cx="0" cy="661116"/>
          </a:xfrm>
          <a:prstGeom prst="straightConnector1">
            <a:avLst/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497" name="Google Shape;1497;p61"/>
          <p:cNvSpPr/>
          <p:nvPr/>
        </p:nvSpPr>
        <p:spPr>
          <a:xfrm>
            <a:off x="6193092" y="2343843"/>
            <a:ext cx="1428724" cy="235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Barreras</a:t>
            </a:r>
            <a:endParaRPr b="1" sz="2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98" name="Google Shape;1498;p61"/>
          <p:cNvCxnSpPr/>
          <p:nvPr/>
        </p:nvCxnSpPr>
        <p:spPr>
          <a:xfrm rot="10800000">
            <a:off x="8575717" y="2601489"/>
            <a:ext cx="0" cy="534320"/>
          </a:xfrm>
          <a:prstGeom prst="straightConnector1">
            <a:avLst/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499" name="Google Shape;1499;p61"/>
          <p:cNvSpPr/>
          <p:nvPr/>
        </p:nvSpPr>
        <p:spPr>
          <a:xfrm>
            <a:off x="7822373" y="2343843"/>
            <a:ext cx="1428724" cy="235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6677F"/>
                </a:solidFill>
                <a:latin typeface="Calibri"/>
                <a:ea typeface="Calibri"/>
                <a:cs typeface="Calibri"/>
                <a:sym typeface="Calibri"/>
              </a:rPr>
              <a:t>Miedos</a:t>
            </a:r>
            <a:endParaRPr/>
          </a:p>
        </p:txBody>
      </p:sp>
      <p:cxnSp>
        <p:nvCxnSpPr>
          <p:cNvPr id="1500" name="Google Shape;1500;p61"/>
          <p:cNvCxnSpPr/>
          <p:nvPr/>
        </p:nvCxnSpPr>
        <p:spPr>
          <a:xfrm rot="10800000">
            <a:off x="10294225" y="2601489"/>
            <a:ext cx="0" cy="729484"/>
          </a:xfrm>
          <a:prstGeom prst="straightConnector1">
            <a:avLst/>
          </a:prstGeom>
          <a:noFill/>
          <a:ln cap="flat" cmpd="sng" w="12700">
            <a:solidFill>
              <a:srgbClr val="262626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501" name="Google Shape;1501;p61"/>
          <p:cNvSpPr/>
          <p:nvPr/>
        </p:nvSpPr>
        <p:spPr>
          <a:xfrm>
            <a:off x="9274081" y="2343843"/>
            <a:ext cx="2024203" cy="235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Resistencia</a:t>
            </a:r>
            <a:endParaRPr/>
          </a:p>
        </p:txBody>
      </p:sp>
      <p:sp>
        <p:nvSpPr>
          <p:cNvPr id="1502" name="Google Shape;1502;p61"/>
          <p:cNvSpPr/>
          <p:nvPr/>
        </p:nvSpPr>
        <p:spPr>
          <a:xfrm>
            <a:off x="6472528" y="3686475"/>
            <a:ext cx="822959" cy="666483"/>
          </a:xfrm>
          <a:custGeom>
            <a:rect b="b" l="l" r="r" t="t"/>
            <a:pathLst>
              <a:path extrusionOk="0" h="1579516" w="1744169">
                <a:moveTo>
                  <a:pt x="101706" y="1578581"/>
                </a:moveTo>
                <a:cubicBezTo>
                  <a:pt x="76978" y="1574782"/>
                  <a:pt x="55104" y="1555788"/>
                  <a:pt x="48447" y="1532046"/>
                </a:cubicBezTo>
                <a:lnTo>
                  <a:pt x="48447" y="1138874"/>
                </a:lnTo>
                <a:cubicBezTo>
                  <a:pt x="22768" y="1128428"/>
                  <a:pt x="6600" y="1112283"/>
                  <a:pt x="3747" y="1083792"/>
                </a:cubicBezTo>
                <a:cubicBezTo>
                  <a:pt x="-2910" y="1028710"/>
                  <a:pt x="7552" y="961282"/>
                  <a:pt x="3747" y="904301"/>
                </a:cubicBezTo>
                <a:cubicBezTo>
                  <a:pt x="10405" y="873911"/>
                  <a:pt x="54153" y="886257"/>
                  <a:pt x="54153" y="904301"/>
                </a:cubicBezTo>
                <a:lnTo>
                  <a:pt x="54153" y="1085692"/>
                </a:lnTo>
                <a:cubicBezTo>
                  <a:pt x="72223" y="1088541"/>
                  <a:pt x="123580" y="1094239"/>
                  <a:pt x="137845" y="1085692"/>
                </a:cubicBezTo>
                <a:lnTo>
                  <a:pt x="480223" y="741904"/>
                </a:lnTo>
                <a:lnTo>
                  <a:pt x="59859" y="741904"/>
                </a:lnTo>
                <a:lnTo>
                  <a:pt x="55104" y="746652"/>
                </a:lnTo>
                <a:lnTo>
                  <a:pt x="55104" y="804583"/>
                </a:lnTo>
                <a:cubicBezTo>
                  <a:pt x="55104" y="822627"/>
                  <a:pt x="8503" y="836873"/>
                  <a:pt x="3747" y="797936"/>
                </a:cubicBezTo>
                <a:cubicBezTo>
                  <a:pt x="-1008" y="758998"/>
                  <a:pt x="2796" y="704866"/>
                  <a:pt x="48447" y="692520"/>
                </a:cubicBezTo>
                <a:lnTo>
                  <a:pt x="48447" y="588054"/>
                </a:lnTo>
                <a:cubicBezTo>
                  <a:pt x="25621" y="573809"/>
                  <a:pt x="7552" y="562412"/>
                  <a:pt x="3747" y="532972"/>
                </a:cubicBezTo>
                <a:cubicBezTo>
                  <a:pt x="-7665" y="425657"/>
                  <a:pt x="11356" y="296499"/>
                  <a:pt x="3747" y="187285"/>
                </a:cubicBezTo>
                <a:cubicBezTo>
                  <a:pt x="9454" y="153096"/>
                  <a:pt x="43691" y="146448"/>
                  <a:pt x="46545" y="137901"/>
                </a:cubicBezTo>
                <a:cubicBezTo>
                  <a:pt x="49398" y="75221"/>
                  <a:pt x="28475" y="7793"/>
                  <a:pt x="113118" y="1145"/>
                </a:cubicBezTo>
                <a:cubicBezTo>
                  <a:pt x="140699" y="-754"/>
                  <a:pt x="188251" y="-2653"/>
                  <a:pt x="210125" y="16340"/>
                </a:cubicBezTo>
                <a:cubicBezTo>
                  <a:pt x="231999" y="35334"/>
                  <a:pt x="230097" y="41032"/>
                  <a:pt x="230097" y="46731"/>
                </a:cubicBezTo>
                <a:lnTo>
                  <a:pt x="230097" y="136951"/>
                </a:lnTo>
                <a:lnTo>
                  <a:pt x="1516868" y="136951"/>
                </a:lnTo>
                <a:lnTo>
                  <a:pt x="1516868" y="46731"/>
                </a:lnTo>
                <a:cubicBezTo>
                  <a:pt x="1516868" y="41032"/>
                  <a:pt x="1532085" y="20139"/>
                  <a:pt x="1536840" y="16340"/>
                </a:cubicBezTo>
                <a:cubicBezTo>
                  <a:pt x="1558714" y="-2653"/>
                  <a:pt x="1606267" y="-754"/>
                  <a:pt x="1633848" y="1145"/>
                </a:cubicBezTo>
                <a:cubicBezTo>
                  <a:pt x="1718491" y="7793"/>
                  <a:pt x="1697568" y="75221"/>
                  <a:pt x="1700421" y="137901"/>
                </a:cubicBezTo>
                <a:cubicBezTo>
                  <a:pt x="1722295" y="151196"/>
                  <a:pt x="1734659" y="159744"/>
                  <a:pt x="1744169" y="184436"/>
                </a:cubicBezTo>
                <a:lnTo>
                  <a:pt x="1744169" y="541519"/>
                </a:lnTo>
                <a:cubicBezTo>
                  <a:pt x="1734659" y="565261"/>
                  <a:pt x="1720393" y="574758"/>
                  <a:pt x="1700421" y="588054"/>
                </a:cubicBezTo>
                <a:lnTo>
                  <a:pt x="1700421" y="692520"/>
                </a:lnTo>
                <a:cubicBezTo>
                  <a:pt x="1724197" y="699168"/>
                  <a:pt x="1734659" y="717212"/>
                  <a:pt x="1744169" y="739055"/>
                </a:cubicBezTo>
                <a:lnTo>
                  <a:pt x="1744169" y="1092340"/>
                </a:lnTo>
                <a:cubicBezTo>
                  <a:pt x="1734659" y="1116082"/>
                  <a:pt x="1723246" y="1129377"/>
                  <a:pt x="1699470" y="1138874"/>
                </a:cubicBezTo>
                <a:lnTo>
                  <a:pt x="1699470" y="1532046"/>
                </a:lnTo>
                <a:cubicBezTo>
                  <a:pt x="1689960" y="1558637"/>
                  <a:pt x="1671890" y="1571933"/>
                  <a:pt x="1645260" y="1578581"/>
                </a:cubicBezTo>
                <a:lnTo>
                  <a:pt x="1567274" y="1578581"/>
                </a:lnTo>
                <a:cubicBezTo>
                  <a:pt x="1542547" y="1570983"/>
                  <a:pt x="1523526" y="1557688"/>
                  <a:pt x="1516868" y="1532046"/>
                </a:cubicBezTo>
                <a:cubicBezTo>
                  <a:pt x="1520672" y="1466518"/>
                  <a:pt x="1509260" y="1389593"/>
                  <a:pt x="1515917" y="1325014"/>
                </a:cubicBezTo>
                <a:cubicBezTo>
                  <a:pt x="1517819" y="1304120"/>
                  <a:pt x="1539693" y="1289875"/>
                  <a:pt x="1556812" y="1305070"/>
                </a:cubicBezTo>
                <a:cubicBezTo>
                  <a:pt x="1573931" y="1320265"/>
                  <a:pt x="1567274" y="1321215"/>
                  <a:pt x="1567274" y="1322165"/>
                </a:cubicBezTo>
                <a:lnTo>
                  <a:pt x="1567274" y="1524449"/>
                </a:lnTo>
                <a:cubicBezTo>
                  <a:pt x="1592952" y="1530147"/>
                  <a:pt x="1623386" y="1530147"/>
                  <a:pt x="1649064" y="1524449"/>
                </a:cubicBezTo>
                <a:lnTo>
                  <a:pt x="1649064" y="1140774"/>
                </a:lnTo>
                <a:lnTo>
                  <a:pt x="1567274" y="1140774"/>
                </a:lnTo>
                <a:lnTo>
                  <a:pt x="1567274" y="1217699"/>
                </a:lnTo>
                <a:cubicBezTo>
                  <a:pt x="1567274" y="1218648"/>
                  <a:pt x="1558714" y="1232894"/>
                  <a:pt x="1556812" y="1234793"/>
                </a:cubicBezTo>
                <a:cubicBezTo>
                  <a:pt x="1543498" y="1246189"/>
                  <a:pt x="1515917" y="1233843"/>
                  <a:pt x="1515917" y="1224346"/>
                </a:cubicBezTo>
                <a:lnTo>
                  <a:pt x="1515917" y="1140774"/>
                </a:lnTo>
                <a:lnTo>
                  <a:pt x="229146" y="1140774"/>
                </a:lnTo>
                <a:lnTo>
                  <a:pt x="229146" y="1532996"/>
                </a:lnTo>
                <a:cubicBezTo>
                  <a:pt x="229146" y="1551040"/>
                  <a:pt x="194908" y="1576682"/>
                  <a:pt x="177790" y="1578581"/>
                </a:cubicBezTo>
                <a:cubicBezTo>
                  <a:pt x="153062" y="1576682"/>
                  <a:pt x="123580" y="1581430"/>
                  <a:pt x="99803" y="1578581"/>
                </a:cubicBezTo>
                <a:close/>
                <a:moveTo>
                  <a:pt x="180643" y="56227"/>
                </a:moveTo>
                <a:cubicBezTo>
                  <a:pt x="180643" y="52429"/>
                  <a:pt x="107412" y="50529"/>
                  <a:pt x="98852" y="56227"/>
                </a:cubicBezTo>
                <a:lnTo>
                  <a:pt x="98852" y="137901"/>
                </a:lnTo>
                <a:lnTo>
                  <a:pt x="180643" y="137901"/>
                </a:lnTo>
                <a:lnTo>
                  <a:pt x="180643" y="56227"/>
                </a:lnTo>
                <a:close/>
                <a:moveTo>
                  <a:pt x="1651918" y="56227"/>
                </a:moveTo>
                <a:cubicBezTo>
                  <a:pt x="1651918" y="52429"/>
                  <a:pt x="1578687" y="50529"/>
                  <a:pt x="1570127" y="56227"/>
                </a:cubicBezTo>
                <a:lnTo>
                  <a:pt x="1570127" y="137901"/>
                </a:lnTo>
                <a:lnTo>
                  <a:pt x="1651918" y="137901"/>
                </a:lnTo>
                <a:lnTo>
                  <a:pt x="1651918" y="56227"/>
                </a:lnTo>
                <a:close/>
                <a:moveTo>
                  <a:pt x="238657" y="188234"/>
                </a:moveTo>
                <a:lnTo>
                  <a:pt x="63664" y="188234"/>
                </a:lnTo>
                <a:cubicBezTo>
                  <a:pt x="63664" y="188234"/>
                  <a:pt x="55104" y="195832"/>
                  <a:pt x="55104" y="196782"/>
                </a:cubicBezTo>
                <a:lnTo>
                  <a:pt x="55104" y="375323"/>
                </a:lnTo>
                <a:lnTo>
                  <a:pt x="238657" y="188234"/>
                </a:lnTo>
                <a:close/>
                <a:moveTo>
                  <a:pt x="670434" y="188234"/>
                </a:moveTo>
                <a:lnTo>
                  <a:pt x="314741" y="188234"/>
                </a:lnTo>
                <a:lnTo>
                  <a:pt x="57006" y="444651"/>
                </a:lnTo>
                <a:cubicBezTo>
                  <a:pt x="52251" y="453198"/>
                  <a:pt x="51300" y="527274"/>
                  <a:pt x="57006" y="532972"/>
                </a:cubicBezTo>
                <a:cubicBezTo>
                  <a:pt x="62712" y="538670"/>
                  <a:pt x="61761" y="535821"/>
                  <a:pt x="63664" y="536771"/>
                </a:cubicBezTo>
                <a:lnTo>
                  <a:pt x="310937" y="538670"/>
                </a:lnTo>
                <a:lnTo>
                  <a:pt x="324251" y="534871"/>
                </a:lnTo>
                <a:lnTo>
                  <a:pt x="669483" y="188234"/>
                </a:lnTo>
                <a:close/>
                <a:moveTo>
                  <a:pt x="1109819" y="188234"/>
                </a:moveTo>
                <a:lnTo>
                  <a:pt x="747469" y="188234"/>
                </a:lnTo>
                <a:lnTo>
                  <a:pt x="398433" y="538670"/>
                </a:lnTo>
                <a:lnTo>
                  <a:pt x="760783" y="538670"/>
                </a:lnTo>
                <a:lnTo>
                  <a:pt x="1109819" y="188234"/>
                </a:lnTo>
                <a:close/>
                <a:moveTo>
                  <a:pt x="1538743" y="188234"/>
                </a:moveTo>
                <a:lnTo>
                  <a:pt x="1185903" y="188234"/>
                </a:lnTo>
                <a:lnTo>
                  <a:pt x="836867" y="538670"/>
                </a:lnTo>
                <a:lnTo>
                  <a:pt x="1009007" y="538670"/>
                </a:lnTo>
                <a:cubicBezTo>
                  <a:pt x="1018518" y="538670"/>
                  <a:pt x="1028028" y="571909"/>
                  <a:pt x="1012812" y="583306"/>
                </a:cubicBezTo>
                <a:cubicBezTo>
                  <a:pt x="997595" y="594702"/>
                  <a:pt x="996644" y="589953"/>
                  <a:pt x="995693" y="589953"/>
                </a:cubicBezTo>
                <a:lnTo>
                  <a:pt x="231048" y="589953"/>
                </a:lnTo>
                <a:lnTo>
                  <a:pt x="231048" y="686822"/>
                </a:lnTo>
                <a:lnTo>
                  <a:pt x="235804" y="691570"/>
                </a:lnTo>
                <a:lnTo>
                  <a:pt x="1513064" y="691570"/>
                </a:lnTo>
                <a:lnTo>
                  <a:pt x="1517819" y="686822"/>
                </a:lnTo>
                <a:lnTo>
                  <a:pt x="1517819" y="589953"/>
                </a:lnTo>
                <a:lnTo>
                  <a:pt x="1110770" y="589953"/>
                </a:lnTo>
                <a:cubicBezTo>
                  <a:pt x="1080336" y="589953"/>
                  <a:pt x="1069875" y="543419"/>
                  <a:pt x="1104113" y="538670"/>
                </a:cubicBezTo>
                <a:cubicBezTo>
                  <a:pt x="1138350" y="533922"/>
                  <a:pt x="1181148" y="544368"/>
                  <a:pt x="1196364" y="535821"/>
                </a:cubicBezTo>
                <a:lnTo>
                  <a:pt x="1533036" y="199631"/>
                </a:lnTo>
                <a:lnTo>
                  <a:pt x="1537791" y="189184"/>
                </a:lnTo>
                <a:close/>
                <a:moveTo>
                  <a:pt x="1269595" y="538670"/>
                </a:moveTo>
                <a:lnTo>
                  <a:pt x="1683302" y="538670"/>
                </a:lnTo>
                <a:cubicBezTo>
                  <a:pt x="1684253" y="538670"/>
                  <a:pt x="1695666" y="531073"/>
                  <a:pt x="1695666" y="530123"/>
                </a:cubicBezTo>
                <a:lnTo>
                  <a:pt x="1695666" y="196782"/>
                </a:lnTo>
                <a:cubicBezTo>
                  <a:pt x="1695666" y="183486"/>
                  <a:pt x="1624337" y="186335"/>
                  <a:pt x="1611973" y="191083"/>
                </a:cubicBezTo>
                <a:lnTo>
                  <a:pt x="1275302" y="527274"/>
                </a:lnTo>
                <a:lnTo>
                  <a:pt x="1270546" y="537720"/>
                </a:lnTo>
                <a:close/>
                <a:moveTo>
                  <a:pt x="180643" y="589953"/>
                </a:moveTo>
                <a:lnTo>
                  <a:pt x="98852" y="589953"/>
                </a:lnTo>
                <a:lnTo>
                  <a:pt x="98852" y="691570"/>
                </a:lnTo>
                <a:lnTo>
                  <a:pt x="180643" y="691570"/>
                </a:lnTo>
                <a:lnTo>
                  <a:pt x="180643" y="589953"/>
                </a:lnTo>
                <a:close/>
                <a:moveTo>
                  <a:pt x="1651918" y="589953"/>
                </a:moveTo>
                <a:lnTo>
                  <a:pt x="1570127" y="589953"/>
                </a:lnTo>
                <a:lnTo>
                  <a:pt x="1570127" y="691570"/>
                </a:lnTo>
                <a:lnTo>
                  <a:pt x="1651918" y="691570"/>
                </a:lnTo>
                <a:lnTo>
                  <a:pt x="1651918" y="589953"/>
                </a:lnTo>
                <a:close/>
                <a:moveTo>
                  <a:pt x="912951" y="742854"/>
                </a:moveTo>
                <a:lnTo>
                  <a:pt x="553454" y="742854"/>
                </a:lnTo>
                <a:lnTo>
                  <a:pt x="208223" y="1089491"/>
                </a:lnTo>
                <a:lnTo>
                  <a:pt x="567720" y="1089491"/>
                </a:lnTo>
                <a:lnTo>
                  <a:pt x="912951" y="742854"/>
                </a:lnTo>
                <a:close/>
                <a:moveTo>
                  <a:pt x="1351386" y="742854"/>
                </a:moveTo>
                <a:lnTo>
                  <a:pt x="985231" y="742854"/>
                </a:lnTo>
                <a:lnTo>
                  <a:pt x="640000" y="1089491"/>
                </a:lnTo>
                <a:lnTo>
                  <a:pt x="1006154" y="1089491"/>
                </a:lnTo>
                <a:lnTo>
                  <a:pt x="1351386" y="742854"/>
                </a:lnTo>
                <a:close/>
                <a:moveTo>
                  <a:pt x="1079385" y="1089491"/>
                </a:moveTo>
                <a:lnTo>
                  <a:pt x="1435078" y="1089491"/>
                </a:lnTo>
                <a:lnTo>
                  <a:pt x="1695666" y="829275"/>
                </a:lnTo>
                <a:lnTo>
                  <a:pt x="1695666" y="747602"/>
                </a:lnTo>
                <a:lnTo>
                  <a:pt x="1690911" y="742854"/>
                </a:lnTo>
                <a:lnTo>
                  <a:pt x="1425567" y="742854"/>
                </a:lnTo>
                <a:lnTo>
                  <a:pt x="1080336" y="1089491"/>
                </a:lnTo>
                <a:close/>
                <a:moveTo>
                  <a:pt x="1695666" y="1085692"/>
                </a:moveTo>
                <a:lnTo>
                  <a:pt x="1695666" y="905250"/>
                </a:lnTo>
                <a:lnTo>
                  <a:pt x="1512113" y="1088541"/>
                </a:lnTo>
                <a:lnTo>
                  <a:pt x="1687106" y="1088541"/>
                </a:lnTo>
                <a:cubicBezTo>
                  <a:pt x="1688057" y="1088541"/>
                  <a:pt x="1691861" y="1083792"/>
                  <a:pt x="1695666" y="1084742"/>
                </a:cubicBezTo>
                <a:close/>
                <a:moveTo>
                  <a:pt x="180643" y="1139824"/>
                </a:moveTo>
                <a:lnTo>
                  <a:pt x="98852" y="1139824"/>
                </a:lnTo>
                <a:lnTo>
                  <a:pt x="98852" y="1523499"/>
                </a:lnTo>
                <a:cubicBezTo>
                  <a:pt x="124531" y="1529197"/>
                  <a:pt x="154964" y="1529197"/>
                  <a:pt x="180643" y="1523499"/>
                </a:cubicBezTo>
                <a:lnTo>
                  <a:pt x="180643" y="11398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03" name="Google Shape;1503;p61"/>
          <p:cNvGrpSpPr/>
          <p:nvPr/>
        </p:nvGrpSpPr>
        <p:grpSpPr>
          <a:xfrm>
            <a:off x="8178476" y="3621879"/>
            <a:ext cx="774480" cy="692358"/>
            <a:chOff x="7284496" y="2127428"/>
            <a:chExt cx="2245645" cy="2249982"/>
          </a:xfrm>
        </p:grpSpPr>
        <p:grpSp>
          <p:nvGrpSpPr>
            <p:cNvPr id="1504" name="Google Shape;1504;p61"/>
            <p:cNvGrpSpPr/>
            <p:nvPr/>
          </p:nvGrpSpPr>
          <p:grpSpPr>
            <a:xfrm>
              <a:off x="7284496" y="2127428"/>
              <a:ext cx="2245645" cy="2249982"/>
              <a:chOff x="5098317" y="2100784"/>
              <a:chExt cx="2245645" cy="2249982"/>
            </a:xfrm>
          </p:grpSpPr>
          <p:sp>
            <p:nvSpPr>
              <p:cNvPr id="1505" name="Google Shape;1505;p61"/>
              <p:cNvSpPr/>
              <p:nvPr/>
            </p:nvSpPr>
            <p:spPr>
              <a:xfrm>
                <a:off x="5098317" y="2100784"/>
                <a:ext cx="2244434" cy="2249772"/>
              </a:xfrm>
              <a:custGeom>
                <a:rect b="b" l="l" r="r" t="t"/>
                <a:pathLst>
                  <a:path extrusionOk="0" h="2249773" w="2244435">
                    <a:moveTo>
                      <a:pt x="1547886" y="434488"/>
                    </a:moveTo>
                    <a:cubicBezTo>
                      <a:pt x="1544259" y="389736"/>
                      <a:pt x="1540631" y="346193"/>
                      <a:pt x="1537003" y="302650"/>
                    </a:cubicBezTo>
                    <a:cubicBezTo>
                      <a:pt x="1531561" y="240964"/>
                      <a:pt x="1525514" y="179278"/>
                      <a:pt x="1521282" y="117593"/>
                    </a:cubicBezTo>
                    <a:cubicBezTo>
                      <a:pt x="1516445" y="49254"/>
                      <a:pt x="1563002" y="269"/>
                      <a:pt x="1631932" y="269"/>
                    </a:cubicBezTo>
                    <a:cubicBezTo>
                      <a:pt x="1656118" y="269"/>
                      <a:pt x="1680303" y="-336"/>
                      <a:pt x="1704489" y="269"/>
                    </a:cubicBezTo>
                    <a:cubicBezTo>
                      <a:pt x="1767372" y="1478"/>
                      <a:pt x="1813929" y="50464"/>
                      <a:pt x="1809697" y="113964"/>
                    </a:cubicBezTo>
                    <a:cubicBezTo>
                      <a:pt x="1804255" y="194397"/>
                      <a:pt x="1796394" y="274831"/>
                      <a:pt x="1789744" y="355869"/>
                    </a:cubicBezTo>
                    <a:cubicBezTo>
                      <a:pt x="1787325" y="381269"/>
                      <a:pt x="1785511" y="407274"/>
                      <a:pt x="1783093" y="435697"/>
                    </a:cubicBezTo>
                    <a:cubicBezTo>
                      <a:pt x="1792162" y="435697"/>
                      <a:pt x="1800023" y="435697"/>
                      <a:pt x="1807883" y="435697"/>
                    </a:cubicBezTo>
                    <a:cubicBezTo>
                      <a:pt x="1914300" y="435697"/>
                      <a:pt x="2020717" y="435697"/>
                      <a:pt x="2127134" y="435697"/>
                    </a:cubicBezTo>
                    <a:cubicBezTo>
                      <a:pt x="2199691" y="435697"/>
                      <a:pt x="2244435" y="480450"/>
                      <a:pt x="2244435" y="553021"/>
                    </a:cubicBezTo>
                    <a:cubicBezTo>
                      <a:pt x="2244435" y="765293"/>
                      <a:pt x="2244435" y="977564"/>
                      <a:pt x="2244435" y="1190440"/>
                    </a:cubicBezTo>
                    <a:cubicBezTo>
                      <a:pt x="2244435" y="1261197"/>
                      <a:pt x="2199087" y="1306554"/>
                      <a:pt x="2128344" y="1307159"/>
                    </a:cubicBezTo>
                    <a:cubicBezTo>
                      <a:pt x="2033415" y="1307159"/>
                      <a:pt x="1938486" y="1306554"/>
                      <a:pt x="1843557" y="1307764"/>
                    </a:cubicBezTo>
                    <a:cubicBezTo>
                      <a:pt x="1833278" y="1307764"/>
                      <a:pt x="1820580" y="1313207"/>
                      <a:pt x="1812720" y="1320464"/>
                    </a:cubicBezTo>
                    <a:cubicBezTo>
                      <a:pt x="1778255" y="1353121"/>
                      <a:pt x="1745000" y="1386988"/>
                      <a:pt x="1711744" y="1420855"/>
                    </a:cubicBezTo>
                    <a:cubicBezTo>
                      <a:pt x="1682722" y="1449883"/>
                      <a:pt x="1649466" y="1461374"/>
                      <a:pt x="1610769" y="1444440"/>
                    </a:cubicBezTo>
                    <a:cubicBezTo>
                      <a:pt x="1572677" y="1428112"/>
                      <a:pt x="1555747" y="1397269"/>
                      <a:pt x="1556956" y="1356145"/>
                    </a:cubicBezTo>
                    <a:cubicBezTo>
                      <a:pt x="1557560" y="1340421"/>
                      <a:pt x="1556956" y="1324697"/>
                      <a:pt x="1556956" y="1306554"/>
                    </a:cubicBezTo>
                    <a:cubicBezTo>
                      <a:pt x="1546677" y="1306554"/>
                      <a:pt x="1538817" y="1306554"/>
                      <a:pt x="1530956" y="1306554"/>
                    </a:cubicBezTo>
                    <a:cubicBezTo>
                      <a:pt x="1422121" y="1306554"/>
                      <a:pt x="1313889" y="1306554"/>
                      <a:pt x="1205054" y="1306554"/>
                    </a:cubicBezTo>
                    <a:cubicBezTo>
                      <a:pt x="1131287" y="1306554"/>
                      <a:pt x="1086544" y="1261802"/>
                      <a:pt x="1086544" y="1188021"/>
                    </a:cubicBezTo>
                    <a:cubicBezTo>
                      <a:pt x="1086544" y="1149316"/>
                      <a:pt x="1086544" y="1110007"/>
                      <a:pt x="1086544" y="1065859"/>
                    </a:cubicBezTo>
                    <a:cubicBezTo>
                      <a:pt x="1061149" y="1103959"/>
                      <a:pt x="1038777" y="1136617"/>
                      <a:pt x="1017010" y="1169878"/>
                    </a:cubicBezTo>
                    <a:cubicBezTo>
                      <a:pt x="1013987" y="1174716"/>
                      <a:pt x="1013987" y="1182578"/>
                      <a:pt x="1013987" y="1189231"/>
                    </a:cubicBezTo>
                    <a:cubicBezTo>
                      <a:pt x="1013987" y="1243054"/>
                      <a:pt x="1017010" y="1296878"/>
                      <a:pt x="1012777" y="1350097"/>
                    </a:cubicBezTo>
                    <a:cubicBezTo>
                      <a:pt x="1009754" y="1390012"/>
                      <a:pt x="999475" y="1429926"/>
                      <a:pt x="989801" y="1469236"/>
                    </a:cubicBezTo>
                    <a:cubicBezTo>
                      <a:pt x="987382" y="1480121"/>
                      <a:pt x="987382" y="1487378"/>
                      <a:pt x="992824" y="1497659"/>
                    </a:cubicBezTo>
                    <a:cubicBezTo>
                      <a:pt x="1002498" y="1518221"/>
                      <a:pt x="1012777" y="1541202"/>
                      <a:pt x="1012777" y="1562974"/>
                    </a:cubicBezTo>
                    <a:cubicBezTo>
                      <a:pt x="1014591" y="1708117"/>
                      <a:pt x="1014591" y="1853259"/>
                      <a:pt x="1013382" y="1998402"/>
                    </a:cubicBezTo>
                    <a:cubicBezTo>
                      <a:pt x="1012172" y="2136893"/>
                      <a:pt x="903941" y="2248169"/>
                      <a:pt x="767292" y="2248774"/>
                    </a:cubicBezTo>
                    <a:cubicBezTo>
                      <a:pt x="515156" y="2250588"/>
                      <a:pt x="263624" y="2249379"/>
                      <a:pt x="11488" y="2249379"/>
                    </a:cubicBezTo>
                    <a:cubicBezTo>
                      <a:pt x="8465" y="2249379"/>
                      <a:pt x="5442" y="2248774"/>
                      <a:pt x="0" y="2248169"/>
                    </a:cubicBezTo>
                    <a:cubicBezTo>
                      <a:pt x="0" y="2239702"/>
                      <a:pt x="0" y="2231840"/>
                      <a:pt x="0" y="2223978"/>
                    </a:cubicBezTo>
                    <a:cubicBezTo>
                      <a:pt x="0" y="2017150"/>
                      <a:pt x="0" y="1809716"/>
                      <a:pt x="0" y="1602888"/>
                    </a:cubicBezTo>
                    <a:cubicBezTo>
                      <a:pt x="0" y="1471050"/>
                      <a:pt x="86464" y="1382755"/>
                      <a:pt x="217672" y="1378521"/>
                    </a:cubicBezTo>
                    <a:cubicBezTo>
                      <a:pt x="224927" y="1378521"/>
                      <a:pt x="231578" y="1370659"/>
                      <a:pt x="238834" y="1366426"/>
                    </a:cubicBezTo>
                    <a:cubicBezTo>
                      <a:pt x="239439" y="1365821"/>
                      <a:pt x="239439" y="1365216"/>
                      <a:pt x="240043" y="1364612"/>
                    </a:cubicBezTo>
                    <a:cubicBezTo>
                      <a:pt x="306554" y="1287202"/>
                      <a:pt x="265438" y="1212212"/>
                      <a:pt x="233392" y="1138431"/>
                    </a:cubicBezTo>
                    <a:cubicBezTo>
                      <a:pt x="210416" y="1084607"/>
                      <a:pt x="172928" y="1038645"/>
                      <a:pt x="125766" y="1002964"/>
                    </a:cubicBezTo>
                    <a:cubicBezTo>
                      <a:pt x="87069" y="973331"/>
                      <a:pt x="71952" y="936440"/>
                      <a:pt x="71348" y="887455"/>
                    </a:cubicBezTo>
                    <a:cubicBezTo>
                      <a:pt x="70743" y="795531"/>
                      <a:pt x="74976" y="704212"/>
                      <a:pt x="113673" y="618940"/>
                    </a:cubicBezTo>
                    <a:cubicBezTo>
                      <a:pt x="207393" y="412112"/>
                      <a:pt x="366414" y="299626"/>
                      <a:pt x="594364" y="289950"/>
                    </a:cubicBezTo>
                    <a:cubicBezTo>
                      <a:pt x="656038" y="287531"/>
                      <a:pt x="718316" y="289950"/>
                      <a:pt x="779990" y="289345"/>
                    </a:cubicBezTo>
                    <a:cubicBezTo>
                      <a:pt x="787850" y="289345"/>
                      <a:pt x="798734" y="286926"/>
                      <a:pt x="803571" y="281483"/>
                    </a:cubicBezTo>
                    <a:cubicBezTo>
                      <a:pt x="849524" y="229474"/>
                      <a:pt x="907569" y="211935"/>
                      <a:pt x="974685" y="218588"/>
                    </a:cubicBezTo>
                    <a:cubicBezTo>
                      <a:pt x="1116171" y="232497"/>
                      <a:pt x="1226821" y="299626"/>
                      <a:pt x="1304820" y="418764"/>
                    </a:cubicBezTo>
                    <a:cubicBezTo>
                      <a:pt x="1312680" y="430859"/>
                      <a:pt x="1320540" y="435697"/>
                      <a:pt x="1335657" y="435697"/>
                    </a:cubicBezTo>
                    <a:cubicBezTo>
                      <a:pt x="1399144" y="435093"/>
                      <a:pt x="1462632" y="435093"/>
                      <a:pt x="1525514" y="435093"/>
                    </a:cubicBezTo>
                    <a:cubicBezTo>
                      <a:pt x="1532770" y="435697"/>
                      <a:pt x="1539421" y="435093"/>
                      <a:pt x="1547886" y="434488"/>
                    </a:cubicBezTo>
                    <a:close/>
                    <a:moveTo>
                      <a:pt x="1629513" y="1233983"/>
                    </a:moveTo>
                    <a:cubicBezTo>
                      <a:pt x="1629513" y="1272688"/>
                      <a:pt x="1628909" y="1308369"/>
                      <a:pt x="1630118" y="1344050"/>
                    </a:cubicBezTo>
                    <a:cubicBezTo>
                      <a:pt x="1630722" y="1354935"/>
                      <a:pt x="1636164" y="1365821"/>
                      <a:pt x="1639187" y="1376707"/>
                    </a:cubicBezTo>
                    <a:cubicBezTo>
                      <a:pt x="1649466" y="1371264"/>
                      <a:pt x="1661559" y="1367636"/>
                      <a:pt x="1670024" y="1359773"/>
                    </a:cubicBezTo>
                    <a:cubicBezTo>
                      <a:pt x="1708117" y="1322883"/>
                      <a:pt x="1744395" y="1284783"/>
                      <a:pt x="1782488" y="1248497"/>
                    </a:cubicBezTo>
                    <a:cubicBezTo>
                      <a:pt x="1790348" y="1240636"/>
                      <a:pt x="1804255" y="1235193"/>
                      <a:pt x="1815139" y="1235193"/>
                    </a:cubicBezTo>
                    <a:cubicBezTo>
                      <a:pt x="1918532" y="1233983"/>
                      <a:pt x="2021927" y="1234588"/>
                      <a:pt x="2124716" y="1234588"/>
                    </a:cubicBezTo>
                    <a:cubicBezTo>
                      <a:pt x="2159785" y="1234588"/>
                      <a:pt x="2171878" y="1222493"/>
                      <a:pt x="2171878" y="1186812"/>
                    </a:cubicBezTo>
                    <a:cubicBezTo>
                      <a:pt x="2171878" y="976959"/>
                      <a:pt x="2171878" y="766502"/>
                      <a:pt x="2171878" y="556650"/>
                    </a:cubicBezTo>
                    <a:cubicBezTo>
                      <a:pt x="2171878" y="520969"/>
                      <a:pt x="2159785" y="508874"/>
                      <a:pt x="2124716" y="508874"/>
                    </a:cubicBezTo>
                    <a:cubicBezTo>
                      <a:pt x="2015275" y="508874"/>
                      <a:pt x="1905835" y="508874"/>
                      <a:pt x="1796999" y="508874"/>
                    </a:cubicBezTo>
                    <a:cubicBezTo>
                      <a:pt x="1790953" y="508874"/>
                      <a:pt x="1784906" y="509478"/>
                      <a:pt x="1779465" y="509478"/>
                    </a:cubicBezTo>
                    <a:cubicBezTo>
                      <a:pt x="1758907" y="571164"/>
                      <a:pt x="1744395" y="581445"/>
                      <a:pt x="1678489" y="581445"/>
                    </a:cubicBezTo>
                    <a:cubicBezTo>
                      <a:pt x="1660350" y="581445"/>
                      <a:pt x="1642210" y="582050"/>
                      <a:pt x="1624071" y="581445"/>
                    </a:cubicBezTo>
                    <a:cubicBezTo>
                      <a:pt x="1601095" y="580840"/>
                      <a:pt x="1581142" y="571164"/>
                      <a:pt x="1568444" y="551812"/>
                    </a:cubicBezTo>
                    <a:cubicBezTo>
                      <a:pt x="1560584" y="539716"/>
                      <a:pt x="1556351" y="524597"/>
                      <a:pt x="1549096" y="508874"/>
                    </a:cubicBezTo>
                    <a:cubicBezTo>
                      <a:pt x="1542444" y="508874"/>
                      <a:pt x="1534584" y="508874"/>
                      <a:pt x="1526119" y="508874"/>
                    </a:cubicBezTo>
                    <a:cubicBezTo>
                      <a:pt x="1468073" y="508874"/>
                      <a:pt x="1410028" y="508874"/>
                      <a:pt x="1350773" y="508874"/>
                    </a:cubicBezTo>
                    <a:cubicBezTo>
                      <a:pt x="1351982" y="514921"/>
                      <a:pt x="1351982" y="519155"/>
                      <a:pt x="1353191" y="523388"/>
                    </a:cubicBezTo>
                    <a:cubicBezTo>
                      <a:pt x="1369517" y="572978"/>
                      <a:pt x="1374958" y="623174"/>
                      <a:pt x="1374958" y="675183"/>
                    </a:cubicBezTo>
                    <a:cubicBezTo>
                      <a:pt x="1373749" y="782831"/>
                      <a:pt x="1302401" y="861450"/>
                      <a:pt x="1195379" y="871731"/>
                    </a:cubicBezTo>
                    <a:cubicBezTo>
                      <a:pt x="1189938" y="872335"/>
                      <a:pt x="1181473" y="874150"/>
                      <a:pt x="1180263" y="877174"/>
                    </a:cubicBezTo>
                    <a:cubicBezTo>
                      <a:pt x="1171798" y="898340"/>
                      <a:pt x="1159101" y="920716"/>
                      <a:pt x="1158496" y="942488"/>
                    </a:cubicBezTo>
                    <a:cubicBezTo>
                      <a:pt x="1156078" y="1023526"/>
                      <a:pt x="1157287" y="1103959"/>
                      <a:pt x="1157287" y="1184997"/>
                    </a:cubicBezTo>
                    <a:cubicBezTo>
                      <a:pt x="1157287" y="1223097"/>
                      <a:pt x="1168775" y="1234588"/>
                      <a:pt x="1207472" y="1234588"/>
                    </a:cubicBezTo>
                    <a:cubicBezTo>
                      <a:pt x="1338680" y="1234588"/>
                      <a:pt x="1469887" y="1234588"/>
                      <a:pt x="1601095" y="1234588"/>
                    </a:cubicBezTo>
                    <a:cubicBezTo>
                      <a:pt x="1611374" y="1233983"/>
                      <a:pt x="1619234" y="1233983"/>
                      <a:pt x="1629513" y="1233983"/>
                    </a:cubicBezTo>
                    <a:close/>
                    <a:moveTo>
                      <a:pt x="203765" y="1786131"/>
                    </a:moveTo>
                    <a:cubicBezTo>
                      <a:pt x="262415" y="1832093"/>
                      <a:pt x="318647" y="1876240"/>
                      <a:pt x="374879" y="1920388"/>
                    </a:cubicBezTo>
                    <a:cubicBezTo>
                      <a:pt x="466785" y="1992959"/>
                      <a:pt x="558086" y="2065531"/>
                      <a:pt x="650596" y="2136893"/>
                    </a:cubicBezTo>
                    <a:cubicBezTo>
                      <a:pt x="708642" y="2181645"/>
                      <a:pt x="772734" y="2190717"/>
                      <a:pt x="839849" y="2158664"/>
                    </a:cubicBezTo>
                    <a:cubicBezTo>
                      <a:pt x="903941" y="2127821"/>
                      <a:pt x="940220" y="2075207"/>
                      <a:pt x="941429" y="2004450"/>
                    </a:cubicBezTo>
                    <a:cubicBezTo>
                      <a:pt x="943848" y="1858097"/>
                      <a:pt x="942639" y="1711140"/>
                      <a:pt x="942034" y="1564788"/>
                    </a:cubicBezTo>
                    <a:cubicBezTo>
                      <a:pt x="942034" y="1536969"/>
                      <a:pt x="928127" y="1524269"/>
                      <a:pt x="899104" y="1524269"/>
                    </a:cubicBezTo>
                    <a:cubicBezTo>
                      <a:pt x="846500" y="1524269"/>
                      <a:pt x="793292" y="1524269"/>
                      <a:pt x="740688" y="1524269"/>
                    </a:cubicBezTo>
                    <a:cubicBezTo>
                      <a:pt x="735851" y="1524269"/>
                      <a:pt x="731013" y="1525478"/>
                      <a:pt x="723758" y="1526083"/>
                    </a:cubicBezTo>
                    <a:cubicBezTo>
                      <a:pt x="723758" y="1659131"/>
                      <a:pt x="723758" y="1790969"/>
                      <a:pt x="723758" y="1921597"/>
                    </a:cubicBezTo>
                    <a:cubicBezTo>
                      <a:pt x="698967" y="1921597"/>
                      <a:pt x="676596" y="1921597"/>
                      <a:pt x="652410" y="1921597"/>
                    </a:cubicBezTo>
                    <a:cubicBezTo>
                      <a:pt x="652410" y="1908293"/>
                      <a:pt x="654224" y="1896197"/>
                      <a:pt x="651805" y="1884707"/>
                    </a:cubicBezTo>
                    <a:cubicBezTo>
                      <a:pt x="649387" y="1873216"/>
                      <a:pt x="646968" y="1859307"/>
                      <a:pt x="639108" y="1850840"/>
                    </a:cubicBezTo>
                    <a:cubicBezTo>
                      <a:pt x="534504" y="1734726"/>
                      <a:pt x="428692" y="1619821"/>
                      <a:pt x="322879" y="1504916"/>
                    </a:cubicBezTo>
                    <a:cubicBezTo>
                      <a:pt x="276322" y="1454117"/>
                      <a:pt x="218881" y="1438997"/>
                      <a:pt x="162044" y="1460769"/>
                    </a:cubicBezTo>
                    <a:cubicBezTo>
                      <a:pt x="105208" y="1483145"/>
                      <a:pt x="73162" y="1533945"/>
                      <a:pt x="73162" y="1602283"/>
                    </a:cubicBezTo>
                    <a:cubicBezTo>
                      <a:pt x="73162" y="1786131"/>
                      <a:pt x="73162" y="1969374"/>
                      <a:pt x="73162" y="2153221"/>
                    </a:cubicBezTo>
                    <a:cubicBezTo>
                      <a:pt x="73162" y="2160478"/>
                      <a:pt x="73767" y="2167736"/>
                      <a:pt x="74371" y="2174993"/>
                    </a:cubicBezTo>
                    <a:cubicBezTo>
                      <a:pt x="243067" y="2174993"/>
                      <a:pt x="410553" y="2174993"/>
                      <a:pt x="581667" y="2174993"/>
                    </a:cubicBezTo>
                    <a:cubicBezTo>
                      <a:pt x="438971" y="2062507"/>
                      <a:pt x="299903" y="1953045"/>
                      <a:pt x="160230" y="1842978"/>
                    </a:cubicBezTo>
                    <a:cubicBezTo>
                      <a:pt x="174742" y="1823626"/>
                      <a:pt x="188649" y="1806088"/>
                      <a:pt x="203765" y="1786131"/>
                    </a:cubicBezTo>
                    <a:close/>
                    <a:moveTo>
                      <a:pt x="333158" y="1194069"/>
                    </a:moveTo>
                    <a:cubicBezTo>
                      <a:pt x="363995" y="1137826"/>
                      <a:pt x="393623" y="1084607"/>
                      <a:pt x="421436" y="1030178"/>
                    </a:cubicBezTo>
                    <a:cubicBezTo>
                      <a:pt x="427483" y="1018083"/>
                      <a:pt x="429901" y="1001150"/>
                      <a:pt x="428087" y="987845"/>
                    </a:cubicBezTo>
                    <a:cubicBezTo>
                      <a:pt x="420832" y="942488"/>
                      <a:pt x="410553" y="897736"/>
                      <a:pt x="402088" y="852378"/>
                    </a:cubicBezTo>
                    <a:cubicBezTo>
                      <a:pt x="383948" y="755617"/>
                      <a:pt x="464366" y="675183"/>
                      <a:pt x="561109" y="692117"/>
                    </a:cubicBezTo>
                    <a:cubicBezTo>
                      <a:pt x="598597" y="698769"/>
                      <a:pt x="630038" y="716307"/>
                      <a:pt x="658456" y="742312"/>
                    </a:cubicBezTo>
                    <a:cubicBezTo>
                      <a:pt x="678410" y="721750"/>
                      <a:pt x="697153" y="703002"/>
                      <a:pt x="715897" y="684254"/>
                    </a:cubicBezTo>
                    <a:cubicBezTo>
                      <a:pt x="806594" y="594750"/>
                      <a:pt x="933569" y="594750"/>
                      <a:pt x="1024870" y="684859"/>
                    </a:cubicBezTo>
                    <a:cubicBezTo>
                      <a:pt x="1051474" y="711469"/>
                      <a:pt x="1077474" y="738683"/>
                      <a:pt x="1105288" y="764688"/>
                    </a:cubicBezTo>
                    <a:cubicBezTo>
                      <a:pt x="1142171" y="799764"/>
                      <a:pt x="1185705" y="809440"/>
                      <a:pt x="1232867" y="789483"/>
                    </a:cubicBezTo>
                    <a:cubicBezTo>
                      <a:pt x="1279425" y="769526"/>
                      <a:pt x="1304215" y="732031"/>
                      <a:pt x="1304820" y="681231"/>
                    </a:cubicBezTo>
                    <a:cubicBezTo>
                      <a:pt x="1305424" y="654621"/>
                      <a:pt x="1303611" y="628617"/>
                      <a:pt x="1300587" y="602007"/>
                    </a:cubicBezTo>
                    <a:cubicBezTo>
                      <a:pt x="1278215" y="428440"/>
                      <a:pt x="1117985" y="288740"/>
                      <a:pt x="943848" y="290554"/>
                    </a:cubicBezTo>
                    <a:cubicBezTo>
                      <a:pt x="882779" y="291159"/>
                      <a:pt x="833803" y="340750"/>
                      <a:pt x="835012" y="400016"/>
                    </a:cubicBezTo>
                    <a:cubicBezTo>
                      <a:pt x="835617" y="435093"/>
                      <a:pt x="861616" y="465331"/>
                      <a:pt x="896081" y="470774"/>
                    </a:cubicBezTo>
                    <a:cubicBezTo>
                      <a:pt x="930546" y="476216"/>
                      <a:pt x="964406" y="455050"/>
                      <a:pt x="975289" y="421183"/>
                    </a:cubicBezTo>
                    <a:cubicBezTo>
                      <a:pt x="977708" y="413926"/>
                      <a:pt x="978917" y="407274"/>
                      <a:pt x="980731" y="400016"/>
                    </a:cubicBezTo>
                    <a:cubicBezTo>
                      <a:pt x="1004917" y="400016"/>
                      <a:pt x="1027893" y="400016"/>
                      <a:pt x="1050265" y="400016"/>
                    </a:cubicBezTo>
                    <a:cubicBezTo>
                      <a:pt x="1050265" y="481659"/>
                      <a:pt x="981940" y="546369"/>
                      <a:pt x="900314" y="543345"/>
                    </a:cubicBezTo>
                    <a:cubicBezTo>
                      <a:pt x="811431" y="540321"/>
                      <a:pt x="755804" y="467145"/>
                      <a:pt x="763664" y="361312"/>
                    </a:cubicBezTo>
                    <a:cubicBezTo>
                      <a:pt x="708642" y="361312"/>
                      <a:pt x="653619" y="359497"/>
                      <a:pt x="598597" y="361916"/>
                    </a:cubicBezTo>
                    <a:cubicBezTo>
                      <a:pt x="400274" y="369778"/>
                      <a:pt x="262415" y="467145"/>
                      <a:pt x="181393" y="646759"/>
                    </a:cubicBezTo>
                    <a:cubicBezTo>
                      <a:pt x="145114" y="725983"/>
                      <a:pt x="143905" y="810650"/>
                      <a:pt x="145719" y="895316"/>
                    </a:cubicBezTo>
                    <a:cubicBezTo>
                      <a:pt x="146324" y="915274"/>
                      <a:pt x="152370" y="929183"/>
                      <a:pt x="168091" y="941278"/>
                    </a:cubicBezTo>
                    <a:cubicBezTo>
                      <a:pt x="236415" y="994497"/>
                      <a:pt x="285392" y="1062231"/>
                      <a:pt x="316228" y="1143269"/>
                    </a:cubicBezTo>
                    <a:cubicBezTo>
                      <a:pt x="321670" y="1159597"/>
                      <a:pt x="326507" y="1175321"/>
                      <a:pt x="333158" y="1194069"/>
                    </a:cubicBezTo>
                    <a:close/>
                    <a:moveTo>
                      <a:pt x="1110125" y="863264"/>
                    </a:moveTo>
                    <a:cubicBezTo>
                      <a:pt x="1077474" y="834236"/>
                      <a:pt x="1049056" y="810045"/>
                      <a:pt x="1021242" y="784645"/>
                    </a:cubicBezTo>
                    <a:cubicBezTo>
                      <a:pt x="1001894" y="766502"/>
                      <a:pt x="984359" y="747150"/>
                      <a:pt x="965010" y="729007"/>
                    </a:cubicBezTo>
                    <a:cubicBezTo>
                      <a:pt x="909383" y="676997"/>
                      <a:pt x="828361" y="676393"/>
                      <a:pt x="773338" y="729007"/>
                    </a:cubicBezTo>
                    <a:cubicBezTo>
                      <a:pt x="741897" y="759245"/>
                      <a:pt x="711060" y="790693"/>
                      <a:pt x="680223" y="822140"/>
                    </a:cubicBezTo>
                    <a:cubicBezTo>
                      <a:pt x="668131" y="834236"/>
                      <a:pt x="657247" y="847540"/>
                      <a:pt x="643340" y="862054"/>
                    </a:cubicBezTo>
                    <a:cubicBezTo>
                      <a:pt x="633061" y="842097"/>
                      <a:pt x="625806" y="827583"/>
                      <a:pt x="617945" y="813069"/>
                    </a:cubicBezTo>
                    <a:cubicBezTo>
                      <a:pt x="603434" y="787064"/>
                      <a:pt x="581667" y="770736"/>
                      <a:pt x="553248" y="764688"/>
                    </a:cubicBezTo>
                    <a:cubicBezTo>
                      <a:pt x="502458" y="753802"/>
                      <a:pt x="463157" y="791902"/>
                      <a:pt x="473435" y="843307"/>
                    </a:cubicBezTo>
                    <a:cubicBezTo>
                      <a:pt x="483714" y="896526"/>
                      <a:pt x="495203" y="949745"/>
                      <a:pt x="504877" y="1002964"/>
                    </a:cubicBezTo>
                    <a:cubicBezTo>
                      <a:pt x="506691" y="1014455"/>
                      <a:pt x="504877" y="1028969"/>
                      <a:pt x="499435" y="1039250"/>
                    </a:cubicBezTo>
                    <a:cubicBezTo>
                      <a:pt x="462552" y="1109402"/>
                      <a:pt x="423855" y="1178345"/>
                      <a:pt x="386367" y="1248497"/>
                    </a:cubicBezTo>
                    <a:cubicBezTo>
                      <a:pt x="359158" y="1298693"/>
                      <a:pt x="331949" y="1348888"/>
                      <a:pt x="305345" y="1397874"/>
                    </a:cubicBezTo>
                    <a:cubicBezTo>
                      <a:pt x="326507" y="1414807"/>
                      <a:pt x="346460" y="1430531"/>
                      <a:pt x="366414" y="1446255"/>
                    </a:cubicBezTo>
                    <a:cubicBezTo>
                      <a:pt x="370042" y="1448674"/>
                      <a:pt x="373669" y="1451697"/>
                      <a:pt x="377902" y="1452302"/>
                    </a:cubicBezTo>
                    <a:cubicBezTo>
                      <a:pt x="415390" y="1456535"/>
                      <a:pt x="452273" y="1460164"/>
                      <a:pt x="492179" y="1463793"/>
                    </a:cubicBezTo>
                    <a:cubicBezTo>
                      <a:pt x="504877" y="1432345"/>
                      <a:pt x="518784" y="1397269"/>
                      <a:pt x="532691" y="1361588"/>
                    </a:cubicBezTo>
                    <a:cubicBezTo>
                      <a:pt x="515156" y="1352517"/>
                      <a:pt x="499435" y="1344050"/>
                      <a:pt x="482505" y="1334978"/>
                    </a:cubicBezTo>
                    <a:cubicBezTo>
                      <a:pt x="493389" y="1313207"/>
                      <a:pt x="503668" y="1292645"/>
                      <a:pt x="514551" y="1270874"/>
                    </a:cubicBezTo>
                    <a:cubicBezTo>
                      <a:pt x="536923" y="1281759"/>
                      <a:pt x="556876" y="1291435"/>
                      <a:pt x="579248" y="1302321"/>
                    </a:cubicBezTo>
                    <a:cubicBezTo>
                      <a:pt x="579248" y="1264826"/>
                      <a:pt x="578644" y="1230959"/>
                      <a:pt x="579248" y="1197093"/>
                    </a:cubicBezTo>
                    <a:cubicBezTo>
                      <a:pt x="580457" y="1155969"/>
                      <a:pt x="599201" y="1123916"/>
                      <a:pt x="634875" y="1104564"/>
                    </a:cubicBezTo>
                    <a:cubicBezTo>
                      <a:pt x="649991" y="1096702"/>
                      <a:pt x="656038" y="1087026"/>
                      <a:pt x="660875" y="1071302"/>
                    </a:cubicBezTo>
                    <a:cubicBezTo>
                      <a:pt x="682037" y="1001150"/>
                      <a:pt x="743711" y="950955"/>
                      <a:pt x="816268" y="944302"/>
                    </a:cubicBezTo>
                    <a:cubicBezTo>
                      <a:pt x="887011" y="937650"/>
                      <a:pt x="956545" y="975145"/>
                      <a:pt x="991010" y="1038645"/>
                    </a:cubicBezTo>
                    <a:cubicBezTo>
                      <a:pt x="994638" y="1045297"/>
                      <a:pt x="998266" y="1051950"/>
                      <a:pt x="1004917" y="1064650"/>
                    </a:cubicBezTo>
                    <a:cubicBezTo>
                      <a:pt x="1043009" y="992683"/>
                      <a:pt x="1078079" y="925554"/>
                      <a:pt x="1110125" y="863264"/>
                    </a:cubicBezTo>
                    <a:close/>
                    <a:moveTo>
                      <a:pt x="724362" y="1232773"/>
                    </a:moveTo>
                    <a:cubicBezTo>
                      <a:pt x="724362" y="1222493"/>
                      <a:pt x="724362" y="1214026"/>
                      <a:pt x="724362" y="1204955"/>
                    </a:cubicBezTo>
                    <a:cubicBezTo>
                      <a:pt x="723758" y="1178345"/>
                      <a:pt x="710456" y="1162017"/>
                      <a:pt x="688688" y="1161412"/>
                    </a:cubicBezTo>
                    <a:cubicBezTo>
                      <a:pt x="666921" y="1160807"/>
                      <a:pt x="652410" y="1177136"/>
                      <a:pt x="651805" y="1203745"/>
                    </a:cubicBezTo>
                    <a:cubicBezTo>
                      <a:pt x="651805" y="1241240"/>
                      <a:pt x="651201" y="1279340"/>
                      <a:pt x="651805" y="1316836"/>
                    </a:cubicBezTo>
                    <a:cubicBezTo>
                      <a:pt x="652410" y="1360983"/>
                      <a:pt x="666317" y="1401502"/>
                      <a:pt x="693526" y="1436578"/>
                    </a:cubicBezTo>
                    <a:cubicBezTo>
                      <a:pt x="698967" y="1443836"/>
                      <a:pt x="711665" y="1449883"/>
                      <a:pt x="720735" y="1450488"/>
                    </a:cubicBezTo>
                    <a:cubicBezTo>
                      <a:pt x="767292" y="1451697"/>
                      <a:pt x="814454" y="1451093"/>
                      <a:pt x="861012" y="1451093"/>
                    </a:cubicBezTo>
                    <a:cubicBezTo>
                      <a:pt x="928127" y="1451093"/>
                      <a:pt x="931150" y="1448069"/>
                      <a:pt x="940220" y="1380336"/>
                    </a:cubicBezTo>
                    <a:cubicBezTo>
                      <a:pt x="940825" y="1373683"/>
                      <a:pt x="941429" y="1367031"/>
                      <a:pt x="941429" y="1359773"/>
                    </a:cubicBezTo>
                    <a:cubicBezTo>
                      <a:pt x="941429" y="1281759"/>
                      <a:pt x="942639" y="1204350"/>
                      <a:pt x="940825" y="1126336"/>
                    </a:cubicBezTo>
                    <a:cubicBezTo>
                      <a:pt x="940220" y="1105774"/>
                      <a:pt x="932964" y="1082793"/>
                      <a:pt x="922685" y="1064650"/>
                    </a:cubicBezTo>
                    <a:cubicBezTo>
                      <a:pt x="900314" y="1026550"/>
                      <a:pt x="853151" y="1008407"/>
                      <a:pt x="811431" y="1018083"/>
                    </a:cubicBezTo>
                    <a:cubicBezTo>
                      <a:pt x="769106" y="1027759"/>
                      <a:pt x="737665" y="1058602"/>
                      <a:pt x="731618" y="1096702"/>
                    </a:cubicBezTo>
                    <a:cubicBezTo>
                      <a:pt x="786641" y="1129964"/>
                      <a:pt x="807803" y="1177136"/>
                      <a:pt x="793896" y="1232169"/>
                    </a:cubicBezTo>
                    <a:cubicBezTo>
                      <a:pt x="771525" y="1232773"/>
                      <a:pt x="749153" y="1232773"/>
                      <a:pt x="724362" y="1232773"/>
                    </a:cubicBezTo>
                    <a:close/>
                    <a:moveTo>
                      <a:pt x="1705093" y="507664"/>
                    </a:moveTo>
                    <a:cubicBezTo>
                      <a:pt x="1708117" y="473193"/>
                      <a:pt x="1710535" y="441140"/>
                      <a:pt x="1712954" y="409088"/>
                    </a:cubicBezTo>
                    <a:cubicBezTo>
                      <a:pt x="1721419" y="311116"/>
                      <a:pt x="1729884" y="213750"/>
                      <a:pt x="1737744" y="115778"/>
                    </a:cubicBezTo>
                    <a:cubicBezTo>
                      <a:pt x="1740163" y="86750"/>
                      <a:pt x="1727465" y="73445"/>
                      <a:pt x="1698443" y="72840"/>
                    </a:cubicBezTo>
                    <a:cubicBezTo>
                      <a:pt x="1680303" y="72236"/>
                      <a:pt x="1662164" y="72840"/>
                      <a:pt x="1644025" y="72840"/>
                    </a:cubicBezTo>
                    <a:cubicBezTo>
                      <a:pt x="1600490" y="72840"/>
                      <a:pt x="1590816" y="84331"/>
                      <a:pt x="1594444" y="127269"/>
                    </a:cubicBezTo>
                    <a:cubicBezTo>
                      <a:pt x="1602304" y="213750"/>
                      <a:pt x="1608955" y="300231"/>
                      <a:pt x="1616211" y="386712"/>
                    </a:cubicBezTo>
                    <a:cubicBezTo>
                      <a:pt x="1619839" y="427231"/>
                      <a:pt x="1623467" y="467145"/>
                      <a:pt x="1627094" y="507664"/>
                    </a:cubicBezTo>
                    <a:cubicBezTo>
                      <a:pt x="1653699" y="507664"/>
                      <a:pt x="1677885" y="507664"/>
                      <a:pt x="1705093" y="507664"/>
                    </a:cubicBezTo>
                    <a:close/>
                    <a:moveTo>
                      <a:pt x="592550" y="1409364"/>
                    </a:moveTo>
                    <a:cubicBezTo>
                      <a:pt x="581062" y="1438997"/>
                      <a:pt x="568365" y="1469236"/>
                      <a:pt x="558086" y="1495240"/>
                    </a:cubicBezTo>
                    <a:cubicBezTo>
                      <a:pt x="591341" y="1530316"/>
                      <a:pt x="621573" y="1562974"/>
                      <a:pt x="651805" y="1595631"/>
                    </a:cubicBezTo>
                    <a:cubicBezTo>
                      <a:pt x="651805" y="1567812"/>
                      <a:pt x="652410" y="1539388"/>
                      <a:pt x="651805" y="1510964"/>
                    </a:cubicBezTo>
                    <a:cubicBezTo>
                      <a:pt x="651805" y="1505521"/>
                      <a:pt x="648782" y="1499474"/>
                      <a:pt x="645759" y="1494636"/>
                    </a:cubicBezTo>
                    <a:cubicBezTo>
                      <a:pt x="628829" y="1466816"/>
                      <a:pt x="610690" y="1438997"/>
                      <a:pt x="592550" y="1409364"/>
                    </a:cubicBezTo>
                    <a:close/>
                    <a:moveTo>
                      <a:pt x="449854" y="1536364"/>
                    </a:moveTo>
                    <a:cubicBezTo>
                      <a:pt x="515760" y="1608331"/>
                      <a:pt x="582271" y="1680902"/>
                      <a:pt x="648177" y="1752869"/>
                    </a:cubicBezTo>
                    <a:cubicBezTo>
                      <a:pt x="649991" y="1751659"/>
                      <a:pt x="651805" y="1750450"/>
                      <a:pt x="653619" y="1749240"/>
                    </a:cubicBezTo>
                    <a:cubicBezTo>
                      <a:pt x="622782" y="1699045"/>
                      <a:pt x="593760" y="1647035"/>
                      <a:pt x="559295" y="1599259"/>
                    </a:cubicBezTo>
                    <a:cubicBezTo>
                      <a:pt x="533295" y="1564183"/>
                      <a:pt x="495203" y="1543621"/>
                      <a:pt x="449854" y="153636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506;p61"/>
              <p:cNvSpPr/>
              <p:nvPr/>
            </p:nvSpPr>
            <p:spPr>
              <a:xfrm>
                <a:off x="6184862" y="3625052"/>
                <a:ext cx="1159100" cy="725714"/>
              </a:xfrm>
              <a:custGeom>
                <a:rect b="b" l="l" r="r" t="t"/>
                <a:pathLst>
                  <a:path extrusionOk="0" h="725714" w="1159100">
                    <a:moveTo>
                      <a:pt x="581667" y="0"/>
                    </a:moveTo>
                    <a:cubicBezTo>
                      <a:pt x="746129" y="0"/>
                      <a:pt x="910592" y="0"/>
                      <a:pt x="1075055" y="0"/>
                    </a:cubicBezTo>
                    <a:cubicBezTo>
                      <a:pt x="1130683" y="0"/>
                      <a:pt x="1158496" y="27819"/>
                      <a:pt x="1159101" y="83457"/>
                    </a:cubicBezTo>
                    <a:cubicBezTo>
                      <a:pt x="1159101" y="270329"/>
                      <a:pt x="1159101" y="456595"/>
                      <a:pt x="1159101" y="643467"/>
                    </a:cubicBezTo>
                    <a:cubicBezTo>
                      <a:pt x="1159101" y="697290"/>
                      <a:pt x="1130683" y="725714"/>
                      <a:pt x="1076265" y="725714"/>
                    </a:cubicBezTo>
                    <a:cubicBezTo>
                      <a:pt x="744920" y="725714"/>
                      <a:pt x="414181" y="725714"/>
                      <a:pt x="82836" y="725714"/>
                    </a:cubicBezTo>
                    <a:cubicBezTo>
                      <a:pt x="28418" y="725714"/>
                      <a:pt x="0" y="697290"/>
                      <a:pt x="0" y="643467"/>
                    </a:cubicBezTo>
                    <a:cubicBezTo>
                      <a:pt x="0" y="455991"/>
                      <a:pt x="0" y="268514"/>
                      <a:pt x="0" y="81038"/>
                    </a:cubicBezTo>
                    <a:cubicBezTo>
                      <a:pt x="0" y="29028"/>
                      <a:pt x="29023" y="0"/>
                      <a:pt x="81627" y="0"/>
                    </a:cubicBezTo>
                    <a:cubicBezTo>
                      <a:pt x="248508" y="0"/>
                      <a:pt x="414785" y="0"/>
                      <a:pt x="581667" y="0"/>
                    </a:cubicBezTo>
                    <a:close/>
                    <a:moveTo>
                      <a:pt x="867663" y="507395"/>
                    </a:moveTo>
                    <a:cubicBezTo>
                      <a:pt x="867663" y="361648"/>
                      <a:pt x="867663" y="218319"/>
                      <a:pt x="867663" y="74386"/>
                    </a:cubicBezTo>
                    <a:cubicBezTo>
                      <a:pt x="650596" y="74386"/>
                      <a:pt x="434738" y="74386"/>
                      <a:pt x="218881" y="74386"/>
                    </a:cubicBezTo>
                    <a:cubicBezTo>
                      <a:pt x="218881" y="219529"/>
                      <a:pt x="218881" y="363462"/>
                      <a:pt x="218881" y="507395"/>
                    </a:cubicBezTo>
                    <a:cubicBezTo>
                      <a:pt x="435948" y="507395"/>
                      <a:pt x="651201" y="507395"/>
                      <a:pt x="867663" y="507395"/>
                    </a:cubicBezTo>
                    <a:close/>
                    <a:moveTo>
                      <a:pt x="73766" y="651933"/>
                    </a:moveTo>
                    <a:cubicBezTo>
                      <a:pt x="411762" y="651933"/>
                      <a:pt x="748548" y="651933"/>
                      <a:pt x="1084729" y="651933"/>
                    </a:cubicBezTo>
                    <a:cubicBezTo>
                      <a:pt x="1084729" y="627743"/>
                      <a:pt x="1084729" y="604762"/>
                      <a:pt x="1084729" y="581781"/>
                    </a:cubicBezTo>
                    <a:cubicBezTo>
                      <a:pt x="746734" y="581781"/>
                      <a:pt x="411157" y="581781"/>
                      <a:pt x="73766" y="581781"/>
                    </a:cubicBezTo>
                    <a:cubicBezTo>
                      <a:pt x="73766" y="605367"/>
                      <a:pt x="73766" y="627743"/>
                      <a:pt x="73766" y="651933"/>
                    </a:cubicBezTo>
                    <a:close/>
                    <a:moveTo>
                      <a:pt x="1084729" y="507395"/>
                    </a:moveTo>
                    <a:cubicBezTo>
                      <a:pt x="1084729" y="361648"/>
                      <a:pt x="1084729" y="218319"/>
                      <a:pt x="1084729" y="74991"/>
                    </a:cubicBezTo>
                    <a:cubicBezTo>
                      <a:pt x="1036358" y="74991"/>
                      <a:pt x="989196" y="74991"/>
                      <a:pt x="942638" y="74991"/>
                    </a:cubicBezTo>
                    <a:cubicBezTo>
                      <a:pt x="942638" y="220133"/>
                      <a:pt x="942638" y="363462"/>
                      <a:pt x="942638" y="507395"/>
                    </a:cubicBezTo>
                    <a:cubicBezTo>
                      <a:pt x="990405" y="507395"/>
                      <a:pt x="1036963" y="507395"/>
                      <a:pt x="1084729" y="507395"/>
                    </a:cubicBezTo>
                    <a:close/>
                    <a:moveTo>
                      <a:pt x="143300" y="506790"/>
                    </a:moveTo>
                    <a:cubicBezTo>
                      <a:pt x="143300" y="361043"/>
                      <a:pt x="143300" y="217714"/>
                      <a:pt x="143300" y="74386"/>
                    </a:cubicBezTo>
                    <a:cubicBezTo>
                      <a:pt x="119115" y="74386"/>
                      <a:pt x="96138" y="74386"/>
                      <a:pt x="73766" y="74386"/>
                    </a:cubicBezTo>
                    <a:cubicBezTo>
                      <a:pt x="73766" y="219529"/>
                      <a:pt x="73766" y="362857"/>
                      <a:pt x="73766" y="506790"/>
                    </a:cubicBezTo>
                    <a:cubicBezTo>
                      <a:pt x="97347" y="506790"/>
                      <a:pt x="119115" y="506790"/>
                      <a:pt x="143300" y="50679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7" name="Google Shape;1507;p61"/>
              <p:cNvSpPr/>
              <p:nvPr/>
            </p:nvSpPr>
            <p:spPr>
              <a:xfrm>
                <a:off x="6302163" y="3016662"/>
                <a:ext cx="272089" cy="273352"/>
              </a:xfrm>
              <a:custGeom>
                <a:rect b="b" l="l" r="r" t="t"/>
                <a:pathLst>
                  <a:path extrusionOk="0" h="273352" w="272089">
                    <a:moveTo>
                      <a:pt x="272089" y="216505"/>
                    </a:moveTo>
                    <a:cubicBezTo>
                      <a:pt x="252136" y="237067"/>
                      <a:pt x="236415" y="252790"/>
                      <a:pt x="219485" y="270329"/>
                    </a:cubicBezTo>
                    <a:cubicBezTo>
                      <a:pt x="192881" y="242509"/>
                      <a:pt x="166882" y="215295"/>
                      <a:pt x="139673" y="186267"/>
                    </a:cubicBezTo>
                    <a:cubicBezTo>
                      <a:pt x="110650" y="217109"/>
                      <a:pt x="84650" y="244929"/>
                      <a:pt x="58046" y="273352"/>
                    </a:cubicBezTo>
                    <a:cubicBezTo>
                      <a:pt x="37488" y="252790"/>
                      <a:pt x="21767" y="236462"/>
                      <a:pt x="3023" y="217109"/>
                    </a:cubicBezTo>
                    <a:cubicBezTo>
                      <a:pt x="30837" y="191709"/>
                      <a:pt x="58046" y="166310"/>
                      <a:pt x="88882" y="137281"/>
                    </a:cubicBezTo>
                    <a:cubicBezTo>
                      <a:pt x="57441" y="108857"/>
                      <a:pt x="29023" y="82852"/>
                      <a:pt x="0" y="56243"/>
                    </a:cubicBezTo>
                    <a:cubicBezTo>
                      <a:pt x="20558" y="36286"/>
                      <a:pt x="36883" y="21167"/>
                      <a:pt x="54418" y="4838"/>
                    </a:cubicBezTo>
                    <a:cubicBezTo>
                      <a:pt x="79813" y="30843"/>
                      <a:pt x="106417" y="58057"/>
                      <a:pt x="136649" y="89505"/>
                    </a:cubicBezTo>
                    <a:cubicBezTo>
                      <a:pt x="165672" y="57452"/>
                      <a:pt x="191067" y="29028"/>
                      <a:pt x="217067" y="0"/>
                    </a:cubicBezTo>
                    <a:cubicBezTo>
                      <a:pt x="237020" y="19957"/>
                      <a:pt x="252741" y="36286"/>
                      <a:pt x="270880" y="54429"/>
                    </a:cubicBezTo>
                    <a:cubicBezTo>
                      <a:pt x="243066" y="81038"/>
                      <a:pt x="215253" y="107043"/>
                      <a:pt x="185021" y="135467"/>
                    </a:cubicBezTo>
                    <a:cubicBezTo>
                      <a:pt x="215857" y="164495"/>
                      <a:pt x="243066" y="189895"/>
                      <a:pt x="272089" y="21650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8" name="Google Shape;1508;p61"/>
              <p:cNvSpPr/>
              <p:nvPr/>
            </p:nvSpPr>
            <p:spPr>
              <a:xfrm>
                <a:off x="6628065" y="3016057"/>
                <a:ext cx="272089" cy="273957"/>
              </a:xfrm>
              <a:custGeom>
                <a:rect b="b" l="l" r="r" t="t"/>
                <a:pathLst>
                  <a:path extrusionOk="0" h="273957" w="272089">
                    <a:moveTo>
                      <a:pt x="58046" y="4838"/>
                    </a:moveTo>
                    <a:cubicBezTo>
                      <a:pt x="81627" y="30843"/>
                      <a:pt x="107022" y="58057"/>
                      <a:pt x="136045" y="89505"/>
                    </a:cubicBezTo>
                    <a:cubicBezTo>
                      <a:pt x="164463" y="58057"/>
                      <a:pt x="189858" y="29633"/>
                      <a:pt x="215858" y="0"/>
                    </a:cubicBezTo>
                    <a:cubicBezTo>
                      <a:pt x="235811" y="20562"/>
                      <a:pt x="251531" y="36891"/>
                      <a:pt x="269066" y="55033"/>
                    </a:cubicBezTo>
                    <a:cubicBezTo>
                      <a:pt x="241857" y="80433"/>
                      <a:pt x="214044" y="106438"/>
                      <a:pt x="183812" y="135467"/>
                    </a:cubicBezTo>
                    <a:cubicBezTo>
                      <a:pt x="215858" y="164495"/>
                      <a:pt x="243067" y="189895"/>
                      <a:pt x="272089" y="216505"/>
                    </a:cubicBezTo>
                    <a:cubicBezTo>
                      <a:pt x="250927" y="235252"/>
                      <a:pt x="233997" y="250976"/>
                      <a:pt x="217067" y="266095"/>
                    </a:cubicBezTo>
                    <a:cubicBezTo>
                      <a:pt x="194090" y="242510"/>
                      <a:pt x="168091" y="215295"/>
                      <a:pt x="140882" y="187476"/>
                    </a:cubicBezTo>
                    <a:cubicBezTo>
                      <a:pt x="111254" y="218319"/>
                      <a:pt x="85255" y="245533"/>
                      <a:pt x="58046" y="273957"/>
                    </a:cubicBezTo>
                    <a:cubicBezTo>
                      <a:pt x="38092" y="252186"/>
                      <a:pt x="22372" y="235252"/>
                      <a:pt x="5442" y="216505"/>
                    </a:cubicBezTo>
                    <a:cubicBezTo>
                      <a:pt x="30837" y="192919"/>
                      <a:pt x="58046" y="166914"/>
                      <a:pt x="88278" y="139095"/>
                    </a:cubicBezTo>
                    <a:cubicBezTo>
                      <a:pt x="56837" y="110067"/>
                      <a:pt x="29023" y="84667"/>
                      <a:pt x="0" y="57452"/>
                    </a:cubicBezTo>
                    <a:cubicBezTo>
                      <a:pt x="20558" y="38705"/>
                      <a:pt x="37488" y="23586"/>
                      <a:pt x="58046" y="483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9" name="Google Shape;1509;p61"/>
              <p:cNvSpPr/>
              <p:nvPr/>
            </p:nvSpPr>
            <p:spPr>
              <a:xfrm>
                <a:off x="6956991" y="3016662"/>
                <a:ext cx="270275" cy="271537"/>
              </a:xfrm>
              <a:custGeom>
                <a:rect b="b" l="l" r="r" t="t"/>
                <a:pathLst>
                  <a:path extrusionOk="0" h="271537" w="270275">
                    <a:moveTo>
                      <a:pt x="58650" y="6048"/>
                    </a:moveTo>
                    <a:cubicBezTo>
                      <a:pt x="66511" y="15119"/>
                      <a:pt x="79208" y="29028"/>
                      <a:pt x="91301" y="42938"/>
                    </a:cubicBezTo>
                    <a:cubicBezTo>
                      <a:pt x="103998" y="56848"/>
                      <a:pt x="116696" y="70757"/>
                      <a:pt x="131207" y="85876"/>
                    </a:cubicBezTo>
                    <a:cubicBezTo>
                      <a:pt x="160230" y="55638"/>
                      <a:pt x="186230" y="28424"/>
                      <a:pt x="214043" y="0"/>
                    </a:cubicBezTo>
                    <a:cubicBezTo>
                      <a:pt x="232788" y="19957"/>
                      <a:pt x="247904" y="36286"/>
                      <a:pt x="264229" y="54429"/>
                    </a:cubicBezTo>
                    <a:cubicBezTo>
                      <a:pt x="238229" y="79224"/>
                      <a:pt x="210416" y="105229"/>
                      <a:pt x="178974" y="134862"/>
                    </a:cubicBezTo>
                    <a:cubicBezTo>
                      <a:pt x="212230" y="165100"/>
                      <a:pt x="240648" y="190500"/>
                      <a:pt x="270275" y="216505"/>
                    </a:cubicBezTo>
                    <a:cubicBezTo>
                      <a:pt x="249718" y="236462"/>
                      <a:pt x="233392" y="252186"/>
                      <a:pt x="215253" y="269724"/>
                    </a:cubicBezTo>
                    <a:cubicBezTo>
                      <a:pt x="189858" y="242509"/>
                      <a:pt x="163858" y="214690"/>
                      <a:pt x="136045" y="185057"/>
                    </a:cubicBezTo>
                    <a:cubicBezTo>
                      <a:pt x="106417" y="215900"/>
                      <a:pt x="80417" y="243114"/>
                      <a:pt x="53813" y="271538"/>
                    </a:cubicBezTo>
                    <a:cubicBezTo>
                      <a:pt x="35674" y="251581"/>
                      <a:pt x="20558" y="234648"/>
                      <a:pt x="4232" y="217109"/>
                    </a:cubicBezTo>
                    <a:cubicBezTo>
                      <a:pt x="28418" y="193524"/>
                      <a:pt x="55022" y="167519"/>
                      <a:pt x="81627" y="142119"/>
                    </a:cubicBezTo>
                    <a:cubicBezTo>
                      <a:pt x="51999" y="113090"/>
                      <a:pt x="24790" y="87086"/>
                      <a:pt x="0" y="62895"/>
                    </a:cubicBezTo>
                    <a:cubicBezTo>
                      <a:pt x="21163" y="42333"/>
                      <a:pt x="38092" y="26005"/>
                      <a:pt x="58650" y="604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0" name="Google Shape;1510;p61"/>
              <p:cNvSpPr/>
              <p:nvPr/>
            </p:nvSpPr>
            <p:spPr>
              <a:xfrm>
                <a:off x="6655879" y="2754800"/>
                <a:ext cx="217067" cy="217714"/>
              </a:xfrm>
              <a:custGeom>
                <a:rect b="b" l="l" r="r" t="t"/>
                <a:pathLst>
                  <a:path extrusionOk="0" h="217714" w="217067">
                    <a:moveTo>
                      <a:pt x="217067" y="108252"/>
                    </a:moveTo>
                    <a:cubicBezTo>
                      <a:pt x="217067" y="168124"/>
                      <a:pt x="168091" y="217714"/>
                      <a:pt x="107627" y="217714"/>
                    </a:cubicBezTo>
                    <a:cubicBezTo>
                      <a:pt x="48371" y="217109"/>
                      <a:pt x="0" y="168729"/>
                      <a:pt x="0" y="109462"/>
                    </a:cubicBezTo>
                    <a:cubicBezTo>
                      <a:pt x="0" y="48986"/>
                      <a:pt x="48976" y="0"/>
                      <a:pt x="109441" y="0"/>
                    </a:cubicBezTo>
                    <a:cubicBezTo>
                      <a:pt x="168091" y="0"/>
                      <a:pt x="217067" y="48986"/>
                      <a:pt x="217067" y="108252"/>
                    </a:cubicBezTo>
                    <a:close/>
                    <a:moveTo>
                      <a:pt x="108231" y="144538"/>
                    </a:moveTo>
                    <a:cubicBezTo>
                      <a:pt x="127580" y="144538"/>
                      <a:pt x="144510" y="128210"/>
                      <a:pt x="144510" y="108857"/>
                    </a:cubicBezTo>
                    <a:cubicBezTo>
                      <a:pt x="144510" y="89505"/>
                      <a:pt x="128184" y="72571"/>
                      <a:pt x="108836" y="72571"/>
                    </a:cubicBezTo>
                    <a:cubicBezTo>
                      <a:pt x="89487" y="72571"/>
                      <a:pt x="72557" y="88900"/>
                      <a:pt x="72557" y="108252"/>
                    </a:cubicBezTo>
                    <a:cubicBezTo>
                      <a:pt x="72557" y="127605"/>
                      <a:pt x="88278" y="144538"/>
                      <a:pt x="108231" y="14453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1" name="Google Shape;1511;p61"/>
            <p:cNvGrpSpPr/>
            <p:nvPr/>
          </p:nvGrpSpPr>
          <p:grpSpPr>
            <a:xfrm>
              <a:off x="8878245" y="2200268"/>
              <a:ext cx="144167" cy="725713"/>
              <a:chOff x="6692066" y="2173624"/>
              <a:chExt cx="144167" cy="725713"/>
            </a:xfrm>
          </p:grpSpPr>
          <p:sp>
            <p:nvSpPr>
              <p:cNvPr id="1512" name="Google Shape;1512;p61"/>
              <p:cNvSpPr/>
              <p:nvPr/>
            </p:nvSpPr>
            <p:spPr>
              <a:xfrm>
                <a:off x="6692066" y="2173624"/>
                <a:ext cx="144167" cy="434823"/>
              </a:xfrm>
              <a:custGeom>
                <a:rect b="b" l="l" r="r" t="t"/>
                <a:pathLst>
                  <a:path extrusionOk="0" h="434823" w="144167">
                    <a:moveTo>
                      <a:pt x="111346" y="434824"/>
                    </a:moveTo>
                    <a:cubicBezTo>
                      <a:pt x="84138" y="434824"/>
                      <a:pt x="60556" y="434824"/>
                      <a:pt x="33347" y="434824"/>
                    </a:cubicBezTo>
                    <a:cubicBezTo>
                      <a:pt x="29720" y="394305"/>
                      <a:pt x="26092" y="353786"/>
                      <a:pt x="22464" y="313872"/>
                    </a:cubicBezTo>
                    <a:cubicBezTo>
                      <a:pt x="15208" y="227391"/>
                      <a:pt x="8557" y="140910"/>
                      <a:pt x="697" y="54429"/>
                    </a:cubicBezTo>
                    <a:cubicBezTo>
                      <a:pt x="-2931" y="11491"/>
                      <a:pt x="6743" y="0"/>
                      <a:pt x="50278" y="0"/>
                    </a:cubicBezTo>
                    <a:cubicBezTo>
                      <a:pt x="68417" y="0"/>
                      <a:pt x="86556" y="0"/>
                      <a:pt x="104696" y="0"/>
                    </a:cubicBezTo>
                    <a:cubicBezTo>
                      <a:pt x="133113" y="605"/>
                      <a:pt x="145811" y="13910"/>
                      <a:pt x="143997" y="42938"/>
                    </a:cubicBezTo>
                    <a:cubicBezTo>
                      <a:pt x="136137" y="140910"/>
                      <a:pt x="127672" y="238276"/>
                      <a:pt x="119207" y="336248"/>
                    </a:cubicBezTo>
                    <a:cubicBezTo>
                      <a:pt x="116788" y="368905"/>
                      <a:pt x="114370" y="400957"/>
                      <a:pt x="111346" y="43482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3" name="Google Shape;1513;p61"/>
              <p:cNvSpPr/>
              <p:nvPr/>
            </p:nvSpPr>
            <p:spPr>
              <a:xfrm>
                <a:off x="6728436" y="2827355"/>
                <a:ext cx="71952" cy="71982"/>
              </a:xfrm>
              <a:custGeom>
                <a:rect b="b" l="l" r="r" t="t"/>
                <a:pathLst>
                  <a:path extrusionOk="0" h="71982" w="71952">
                    <a:moveTo>
                      <a:pt x="35674" y="71983"/>
                    </a:moveTo>
                    <a:cubicBezTo>
                      <a:pt x="16325" y="71983"/>
                      <a:pt x="0" y="55050"/>
                      <a:pt x="0" y="35697"/>
                    </a:cubicBezTo>
                    <a:cubicBezTo>
                      <a:pt x="0" y="15740"/>
                      <a:pt x="16930" y="-589"/>
                      <a:pt x="36279" y="16"/>
                    </a:cubicBezTo>
                    <a:cubicBezTo>
                      <a:pt x="55627" y="16"/>
                      <a:pt x="71953" y="16950"/>
                      <a:pt x="71953" y="36302"/>
                    </a:cubicBezTo>
                    <a:cubicBezTo>
                      <a:pt x="71953" y="55654"/>
                      <a:pt x="55023" y="71983"/>
                      <a:pt x="35674" y="719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14" name="Google Shape;1514;p61"/>
          <p:cNvSpPr/>
          <p:nvPr/>
        </p:nvSpPr>
        <p:spPr>
          <a:xfrm>
            <a:off x="7046715" y="2386810"/>
            <a:ext cx="1428724" cy="27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</p:txBody>
      </p:sp>
      <p:sp>
        <p:nvSpPr>
          <p:cNvPr id="1515" name="Google Shape;1515;p61"/>
          <p:cNvSpPr/>
          <p:nvPr/>
        </p:nvSpPr>
        <p:spPr>
          <a:xfrm>
            <a:off x="8529293" y="2386810"/>
            <a:ext cx="1428724" cy="27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=</a:t>
            </a:r>
            <a:endParaRPr/>
          </a:p>
        </p:txBody>
      </p:sp>
      <p:sp>
        <p:nvSpPr>
          <p:cNvPr id="1516" name="Google Shape;1516;p61"/>
          <p:cNvSpPr txBox="1"/>
          <p:nvPr/>
        </p:nvSpPr>
        <p:spPr>
          <a:xfrm>
            <a:off x="5702095" y="5122858"/>
            <a:ext cx="566928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resistencia no siempre es pereza: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 más probable que sea un mecanismo de protección.</a:t>
            </a:r>
            <a:endParaRPr/>
          </a:p>
        </p:txBody>
      </p:sp>
      <p:pic>
        <p:nvPicPr>
          <p:cNvPr id="1517" name="Google Shape;151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8400" y="0"/>
            <a:ext cx="4517100" cy="34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8" name="Google Shape;1518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56013" y="3549438"/>
            <a:ext cx="999450" cy="999450"/>
          </a:xfrm>
          <a:prstGeom prst="rect">
            <a:avLst/>
          </a:prstGeom>
          <a:solidFill>
            <a:srgbClr val="62A844"/>
          </a:solidFill>
          <a:ln>
            <a:noFill/>
          </a:ln>
          <a:effectLst>
            <a:outerShdw blurRad="292100" rotWithShape="0" algn="ctr">
              <a:srgbClr val="000000">
                <a:alpha val="5100"/>
              </a:srgbClr>
            </a:outerShdw>
          </a:effec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4" name="Google Shape;152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1997" y="-3"/>
            <a:ext cx="6600000" cy="42231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5" name="Google Shape;1525;p62"/>
          <p:cNvSpPr txBox="1"/>
          <p:nvPr/>
        </p:nvSpPr>
        <p:spPr>
          <a:xfrm>
            <a:off x="130460" y="323625"/>
            <a:ext cx="80706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Identificar los obstáculos y temores más comune</a:t>
            </a:r>
            <a:r>
              <a:rPr b="1" lang="en-US" sz="3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26" name="Google Shape;1526;p62"/>
          <p:cNvCxnSpPr/>
          <p:nvPr/>
        </p:nvCxnSpPr>
        <p:spPr>
          <a:xfrm>
            <a:off x="0" y="943683"/>
            <a:ext cx="7467600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527" name="Google Shape;1527;p62"/>
          <p:cNvSpPr/>
          <p:nvPr/>
        </p:nvSpPr>
        <p:spPr>
          <a:xfrm>
            <a:off x="581365" y="2092959"/>
            <a:ext cx="2495084" cy="4154408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62A84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8" name="Google Shape;1528;p62"/>
          <p:cNvSpPr/>
          <p:nvPr/>
        </p:nvSpPr>
        <p:spPr>
          <a:xfrm>
            <a:off x="3356455" y="2092959"/>
            <a:ext cx="2495084" cy="4154408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noFill/>
          <a:ln cap="flat" cmpd="sng" w="9525">
            <a:solidFill>
              <a:srgbClr val="0289AE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9" name="Google Shape;1529;p62"/>
          <p:cNvSpPr/>
          <p:nvPr/>
        </p:nvSpPr>
        <p:spPr>
          <a:xfrm>
            <a:off x="6169071" y="2092960"/>
            <a:ext cx="2495883" cy="4154408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3D824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0" name="Google Shape;1530;p62"/>
          <p:cNvSpPr/>
          <p:nvPr/>
        </p:nvSpPr>
        <p:spPr>
          <a:xfrm>
            <a:off x="510978" y="1186272"/>
            <a:ext cx="2634054" cy="1034946"/>
          </a:xfrm>
          <a:custGeom>
            <a:rect b="b" l="l" r="r" t="t"/>
            <a:pathLst>
              <a:path extrusionOk="0" h="1752" w="3506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5" y="0"/>
                  <a:pt x="1752" y="0"/>
                </a:cubicBezTo>
                <a:lnTo>
                  <a:pt x="1752" y="0"/>
                </a:lnTo>
                <a:cubicBezTo>
                  <a:pt x="2720" y="0"/>
                  <a:pt x="3505" y="784"/>
                  <a:pt x="3505" y="1751"/>
                </a:cubicBezTo>
                <a:lnTo>
                  <a:pt x="0" y="1751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1" name="Google Shape;1531;p62"/>
          <p:cNvSpPr/>
          <p:nvPr/>
        </p:nvSpPr>
        <p:spPr>
          <a:xfrm>
            <a:off x="510979" y="6218316"/>
            <a:ext cx="2634054" cy="321753"/>
          </a:xfrm>
          <a:custGeom>
            <a:rect b="b" l="l" r="r" t="t"/>
            <a:pathLst>
              <a:path extrusionOk="0" h="1753" w="3506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5" y="1752"/>
                  <a:pt x="1752" y="1752"/>
                </a:cubicBezTo>
                <a:lnTo>
                  <a:pt x="1752" y="1752"/>
                </a:lnTo>
                <a:cubicBezTo>
                  <a:pt x="2720" y="1752"/>
                  <a:pt x="3505" y="968"/>
                  <a:pt x="3505" y="0"/>
                </a:cubicBezTo>
                <a:lnTo>
                  <a:pt x="0" y="0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2" name="Google Shape;1532;p62"/>
          <p:cNvSpPr/>
          <p:nvPr/>
        </p:nvSpPr>
        <p:spPr>
          <a:xfrm>
            <a:off x="3287873" y="1186272"/>
            <a:ext cx="2634053" cy="1034946"/>
          </a:xfrm>
          <a:custGeom>
            <a:rect b="b" l="l" r="r" t="t"/>
            <a:pathLst>
              <a:path extrusionOk="0" h="1752" w="3504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1" y="0"/>
                </a:cubicBezTo>
                <a:lnTo>
                  <a:pt x="1751" y="0"/>
                </a:lnTo>
                <a:cubicBezTo>
                  <a:pt x="2719" y="0"/>
                  <a:pt x="3503" y="784"/>
                  <a:pt x="3503" y="1751"/>
                </a:cubicBezTo>
                <a:lnTo>
                  <a:pt x="0" y="1751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3" name="Google Shape;1533;p62"/>
          <p:cNvSpPr/>
          <p:nvPr/>
        </p:nvSpPr>
        <p:spPr>
          <a:xfrm>
            <a:off x="3287874" y="6218316"/>
            <a:ext cx="2634053" cy="321753"/>
          </a:xfrm>
          <a:custGeom>
            <a:rect b="b" l="l" r="r" t="t"/>
            <a:pathLst>
              <a:path extrusionOk="0" h="1753" w="3504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1" y="1752"/>
                </a:cubicBezTo>
                <a:lnTo>
                  <a:pt x="1751" y="1752"/>
                </a:lnTo>
                <a:cubicBezTo>
                  <a:pt x="2719" y="1752"/>
                  <a:pt x="3503" y="968"/>
                  <a:pt x="3503" y="0"/>
                </a:cubicBezTo>
                <a:lnTo>
                  <a:pt x="0" y="0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4" name="Google Shape;1534;p62"/>
          <p:cNvSpPr/>
          <p:nvPr/>
        </p:nvSpPr>
        <p:spPr>
          <a:xfrm>
            <a:off x="6098682" y="1186272"/>
            <a:ext cx="2634052" cy="1034946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62"/>
          <p:cNvSpPr/>
          <p:nvPr/>
        </p:nvSpPr>
        <p:spPr>
          <a:xfrm>
            <a:off x="6098683" y="6218316"/>
            <a:ext cx="2634051" cy="321753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p62"/>
          <p:cNvSpPr txBox="1"/>
          <p:nvPr/>
        </p:nvSpPr>
        <p:spPr>
          <a:xfrm>
            <a:off x="577973" y="1524780"/>
            <a:ext cx="2544497" cy="907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Conocimiento 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Barreras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62"/>
          <p:cNvSpPr txBox="1"/>
          <p:nvPr/>
        </p:nvSpPr>
        <p:spPr>
          <a:xfrm>
            <a:off x="3444926" y="1524780"/>
            <a:ext cx="2282148" cy="907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Barreras de capacidad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8" name="Google Shape;1538;p62"/>
          <p:cNvSpPr txBox="1"/>
          <p:nvPr/>
        </p:nvSpPr>
        <p:spPr>
          <a:xfrm>
            <a:off x="6231535" y="1524780"/>
            <a:ext cx="2427301" cy="907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Barreras ambientales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9" name="Google Shape;1539;p62"/>
          <p:cNvSpPr/>
          <p:nvPr/>
        </p:nvSpPr>
        <p:spPr>
          <a:xfrm>
            <a:off x="8960267" y="2092960"/>
            <a:ext cx="2495883" cy="4154408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06677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0" name="Google Shape;1540;p62"/>
          <p:cNvSpPr/>
          <p:nvPr/>
        </p:nvSpPr>
        <p:spPr>
          <a:xfrm>
            <a:off x="8889878" y="1186272"/>
            <a:ext cx="2634052" cy="1034946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1" name="Google Shape;1541;p62"/>
          <p:cNvSpPr/>
          <p:nvPr/>
        </p:nvSpPr>
        <p:spPr>
          <a:xfrm>
            <a:off x="8889879" y="6218316"/>
            <a:ext cx="2634051" cy="321753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2" name="Google Shape;1542;p62"/>
          <p:cNvSpPr txBox="1"/>
          <p:nvPr/>
        </p:nvSpPr>
        <p:spPr>
          <a:xfrm>
            <a:off x="9022731" y="1524780"/>
            <a:ext cx="24273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Barreras</a:t>
            </a:r>
            <a:endParaRPr b="1" sz="2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Emocionales</a:t>
            </a:r>
            <a:endParaRPr b="1" sz="2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62"/>
          <p:cNvSpPr/>
          <p:nvPr/>
        </p:nvSpPr>
        <p:spPr>
          <a:xfrm>
            <a:off x="619465" y="3982636"/>
            <a:ext cx="2493278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Imparta una formación breve y sencilla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Divida las tareas en pasos sencillos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guías visuales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Practique en momentos de tranquilidad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Empareje al personal seguro de sí mismo con el personal ansioso</a:t>
            </a:r>
            <a:endParaRPr/>
          </a:p>
          <a:p>
            <a:pPr indent="-720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4" name="Google Shape;1544;p62"/>
          <p:cNvSpPr/>
          <p:nvPr/>
        </p:nvSpPr>
        <p:spPr>
          <a:xfrm>
            <a:off x="6226756" y="3966068"/>
            <a:ext cx="2493278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Asegúrese de que el hardware funcione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Optimice los flujos de trabajo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Coloque las herramientas de forma que sean fácilmente accesibles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Elimine los pasos innecesarios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Añada señalización e instrucciones claras</a:t>
            </a:r>
            <a:endParaRPr/>
          </a:p>
          <a:p>
            <a:pPr indent="-720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700"/>
              <a:buFont typeface="Arial"/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5" name="Google Shape;1545;p62"/>
          <p:cNvSpPr/>
          <p:nvPr/>
        </p:nvSpPr>
        <p:spPr>
          <a:xfrm>
            <a:off x="3385471" y="3982636"/>
            <a:ext cx="2493278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el refuerzo positivo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Celebre los pequeños logros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Explíquelo</a:t>
            </a: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con paciencia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Repita la formación con una actitud de aprendizaje</a:t>
            </a:r>
            <a:endParaRPr/>
          </a:p>
          <a:p>
            <a:pPr indent="-720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700"/>
              <a:buFont typeface="Arial"/>
              <a:buNone/>
            </a:pPr>
            <a:r>
              <a:t/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6" name="Google Shape;1546;p62"/>
          <p:cNvSpPr/>
          <p:nvPr/>
        </p:nvSpPr>
        <p:spPr>
          <a:xfrm>
            <a:off x="9017952" y="3952148"/>
            <a:ext cx="2493278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Refuerce la seguridad psicológica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Normalice el hecho de cometer errores durante el aprendizaje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Comparta tus propias dificultades de aprendizaje</a:t>
            </a:r>
            <a:endParaRPr/>
          </a:p>
          <a:p>
            <a:pPr indent="-1609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el apoyo del equipo</a:t>
            </a:r>
            <a:endParaRPr/>
          </a:p>
          <a:p>
            <a:pPr indent="-72050" lvl="0" marL="18000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700"/>
              <a:buFont typeface="Arial"/>
              <a:buNone/>
            </a:pPr>
            <a:r>
              <a:t/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7" name="Google Shape;1547;p62"/>
          <p:cNvSpPr txBox="1"/>
          <p:nvPr/>
        </p:nvSpPr>
        <p:spPr>
          <a:xfrm>
            <a:off x="571855" y="2379016"/>
            <a:ext cx="251339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9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«No entiendo el ESG / la herramienta digital </a:t>
            </a:r>
            <a:endParaRPr/>
          </a:p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9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/ el nuevo sistema».</a:t>
            </a:r>
            <a:endParaRPr b="1" i="1" sz="1900">
              <a:solidFill>
                <a:srgbClr val="62A8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62"/>
          <p:cNvSpPr txBox="1"/>
          <p:nvPr/>
        </p:nvSpPr>
        <p:spPr>
          <a:xfrm>
            <a:off x="3380559" y="2379016"/>
            <a:ext cx="2444597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9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«No puedo hacerlo…</a:t>
            </a:r>
            <a:endParaRPr/>
          </a:p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9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Lo haré más tarde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9" name="Google Shape;1549;p62"/>
          <p:cNvSpPr txBox="1"/>
          <p:nvPr/>
        </p:nvSpPr>
        <p:spPr>
          <a:xfrm>
            <a:off x="6169071" y="2379016"/>
            <a:ext cx="2489700" cy="14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9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b="1" i="1" lang="en-US" sz="17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Esta herramienta me ralentiza </a:t>
            </a:r>
            <a:endParaRPr sz="1700"/>
          </a:p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7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» o </a:t>
            </a:r>
            <a:endParaRPr sz="1700"/>
          </a:p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7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«No tenemos el equipo </a:t>
            </a:r>
            <a:r>
              <a:rPr b="1" i="1" lang="en-US" sz="19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adecuado».</a:t>
            </a:r>
            <a:endParaRPr b="1" i="1" sz="1900">
              <a:solidFill>
                <a:srgbClr val="3D82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0" name="Google Shape;1550;p62"/>
          <p:cNvSpPr txBox="1"/>
          <p:nvPr/>
        </p:nvSpPr>
        <p:spPr>
          <a:xfrm>
            <a:off x="8948832" y="2379016"/>
            <a:ext cx="2507317" cy="861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900">
                <a:solidFill>
                  <a:srgbClr val="06677F"/>
                </a:solidFill>
                <a:latin typeface="Calibri"/>
                <a:ea typeface="Calibri"/>
                <a:cs typeface="Calibri"/>
                <a:sym typeface="Calibri"/>
              </a:rPr>
              <a:t>«Me da miedo </a:t>
            </a:r>
            <a:endParaRPr/>
          </a:p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900">
                <a:solidFill>
                  <a:srgbClr val="06677F"/>
                </a:solidFill>
                <a:latin typeface="Calibri"/>
                <a:ea typeface="Calibri"/>
                <a:cs typeface="Calibri"/>
                <a:sym typeface="Calibri"/>
              </a:rPr>
              <a:t>meter la pata o</a:t>
            </a:r>
            <a:endParaRPr/>
          </a:p>
          <a:p>
            <a:pPr indent="0" lvl="0" marL="0" marR="0" rtl="0" algn="ctr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900">
                <a:solidFill>
                  <a:srgbClr val="06677F"/>
                </a:solidFill>
                <a:latin typeface="Calibri"/>
                <a:ea typeface="Calibri"/>
                <a:cs typeface="Calibri"/>
                <a:sym typeface="Calibri"/>
              </a:rPr>
              <a:t> que me juzguen».</a:t>
            </a:r>
            <a:endParaRPr b="1" i="1" sz="1900">
              <a:solidFill>
                <a:srgbClr val="0667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1" name="Google Shape;1551;p62"/>
          <p:cNvSpPr txBox="1"/>
          <p:nvPr/>
        </p:nvSpPr>
        <p:spPr>
          <a:xfrm>
            <a:off x="489484" y="3513872"/>
            <a:ext cx="11024286" cy="369332"/>
          </a:xfrm>
          <a:prstGeom prst="rect">
            <a:avLst/>
          </a:prstGeom>
          <a:solidFill>
            <a:srgbClr val="EABB2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DE LIDERAZGO: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7" name="Google Shape;1557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46448" y="2735802"/>
            <a:ext cx="5437988" cy="4122198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63"/>
          <p:cNvSpPr txBox="1"/>
          <p:nvPr/>
        </p:nvSpPr>
        <p:spPr>
          <a:xfrm>
            <a:off x="570086" y="1744931"/>
            <a:ext cx="5610795" cy="403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2000"/>
              <a:buFont typeface="Calibri"/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Barreras habituales que puedes encontrar en tu equipo: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Falta de confianza en el uso de dispositivos digitales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Miedo a cometer errores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Abrumados por el exceso de aplicaciones o sistemas (y la fatiga de contraseñas)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Falta de instrucciones claras o de formación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Escasa usabilidad del sistema (demasiados pasos, pantallas poco claras)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Disminución de la disponibilidad de los dispositivos durante los turnos de mayor actividad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Costumbre de seguir con rutinas antiguas y familiares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Preocupación de que las herramientas digitales ralenticen el servicio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Falta de confianza en que la herramienta «realmente ayude»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9" name="Google Shape;1559;p63"/>
          <p:cNvSpPr txBox="1"/>
          <p:nvPr/>
        </p:nvSpPr>
        <p:spPr>
          <a:xfrm>
            <a:off x="454701" y="363454"/>
            <a:ext cx="73548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2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Barreras para la adopción de herramientas digitales en las pymes del sector hostelero</a:t>
            </a:r>
            <a:endParaRPr sz="28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60" name="Google Shape;1560;p63"/>
          <p:cNvCxnSpPr/>
          <p:nvPr/>
        </p:nvCxnSpPr>
        <p:spPr>
          <a:xfrm>
            <a:off x="0" y="1509491"/>
            <a:ext cx="6655925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pic>
        <p:nvPicPr>
          <p:cNvPr id="1561" name="Google Shape;1561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4226" y="152400"/>
            <a:ext cx="5610799" cy="3587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67" name="Google Shape;1567;p64"/>
          <p:cNvCxnSpPr/>
          <p:nvPr/>
        </p:nvCxnSpPr>
        <p:spPr>
          <a:xfrm>
            <a:off x="440914" y="817323"/>
            <a:ext cx="7609840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pic>
        <p:nvPicPr>
          <p:cNvPr id="1568" name="Google Shape;1568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914" y="48536"/>
            <a:ext cx="3640268" cy="725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69" name="Google Shape;1569;p64"/>
          <p:cNvSpPr txBox="1"/>
          <p:nvPr/>
        </p:nvSpPr>
        <p:spPr>
          <a:xfrm>
            <a:off x="152842" y="941370"/>
            <a:ext cx="75606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Jinny's Bakery es un ejemplo de cómo el liderazgo emprendedor ayuda a las empresas a mantener su resiliencia en épocas de cambios y perturbaciones. Al tratarse de una empresa familiar del sector hostelero que abarca una panadería, salones de té y alojamiento, las decisiones de liderazgo están estrechamente vinculadas a la sostenibilidad a largo plazo, las relaciones con la comunidad y la protección del futuro del negocio. 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empresa se enfrentó a importantes perturbaciones durante la COVID-19, cuando las operaciones de alojamiento y hostelería se vieron gravemente afectadas. En lugar de quedarse de brazos cruzados, el equipo desarrolló nuevos productos, amplió las ventas al por menor, reforzó los canales online y adaptó las operaciones a las necesidades cambiantes de los clientes. Estas medidas crearon nuevas fuentes de ingresos al tiempo que generaron confianza en la innovación y el desarrollo empresarial. 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Hoy en día, la empresa sigue centrándose en la resiliencia, preparándose para retos futuros como fenómenos meteorológicos extremos, interrupciones en el suministro energético y las cambiantes expectativas de los consumidores. El liderazgo se centra en proteger lo que más importa, sin dejar de estar abierto a nuevas oportunidades y formas de trabajar.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Lección clave: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líderes fuertes equilibran la estabilidad con la innovación, ayudando a sus empresas a adaptarse, recuperarse y crecer en circunstancias cambiantes.</a:t>
            </a:r>
            <a:endParaRPr sz="1600"/>
          </a:p>
        </p:txBody>
      </p:sp>
      <p:sp>
        <p:nvSpPr>
          <p:cNvPr id="1570" name="Google Shape;1570;p64"/>
          <p:cNvSpPr txBox="1"/>
          <p:nvPr/>
        </p:nvSpPr>
        <p:spPr>
          <a:xfrm>
            <a:off x="4292913" y="268139"/>
            <a:ext cx="60950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Jinny's Bakery </a:t>
            </a:r>
            <a:endParaRPr/>
          </a:p>
        </p:txBody>
      </p:sp>
      <p:pic>
        <p:nvPicPr>
          <p:cNvPr id="1571" name="Google Shape;1571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6450" y="753355"/>
            <a:ext cx="4247925" cy="61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7" name="Google Shape;1577;p65"/>
          <p:cNvGrpSpPr/>
          <p:nvPr/>
        </p:nvGrpSpPr>
        <p:grpSpPr>
          <a:xfrm>
            <a:off x="2623675" y="386543"/>
            <a:ext cx="8955806" cy="6049273"/>
            <a:chOff x="9515475" y="838200"/>
            <a:chExt cx="16380033" cy="12065000"/>
          </a:xfrm>
        </p:grpSpPr>
        <p:sp>
          <p:nvSpPr>
            <p:cNvPr id="1578" name="Google Shape;1578;p65"/>
            <p:cNvSpPr/>
            <p:nvPr/>
          </p:nvSpPr>
          <p:spPr>
            <a:xfrm flipH="1">
              <a:off x="9515475" y="4578350"/>
              <a:ext cx="4564063" cy="4564063"/>
            </a:xfrm>
            <a:prstGeom prst="ellipse">
              <a:avLst/>
            </a:prstGeom>
            <a:solidFill>
              <a:srgbClr val="62A844">
                <a:alpha val="71372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79" name="Google Shape;1579;p65"/>
            <p:cNvCxnSpPr/>
            <p:nvPr/>
          </p:nvCxnSpPr>
          <p:spPr>
            <a:xfrm>
              <a:off x="12529283" y="5588713"/>
              <a:ext cx="13366221" cy="0"/>
            </a:xfrm>
            <a:prstGeom prst="straightConnector1">
              <a:avLst/>
            </a:prstGeom>
            <a:noFill/>
            <a:ln cap="flat" cmpd="sng" w="25400">
              <a:solidFill>
                <a:srgbClr val="62A844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sp>
          <p:nvSpPr>
            <p:cNvPr id="1580" name="Google Shape;1580;p65"/>
            <p:cNvSpPr/>
            <p:nvPr/>
          </p:nvSpPr>
          <p:spPr>
            <a:xfrm>
              <a:off x="9536113" y="8340725"/>
              <a:ext cx="4564062" cy="4562475"/>
            </a:xfrm>
            <a:prstGeom prst="ellipse">
              <a:avLst/>
            </a:prstGeom>
            <a:solidFill>
              <a:srgbClr val="EABB22">
                <a:alpha val="42745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65"/>
            <p:cNvSpPr/>
            <p:nvPr/>
          </p:nvSpPr>
          <p:spPr>
            <a:xfrm>
              <a:off x="9536113" y="838200"/>
              <a:ext cx="4564062" cy="4564063"/>
            </a:xfrm>
            <a:prstGeom prst="ellipse">
              <a:avLst/>
            </a:prstGeom>
            <a:solidFill>
              <a:srgbClr val="0289AE">
                <a:alpha val="5803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82" name="Google Shape;1582;p65"/>
            <p:cNvCxnSpPr/>
            <p:nvPr/>
          </p:nvCxnSpPr>
          <p:spPr>
            <a:xfrm>
              <a:off x="12529287" y="9388582"/>
              <a:ext cx="13366221" cy="0"/>
            </a:xfrm>
            <a:prstGeom prst="straightConnector1">
              <a:avLst/>
            </a:prstGeom>
            <a:noFill/>
            <a:ln cap="flat" cmpd="sng" w="25400">
              <a:solidFill>
                <a:srgbClr val="EABB22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cxnSp>
          <p:nvCxnSpPr>
            <p:cNvPr id="1583" name="Google Shape;1583;p65"/>
            <p:cNvCxnSpPr/>
            <p:nvPr/>
          </p:nvCxnSpPr>
          <p:spPr>
            <a:xfrm>
              <a:off x="12529283" y="1864568"/>
              <a:ext cx="13366221" cy="0"/>
            </a:xfrm>
            <a:prstGeom prst="straightConnector1">
              <a:avLst/>
            </a:prstGeom>
            <a:noFill/>
            <a:ln cap="flat" cmpd="sng" w="25400">
              <a:solidFill>
                <a:srgbClr val="0289AE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sp>
          <p:nvSpPr>
            <p:cNvPr id="1584" name="Google Shape;1584;p65"/>
            <p:cNvSpPr/>
            <p:nvPr/>
          </p:nvSpPr>
          <p:spPr>
            <a:xfrm>
              <a:off x="9536113" y="838200"/>
              <a:ext cx="2271712" cy="4562475"/>
            </a:xfrm>
            <a:custGeom>
              <a:rect b="b" l="l" r="r" t="t"/>
              <a:pathLst>
                <a:path extrusionOk="0" h="3599152" w="1791607">
                  <a:moveTo>
                    <a:pt x="1791607" y="0"/>
                  </a:moveTo>
                  <a:lnTo>
                    <a:pt x="1791607" y="3599152"/>
                  </a:lnTo>
                  <a:lnTo>
                    <a:pt x="1615960" y="3590283"/>
                  </a:lnTo>
                  <a:cubicBezTo>
                    <a:pt x="708299" y="3498105"/>
                    <a:pt x="0" y="2731557"/>
                    <a:pt x="0" y="1799576"/>
                  </a:cubicBezTo>
                  <a:cubicBezTo>
                    <a:pt x="0" y="867595"/>
                    <a:pt x="708299" y="101047"/>
                    <a:pt x="1615960" y="8869"/>
                  </a:cubicBez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65"/>
            <p:cNvSpPr/>
            <p:nvPr/>
          </p:nvSpPr>
          <p:spPr>
            <a:xfrm flipH="1">
              <a:off x="11807825" y="4578350"/>
              <a:ext cx="2271713" cy="4562475"/>
            </a:xfrm>
            <a:custGeom>
              <a:rect b="b" l="l" r="r" t="t"/>
              <a:pathLst>
                <a:path extrusionOk="0" h="3599152" w="1791607">
                  <a:moveTo>
                    <a:pt x="1791607" y="0"/>
                  </a:moveTo>
                  <a:lnTo>
                    <a:pt x="1791607" y="3599152"/>
                  </a:lnTo>
                  <a:lnTo>
                    <a:pt x="1615960" y="3590283"/>
                  </a:lnTo>
                  <a:cubicBezTo>
                    <a:pt x="708299" y="3498105"/>
                    <a:pt x="0" y="2731557"/>
                    <a:pt x="0" y="1799576"/>
                  </a:cubicBezTo>
                  <a:cubicBezTo>
                    <a:pt x="0" y="867595"/>
                    <a:pt x="708299" y="101047"/>
                    <a:pt x="1615960" y="8869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65"/>
            <p:cNvSpPr/>
            <p:nvPr/>
          </p:nvSpPr>
          <p:spPr>
            <a:xfrm>
              <a:off x="10337800" y="1639888"/>
              <a:ext cx="2959100" cy="295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4699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65"/>
            <p:cNvSpPr/>
            <p:nvPr/>
          </p:nvSpPr>
          <p:spPr>
            <a:xfrm>
              <a:off x="9536113" y="8340725"/>
              <a:ext cx="2271712" cy="4562475"/>
            </a:xfrm>
            <a:custGeom>
              <a:rect b="b" l="l" r="r" t="t"/>
              <a:pathLst>
                <a:path extrusionOk="0" h="3599152" w="1791607">
                  <a:moveTo>
                    <a:pt x="1791607" y="0"/>
                  </a:moveTo>
                  <a:lnTo>
                    <a:pt x="1791607" y="3599152"/>
                  </a:lnTo>
                  <a:lnTo>
                    <a:pt x="1615960" y="3590283"/>
                  </a:lnTo>
                  <a:cubicBezTo>
                    <a:pt x="708299" y="3498105"/>
                    <a:pt x="0" y="2731557"/>
                    <a:pt x="0" y="1799576"/>
                  </a:cubicBezTo>
                  <a:cubicBezTo>
                    <a:pt x="0" y="867595"/>
                    <a:pt x="708299" y="101047"/>
                    <a:pt x="1615960" y="8869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65"/>
            <p:cNvSpPr/>
            <p:nvPr/>
          </p:nvSpPr>
          <p:spPr>
            <a:xfrm>
              <a:off x="10337800" y="9142413"/>
              <a:ext cx="2959100" cy="295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4699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65"/>
            <p:cNvSpPr/>
            <p:nvPr/>
          </p:nvSpPr>
          <p:spPr>
            <a:xfrm flipH="1">
              <a:off x="10337800" y="5381625"/>
              <a:ext cx="2959100" cy="295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4699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65"/>
            <p:cNvSpPr txBox="1"/>
            <p:nvPr/>
          </p:nvSpPr>
          <p:spPr>
            <a:xfrm>
              <a:off x="10337801" y="2336901"/>
              <a:ext cx="2940050" cy="27011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7200">
                  <a:solidFill>
                    <a:srgbClr val="0289AE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/>
            </a:p>
          </p:txBody>
        </p:sp>
        <p:sp>
          <p:nvSpPr>
            <p:cNvPr id="1591" name="Google Shape;1591;p65"/>
            <p:cNvSpPr txBox="1"/>
            <p:nvPr/>
          </p:nvSpPr>
          <p:spPr>
            <a:xfrm>
              <a:off x="10418763" y="6108802"/>
              <a:ext cx="2959100" cy="24842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7200">
                  <a:solidFill>
                    <a:srgbClr val="62A844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/>
            </a:p>
          </p:txBody>
        </p:sp>
        <p:sp>
          <p:nvSpPr>
            <p:cNvPr id="1592" name="Google Shape;1592;p65"/>
            <p:cNvSpPr txBox="1"/>
            <p:nvPr/>
          </p:nvSpPr>
          <p:spPr>
            <a:xfrm>
              <a:off x="10337801" y="9880701"/>
              <a:ext cx="2841623" cy="25828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7200">
                  <a:solidFill>
                    <a:srgbClr val="EABB22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/>
            </a:p>
          </p:txBody>
        </p:sp>
      </p:grpSp>
      <p:sp>
        <p:nvSpPr>
          <p:cNvPr id="1593" name="Google Shape;1593;p65"/>
          <p:cNvSpPr txBox="1"/>
          <p:nvPr/>
        </p:nvSpPr>
        <p:spPr>
          <a:xfrm>
            <a:off x="5289393" y="2345820"/>
            <a:ext cx="582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Clasificación de residuos (cocina)</a:t>
            </a:r>
            <a:endParaRPr sz="2400"/>
          </a:p>
        </p:txBody>
      </p:sp>
      <p:sp>
        <p:nvSpPr>
          <p:cNvPr id="1594" name="Google Shape;1594;p65"/>
          <p:cNvSpPr txBox="1"/>
          <p:nvPr/>
        </p:nvSpPr>
        <p:spPr>
          <a:xfrm>
            <a:off x="5289400" y="449945"/>
            <a:ext cx="666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Preocupación por los sistemas digitales (recepción)</a:t>
            </a:r>
            <a:endParaRPr sz="2400"/>
          </a:p>
        </p:txBody>
      </p:sp>
      <p:sp>
        <p:nvSpPr>
          <p:cNvPr id="1595" name="Google Shape;1595;p65"/>
          <p:cNvSpPr txBox="1"/>
          <p:nvPr/>
        </p:nvSpPr>
        <p:spPr>
          <a:xfrm>
            <a:off x="5289393" y="4281344"/>
            <a:ext cx="627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EABB22"/>
                </a:solidFill>
                <a:latin typeface="Calibri"/>
                <a:ea typeface="Calibri"/>
                <a:cs typeface="Calibri"/>
                <a:sym typeface="Calibri"/>
              </a:rPr>
              <a:t>Gestión energética (servicio de limpieza)</a:t>
            </a:r>
            <a:endParaRPr sz="2400"/>
          </a:p>
        </p:txBody>
      </p:sp>
      <p:sp>
        <p:nvSpPr>
          <p:cNvPr id="1596" name="Google Shape;1596;p65"/>
          <p:cNvSpPr txBox="1"/>
          <p:nvPr/>
        </p:nvSpPr>
        <p:spPr>
          <a:xfrm>
            <a:off x="5289401" y="980250"/>
            <a:ext cx="66696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900"/>
              <a:buFont typeface="Arial"/>
              <a:buNone/>
            </a:pPr>
            <a:r>
              <a:rPr b="1" lang="en-US" sz="19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Una recepcionista evita utilizar el nuevo sistema de reservas</a:t>
            </a:r>
            <a:endParaRPr/>
          </a:p>
        </p:txBody>
      </p:sp>
      <p:sp>
        <p:nvSpPr>
          <p:cNvPr id="1597" name="Google Shape;1597;p65"/>
          <p:cNvSpPr txBox="1"/>
          <p:nvPr/>
        </p:nvSpPr>
        <p:spPr>
          <a:xfrm>
            <a:off x="5289401" y="2776251"/>
            <a:ext cx="6606600" cy="4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900"/>
              <a:buFont typeface="Arial"/>
              <a:buNone/>
            </a:pPr>
            <a:r>
              <a:rPr b="1" i="0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ayudante de cocina mezcla los residuos compostables con los reciclables</a:t>
            </a:r>
            <a:endParaRPr b="1" i="0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8" name="Google Shape;1598;p65"/>
          <p:cNvSpPr txBox="1"/>
          <p:nvPr/>
        </p:nvSpPr>
        <p:spPr>
          <a:xfrm>
            <a:off x="5289393" y="4746458"/>
            <a:ext cx="6280849" cy="999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157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900"/>
              <a:buFont typeface="Arial"/>
              <a:buNone/>
            </a:pPr>
            <a:r>
              <a:rPr b="1" i="0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personal de limpieza se olvida de apagar el aire acondicionado antes de cerrar las habitaciones</a:t>
            </a:r>
            <a:endParaRPr sz="1700"/>
          </a:p>
        </p:txBody>
      </p:sp>
      <p:sp>
        <p:nvSpPr>
          <p:cNvPr id="1599" name="Google Shape;1599;p65"/>
          <p:cNvSpPr txBox="1"/>
          <p:nvPr/>
        </p:nvSpPr>
        <p:spPr>
          <a:xfrm>
            <a:off x="5289400" y="1295150"/>
            <a:ext cx="58764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07058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Barrera: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Miedo a cometer errores.    </a:t>
            </a:r>
            <a:endParaRPr/>
          </a:p>
          <a:p>
            <a:pPr indent="-228600" lvl="0" marL="228600" marR="0" rtl="0" algn="l">
              <a:lnSpc>
                <a:spcPct val="107058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Acción: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Sesiones prácticas en parejas de 10 minutos</a:t>
            </a:r>
            <a:endParaRPr/>
          </a:p>
        </p:txBody>
      </p:sp>
      <p:sp>
        <p:nvSpPr>
          <p:cNvPr id="1600" name="Google Shape;1600;p65"/>
          <p:cNvSpPr txBox="1"/>
          <p:nvPr/>
        </p:nvSpPr>
        <p:spPr>
          <a:xfrm>
            <a:off x="5289401" y="3159974"/>
            <a:ext cx="5744100" cy="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705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i="0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Barrera: </a:t>
            </a:r>
            <a:r>
              <a:rPr b="0" i="0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Confusión + Señalización deficiente.    </a:t>
            </a:r>
            <a:endParaRPr/>
          </a:p>
          <a:p>
            <a:pPr indent="-285750" lvl="0" marL="285750" marR="0" rtl="0" algn="l">
              <a:lnSpc>
                <a:spcPct val="107058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i="0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Acción: </a:t>
            </a:r>
            <a:r>
              <a:rPr b="0" i="0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simplificar los contenedores y las etiquetas</a:t>
            </a:r>
            <a:endParaRPr/>
          </a:p>
        </p:txBody>
      </p:sp>
      <p:sp>
        <p:nvSpPr>
          <p:cNvPr id="1601" name="Google Shape;1601;p65"/>
          <p:cNvSpPr txBox="1"/>
          <p:nvPr/>
        </p:nvSpPr>
        <p:spPr>
          <a:xfrm>
            <a:off x="5289401" y="5335325"/>
            <a:ext cx="5946000" cy="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7058"/>
              </a:lnSpc>
              <a:spcBef>
                <a:spcPts val="0"/>
              </a:spcBef>
              <a:spcAft>
                <a:spcPts val="0"/>
              </a:spcAft>
              <a:buClr>
                <a:srgbClr val="EABB22"/>
              </a:buClr>
              <a:buSzPts val="1700"/>
              <a:buFont typeface="Arial"/>
              <a:buChar char="•"/>
            </a:pPr>
            <a:r>
              <a:rPr b="1" i="0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Barrera: </a:t>
            </a:r>
            <a:r>
              <a:rPr b="0" i="0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Hábitos + expectativas poco claras.     </a:t>
            </a:r>
            <a:endParaRPr/>
          </a:p>
          <a:p>
            <a:pPr indent="-285750" lvl="0" marL="285750" marR="0" rtl="0" algn="l">
              <a:lnSpc>
                <a:spcPct val="107058"/>
              </a:lnSpc>
              <a:spcBef>
                <a:spcPts val="0"/>
              </a:spcBef>
              <a:spcAft>
                <a:spcPts val="0"/>
              </a:spcAft>
              <a:buClr>
                <a:srgbClr val="EABB22"/>
              </a:buClr>
              <a:buSzPts val="1700"/>
              <a:buFont typeface="Arial"/>
              <a:buChar char="•"/>
            </a:pPr>
            <a:r>
              <a:rPr b="1" i="0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Acción: </a:t>
            </a:r>
            <a:r>
              <a:rPr b="0" i="0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Crear una lista de comprobación de limpieza</a:t>
            </a:r>
            <a:endParaRPr/>
          </a:p>
        </p:txBody>
      </p:sp>
      <p:sp>
        <p:nvSpPr>
          <p:cNvPr id="1602" name="Google Shape;1602;p65"/>
          <p:cNvSpPr txBox="1"/>
          <p:nvPr/>
        </p:nvSpPr>
        <p:spPr>
          <a:xfrm>
            <a:off x="429116" y="609471"/>
            <a:ext cx="2268962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Ejemplos de pymes 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3" name="Google Shape;1603;p65"/>
          <p:cNvSpPr txBox="1"/>
          <p:nvPr/>
        </p:nvSpPr>
        <p:spPr>
          <a:xfrm>
            <a:off x="5283275" y="3827334"/>
            <a:ext cx="6521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Crear carteles con códigos de colores. Demostración rápida in situ en un momento de calma</a:t>
            </a:r>
            <a:endParaRPr/>
          </a:p>
        </p:txBody>
      </p:sp>
      <p:sp>
        <p:nvSpPr>
          <p:cNvPr id="1604" name="Google Shape;1604;p65"/>
          <p:cNvSpPr txBox="1"/>
          <p:nvPr/>
        </p:nvSpPr>
        <p:spPr>
          <a:xfrm>
            <a:off x="5289393" y="1913837"/>
            <a:ext cx="6669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Guía impresa paso a paso. Refuerzo: «Estás mejorando cada día, bien hecho».</a:t>
            </a:r>
            <a:endParaRPr/>
          </a:p>
        </p:txBody>
      </p:sp>
      <p:sp>
        <p:nvSpPr>
          <p:cNvPr id="1605" name="Google Shape;1605;p65"/>
          <p:cNvSpPr txBox="1"/>
          <p:nvPr/>
        </p:nvSpPr>
        <p:spPr>
          <a:xfrm>
            <a:off x="5289393" y="6034944"/>
            <a:ext cx="582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Impartir una breve formación de repaso. Celebrar los días en los que el cumplimiento fue alto</a:t>
            </a:r>
            <a:endParaRPr/>
          </a:p>
        </p:txBody>
      </p:sp>
      <p:pic>
        <p:nvPicPr>
          <p:cNvPr id="1606" name="Google Shape;160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31725"/>
            <a:ext cx="6142699" cy="392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2" name="Google Shape;1612;p66"/>
          <p:cNvGrpSpPr/>
          <p:nvPr/>
        </p:nvGrpSpPr>
        <p:grpSpPr>
          <a:xfrm>
            <a:off x="706595" y="3252598"/>
            <a:ext cx="3415551" cy="3190176"/>
            <a:chOff x="706595" y="3272980"/>
            <a:chExt cx="3415551" cy="3190176"/>
          </a:xfrm>
        </p:grpSpPr>
        <p:sp>
          <p:nvSpPr>
            <p:cNvPr id="1613" name="Google Shape;1613;p66"/>
            <p:cNvSpPr/>
            <p:nvPr/>
          </p:nvSpPr>
          <p:spPr>
            <a:xfrm flipH="1">
              <a:off x="706595" y="3272980"/>
              <a:ext cx="3415551" cy="3190176"/>
            </a:xfrm>
            <a:custGeom>
              <a:rect b="b" l="l" r="r" t="t"/>
              <a:pathLst>
                <a:path extrusionOk="0" h="5091" w="4475">
                  <a:moveTo>
                    <a:pt x="2611" y="5090"/>
                  </a:moveTo>
                  <a:lnTo>
                    <a:pt x="381" y="5090"/>
                  </a:lnTo>
                  <a:lnTo>
                    <a:pt x="381" y="5090"/>
                  </a:lnTo>
                  <a:cubicBezTo>
                    <a:pt x="170" y="5090"/>
                    <a:pt x="0" y="4919"/>
                    <a:pt x="0" y="4708"/>
                  </a:cubicBezTo>
                  <a:lnTo>
                    <a:pt x="0" y="1862"/>
                  </a:lnTo>
                  <a:lnTo>
                    <a:pt x="0" y="1862"/>
                  </a:lnTo>
                  <a:cubicBezTo>
                    <a:pt x="0" y="834"/>
                    <a:pt x="834" y="0"/>
                    <a:pt x="1862" y="0"/>
                  </a:cubicBezTo>
                  <a:lnTo>
                    <a:pt x="4093" y="0"/>
                  </a:lnTo>
                  <a:lnTo>
                    <a:pt x="4093" y="0"/>
                  </a:lnTo>
                  <a:cubicBezTo>
                    <a:pt x="4303" y="0"/>
                    <a:pt x="4474" y="170"/>
                    <a:pt x="4474" y="381"/>
                  </a:cubicBezTo>
                  <a:lnTo>
                    <a:pt x="4474" y="3227"/>
                  </a:lnTo>
                  <a:lnTo>
                    <a:pt x="4474" y="3227"/>
                  </a:lnTo>
                  <a:cubicBezTo>
                    <a:pt x="4474" y="4256"/>
                    <a:pt x="3640" y="5090"/>
                    <a:pt x="2611" y="5090"/>
                  </a:cubicBezTo>
                </a:path>
              </a:pathLst>
            </a:custGeom>
            <a:solidFill>
              <a:schemeClr val="lt1"/>
            </a:solidFill>
            <a:ln cap="flat" cmpd="sng" w="12700">
              <a:solidFill>
                <a:srgbClr val="62A844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66"/>
            <p:cNvSpPr/>
            <p:nvPr/>
          </p:nvSpPr>
          <p:spPr>
            <a:xfrm flipH="1">
              <a:off x="706595" y="3272980"/>
              <a:ext cx="3210723" cy="579831"/>
            </a:xfrm>
            <a:custGeom>
              <a:rect b="b" l="l" r="r" t="t"/>
              <a:pathLst>
                <a:path extrusionOk="0" h="579831" w="3210723">
                  <a:moveTo>
                    <a:pt x="2928619" y="0"/>
                  </a:moveTo>
                  <a:lnTo>
                    <a:pt x="1276716" y="0"/>
                  </a:lnTo>
                  <a:cubicBezTo>
                    <a:pt x="741524" y="0"/>
                    <a:pt x="277345" y="206209"/>
                    <a:pt x="48909" y="507361"/>
                  </a:cubicBezTo>
                  <a:lnTo>
                    <a:pt x="0" y="579831"/>
                  </a:lnTo>
                  <a:lnTo>
                    <a:pt x="3210723" y="579831"/>
                  </a:lnTo>
                  <a:lnTo>
                    <a:pt x="3210723" y="190546"/>
                  </a:lnTo>
                  <a:cubicBezTo>
                    <a:pt x="3210723" y="85021"/>
                    <a:pt x="3084109" y="0"/>
                    <a:pt x="2928619" y="0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5" name="Google Shape;1615;p66"/>
          <p:cNvGrpSpPr/>
          <p:nvPr/>
        </p:nvGrpSpPr>
        <p:grpSpPr>
          <a:xfrm>
            <a:off x="4279213" y="3252598"/>
            <a:ext cx="3421866" cy="3190176"/>
            <a:chOff x="4279213" y="3252598"/>
            <a:chExt cx="3421866" cy="3190176"/>
          </a:xfrm>
        </p:grpSpPr>
        <p:sp>
          <p:nvSpPr>
            <p:cNvPr id="1616" name="Google Shape;1616;p66"/>
            <p:cNvSpPr/>
            <p:nvPr/>
          </p:nvSpPr>
          <p:spPr>
            <a:xfrm flipH="1">
              <a:off x="4279213" y="3252598"/>
              <a:ext cx="3421866" cy="3190176"/>
            </a:xfrm>
            <a:custGeom>
              <a:rect b="b" l="l" r="r" t="t"/>
              <a:pathLst>
                <a:path extrusionOk="0" h="5091" w="4475">
                  <a:moveTo>
                    <a:pt x="2611" y="5090"/>
                  </a:moveTo>
                  <a:lnTo>
                    <a:pt x="381" y="5090"/>
                  </a:lnTo>
                  <a:lnTo>
                    <a:pt x="381" y="5090"/>
                  </a:lnTo>
                  <a:cubicBezTo>
                    <a:pt x="170" y="5090"/>
                    <a:pt x="0" y="4919"/>
                    <a:pt x="0" y="4708"/>
                  </a:cubicBezTo>
                  <a:lnTo>
                    <a:pt x="0" y="1862"/>
                  </a:lnTo>
                  <a:lnTo>
                    <a:pt x="0" y="1862"/>
                  </a:lnTo>
                  <a:cubicBezTo>
                    <a:pt x="0" y="834"/>
                    <a:pt x="834" y="0"/>
                    <a:pt x="1862" y="0"/>
                  </a:cubicBezTo>
                  <a:lnTo>
                    <a:pt x="4093" y="0"/>
                  </a:lnTo>
                  <a:lnTo>
                    <a:pt x="4093" y="0"/>
                  </a:lnTo>
                  <a:cubicBezTo>
                    <a:pt x="4303" y="0"/>
                    <a:pt x="4474" y="170"/>
                    <a:pt x="4474" y="381"/>
                  </a:cubicBezTo>
                  <a:lnTo>
                    <a:pt x="4474" y="3227"/>
                  </a:lnTo>
                  <a:lnTo>
                    <a:pt x="4474" y="3227"/>
                  </a:lnTo>
                  <a:cubicBezTo>
                    <a:pt x="4474" y="4256"/>
                    <a:pt x="3640" y="5090"/>
                    <a:pt x="2611" y="5090"/>
                  </a:cubicBezTo>
                </a:path>
              </a:pathLst>
            </a:custGeom>
            <a:solidFill>
              <a:schemeClr val="lt1"/>
            </a:solidFill>
            <a:ln cap="flat" cmpd="sng" w="12700">
              <a:solidFill>
                <a:srgbClr val="0289AE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7" name="Google Shape;1617;p66"/>
            <p:cNvSpPr/>
            <p:nvPr/>
          </p:nvSpPr>
          <p:spPr>
            <a:xfrm flipH="1">
              <a:off x="4279213" y="3252598"/>
              <a:ext cx="3210723" cy="579831"/>
            </a:xfrm>
            <a:custGeom>
              <a:rect b="b" l="l" r="r" t="t"/>
              <a:pathLst>
                <a:path extrusionOk="0" h="579831" w="3210723">
                  <a:moveTo>
                    <a:pt x="2928619" y="0"/>
                  </a:moveTo>
                  <a:lnTo>
                    <a:pt x="1276716" y="0"/>
                  </a:lnTo>
                  <a:cubicBezTo>
                    <a:pt x="741524" y="0"/>
                    <a:pt x="277345" y="206209"/>
                    <a:pt x="48909" y="507361"/>
                  </a:cubicBezTo>
                  <a:lnTo>
                    <a:pt x="0" y="579831"/>
                  </a:lnTo>
                  <a:lnTo>
                    <a:pt x="3210723" y="579831"/>
                  </a:lnTo>
                  <a:lnTo>
                    <a:pt x="3210723" y="190546"/>
                  </a:lnTo>
                  <a:cubicBezTo>
                    <a:pt x="3210723" y="85021"/>
                    <a:pt x="3084109" y="0"/>
                    <a:pt x="2928619" y="0"/>
                  </a:cubicBez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8" name="Google Shape;1618;p66"/>
          <p:cNvGrpSpPr/>
          <p:nvPr/>
        </p:nvGrpSpPr>
        <p:grpSpPr>
          <a:xfrm>
            <a:off x="7871430" y="3252598"/>
            <a:ext cx="3415479" cy="3190176"/>
            <a:chOff x="7871430" y="3252598"/>
            <a:chExt cx="3415479" cy="3190176"/>
          </a:xfrm>
        </p:grpSpPr>
        <p:sp>
          <p:nvSpPr>
            <p:cNvPr id="1619" name="Google Shape;1619;p66"/>
            <p:cNvSpPr/>
            <p:nvPr/>
          </p:nvSpPr>
          <p:spPr>
            <a:xfrm flipH="1">
              <a:off x="7871430" y="3252598"/>
              <a:ext cx="3415479" cy="3190176"/>
            </a:xfrm>
            <a:custGeom>
              <a:rect b="b" l="l" r="r" t="t"/>
              <a:pathLst>
                <a:path extrusionOk="0" h="5091" w="4475">
                  <a:moveTo>
                    <a:pt x="2611" y="5090"/>
                  </a:moveTo>
                  <a:lnTo>
                    <a:pt x="381" y="5090"/>
                  </a:lnTo>
                  <a:lnTo>
                    <a:pt x="381" y="5090"/>
                  </a:lnTo>
                  <a:cubicBezTo>
                    <a:pt x="170" y="5090"/>
                    <a:pt x="0" y="4919"/>
                    <a:pt x="0" y="4708"/>
                  </a:cubicBezTo>
                  <a:lnTo>
                    <a:pt x="0" y="1862"/>
                  </a:lnTo>
                  <a:lnTo>
                    <a:pt x="0" y="1862"/>
                  </a:lnTo>
                  <a:cubicBezTo>
                    <a:pt x="0" y="834"/>
                    <a:pt x="834" y="0"/>
                    <a:pt x="1862" y="0"/>
                  </a:cubicBezTo>
                  <a:lnTo>
                    <a:pt x="4093" y="0"/>
                  </a:lnTo>
                  <a:lnTo>
                    <a:pt x="4093" y="0"/>
                  </a:lnTo>
                  <a:cubicBezTo>
                    <a:pt x="4303" y="0"/>
                    <a:pt x="4474" y="170"/>
                    <a:pt x="4474" y="381"/>
                  </a:cubicBezTo>
                  <a:lnTo>
                    <a:pt x="4474" y="3227"/>
                  </a:lnTo>
                  <a:lnTo>
                    <a:pt x="4474" y="3227"/>
                  </a:lnTo>
                  <a:cubicBezTo>
                    <a:pt x="4474" y="4256"/>
                    <a:pt x="3640" y="5090"/>
                    <a:pt x="2611" y="5090"/>
                  </a:cubicBezTo>
                </a:path>
              </a:pathLst>
            </a:custGeom>
            <a:solidFill>
              <a:schemeClr val="lt1"/>
            </a:solidFill>
            <a:ln cap="flat" cmpd="sng" w="12700">
              <a:solidFill>
                <a:srgbClr val="3D8241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66"/>
            <p:cNvSpPr/>
            <p:nvPr/>
          </p:nvSpPr>
          <p:spPr>
            <a:xfrm flipH="1">
              <a:off x="7871430" y="3252598"/>
              <a:ext cx="3210723" cy="579831"/>
            </a:xfrm>
            <a:custGeom>
              <a:rect b="b" l="l" r="r" t="t"/>
              <a:pathLst>
                <a:path extrusionOk="0" h="579831" w="3210723">
                  <a:moveTo>
                    <a:pt x="2928619" y="0"/>
                  </a:moveTo>
                  <a:lnTo>
                    <a:pt x="1276716" y="0"/>
                  </a:lnTo>
                  <a:cubicBezTo>
                    <a:pt x="741524" y="0"/>
                    <a:pt x="277345" y="206209"/>
                    <a:pt x="48909" y="507361"/>
                  </a:cubicBezTo>
                  <a:lnTo>
                    <a:pt x="0" y="579831"/>
                  </a:lnTo>
                  <a:lnTo>
                    <a:pt x="3210723" y="579831"/>
                  </a:lnTo>
                  <a:lnTo>
                    <a:pt x="3210723" y="190546"/>
                  </a:lnTo>
                  <a:cubicBezTo>
                    <a:pt x="3210723" y="85021"/>
                    <a:pt x="3084109" y="0"/>
                    <a:pt x="2928619" y="0"/>
                  </a:cubicBezTo>
                  <a:close/>
                </a:path>
              </a:pathLst>
            </a:custGeom>
            <a:solidFill>
              <a:srgbClr val="3D824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1" name="Google Shape;1621;p66"/>
          <p:cNvSpPr/>
          <p:nvPr/>
        </p:nvSpPr>
        <p:spPr>
          <a:xfrm rot="10800000">
            <a:off x="0" y="625444"/>
            <a:ext cx="12185500" cy="110352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2" name="Google Shape;1622;p66"/>
          <p:cNvSpPr txBox="1"/>
          <p:nvPr/>
        </p:nvSpPr>
        <p:spPr>
          <a:xfrm>
            <a:off x="633237" y="1077380"/>
            <a:ext cx="114045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Conectar, capacitar y colaborar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3" name="Google Shape;1623;p66"/>
          <p:cNvSpPr/>
          <p:nvPr/>
        </p:nvSpPr>
        <p:spPr>
          <a:xfrm flipH="1">
            <a:off x="633225" y="1683600"/>
            <a:ext cx="9571800" cy="14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«Las personas se comprometen con el cambio cuando se sienten apoyadas, informadas e incluidas».</a:t>
            </a:r>
            <a:endParaRPr b="1" i="1" sz="22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personal sigue a los líderes en los que confía, no a los que «anuncian cambios». 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confianza aumentará la disposición a probar nuevas herramientas o prácticas sostenibles.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4" name="Google Shape;1624;p66"/>
          <p:cNvSpPr txBox="1"/>
          <p:nvPr/>
        </p:nvSpPr>
        <p:spPr>
          <a:xfrm>
            <a:off x="586937" y="394844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05</a:t>
            </a:r>
            <a:r>
              <a:rPr b="1" lang="en-US" sz="40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625" name="Google Shape;1625;p66"/>
          <p:cNvSpPr txBox="1"/>
          <p:nvPr/>
        </p:nvSpPr>
        <p:spPr>
          <a:xfrm>
            <a:off x="656243" y="3758320"/>
            <a:ext cx="3167100" cy="24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Mantenga conversaciones breves e informales con regularidad 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Pida al personal que le comunique sus ideas y preocupaciones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Escuche con apertura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Comparta historias de éxito del equipo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Muestre su agradecimiento de forma constante</a:t>
            </a:r>
            <a:endParaRPr sz="1500"/>
          </a:p>
          <a:p>
            <a:pPr indent="-17145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6" name="Google Shape;1626;p66"/>
          <p:cNvSpPr txBox="1"/>
          <p:nvPr/>
        </p:nvSpPr>
        <p:spPr>
          <a:xfrm>
            <a:off x="870364" y="3429004"/>
            <a:ext cx="2086225" cy="3659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Conectar</a:t>
            </a:r>
            <a:endParaRPr/>
          </a:p>
        </p:txBody>
      </p:sp>
      <p:sp>
        <p:nvSpPr>
          <p:cNvPr id="1627" name="Google Shape;1627;p66"/>
          <p:cNvSpPr txBox="1"/>
          <p:nvPr/>
        </p:nvSpPr>
        <p:spPr>
          <a:xfrm>
            <a:off x="4321977" y="3862322"/>
            <a:ext cx="33051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Instrucciones claras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Sesiones de formación breves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Guías visuales cerca de los puestos de trabajo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Herramientas que realmente funcionan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Acceso a ayuda cuando se tiene un problema</a:t>
            </a:r>
            <a:endParaRPr sz="1500"/>
          </a:p>
          <a:p>
            <a:pPr indent="-17145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8" name="Google Shape;1628;p66"/>
          <p:cNvSpPr txBox="1"/>
          <p:nvPr/>
        </p:nvSpPr>
        <p:spPr>
          <a:xfrm>
            <a:off x="4474921" y="3429004"/>
            <a:ext cx="2315557" cy="3659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Equipamiento</a:t>
            </a:r>
            <a:endParaRPr/>
          </a:p>
        </p:txBody>
      </p:sp>
      <p:sp>
        <p:nvSpPr>
          <p:cNvPr id="1629" name="Google Shape;1629;p66"/>
          <p:cNvSpPr txBox="1"/>
          <p:nvPr/>
        </p:nvSpPr>
        <p:spPr>
          <a:xfrm>
            <a:off x="7970975" y="3960200"/>
            <a:ext cx="3315900" cy="25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Identifique «compañeros» o líderes digitales en todos los puestos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un pequeño «Equipo Verde y Digital»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Invite al personal a diseñar soluciones de forma conjunta</a:t>
            </a:r>
            <a:endParaRPr sz="1500"/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Adopte una política de puertas abiertas o crea un tablón </a:t>
            </a:r>
            <a:endParaRPr sz="15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670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500"/>
              <a:buFont typeface="Arial"/>
              <a:buChar char="•"/>
            </a:pPr>
            <a:r>
              <a:rPr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 ideas</a:t>
            </a:r>
            <a:endParaRPr sz="1500"/>
          </a:p>
          <a:p>
            <a:pPr indent="-171450" lvl="0" marL="28575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0" name="Google Shape;1630;p66"/>
          <p:cNvSpPr txBox="1"/>
          <p:nvPr/>
        </p:nvSpPr>
        <p:spPr>
          <a:xfrm>
            <a:off x="7970971" y="3429004"/>
            <a:ext cx="2086225" cy="3659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Colaboración</a:t>
            </a:r>
            <a:endParaRPr/>
          </a:p>
        </p:txBody>
      </p:sp>
      <p:grpSp>
        <p:nvGrpSpPr>
          <p:cNvPr id="1631" name="Google Shape;1631;p66"/>
          <p:cNvGrpSpPr/>
          <p:nvPr/>
        </p:nvGrpSpPr>
        <p:grpSpPr>
          <a:xfrm>
            <a:off x="6969907" y="5696522"/>
            <a:ext cx="799849" cy="918212"/>
            <a:chOff x="7014639" y="6419367"/>
            <a:chExt cx="799849" cy="918212"/>
          </a:xfrm>
        </p:grpSpPr>
        <p:sp>
          <p:nvSpPr>
            <p:cNvPr id="1632" name="Google Shape;1632;p66"/>
            <p:cNvSpPr/>
            <p:nvPr/>
          </p:nvSpPr>
          <p:spPr>
            <a:xfrm>
              <a:off x="7014639" y="6419367"/>
              <a:ext cx="799849" cy="918212"/>
            </a:xfrm>
            <a:custGeom>
              <a:rect b="b" l="l" r="r" t="t"/>
              <a:pathLst>
                <a:path extrusionOk="0" h="2072" w="2202">
                  <a:moveTo>
                    <a:pt x="2090" y="2052"/>
                  </a:moveTo>
                  <a:lnTo>
                    <a:pt x="1094" y="1703"/>
                  </a:lnTo>
                  <a:lnTo>
                    <a:pt x="1094" y="1703"/>
                  </a:lnTo>
                  <a:cubicBezTo>
                    <a:pt x="1077" y="1696"/>
                    <a:pt x="1059" y="1697"/>
                    <a:pt x="1042" y="1703"/>
                  </a:cubicBezTo>
                  <a:lnTo>
                    <a:pt x="113" y="2049"/>
                  </a:lnTo>
                  <a:lnTo>
                    <a:pt x="113" y="2049"/>
                  </a:lnTo>
                  <a:cubicBezTo>
                    <a:pt x="57" y="2069"/>
                    <a:pt x="0" y="2023"/>
                    <a:pt x="0" y="1956"/>
                  </a:cubicBezTo>
                  <a:lnTo>
                    <a:pt x="0" y="98"/>
                  </a:lnTo>
                  <a:lnTo>
                    <a:pt x="0" y="98"/>
                  </a:lnTo>
                  <a:cubicBezTo>
                    <a:pt x="0" y="44"/>
                    <a:pt x="38" y="0"/>
                    <a:pt x="86" y="0"/>
                  </a:cubicBezTo>
                  <a:lnTo>
                    <a:pt x="2115" y="0"/>
                  </a:lnTo>
                  <a:lnTo>
                    <a:pt x="2115" y="0"/>
                  </a:lnTo>
                  <a:cubicBezTo>
                    <a:pt x="2162" y="0"/>
                    <a:pt x="2201" y="44"/>
                    <a:pt x="2201" y="98"/>
                  </a:cubicBezTo>
                  <a:lnTo>
                    <a:pt x="2201" y="1959"/>
                  </a:lnTo>
                  <a:lnTo>
                    <a:pt x="2201" y="1959"/>
                  </a:lnTo>
                  <a:cubicBezTo>
                    <a:pt x="2201" y="2024"/>
                    <a:pt x="2145" y="2071"/>
                    <a:pt x="2090" y="2052"/>
                  </a:cubicBezTo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33" name="Google Shape;1633;p66"/>
            <p:cNvGrpSpPr/>
            <p:nvPr/>
          </p:nvGrpSpPr>
          <p:grpSpPr>
            <a:xfrm>
              <a:off x="7147556" y="6578216"/>
              <a:ext cx="512790" cy="493695"/>
              <a:chOff x="3735376" y="430095"/>
              <a:chExt cx="1090872" cy="1093052"/>
            </a:xfrm>
          </p:grpSpPr>
          <p:sp>
            <p:nvSpPr>
              <p:cNvPr id="1634" name="Google Shape;1634;p66"/>
              <p:cNvSpPr/>
              <p:nvPr/>
            </p:nvSpPr>
            <p:spPr>
              <a:xfrm>
                <a:off x="3886879" y="430095"/>
                <a:ext cx="740547" cy="743288"/>
              </a:xfrm>
              <a:custGeom>
                <a:rect b="b" l="l" r="r" t="t"/>
                <a:pathLst>
                  <a:path extrusionOk="0" h="743288" w="740547">
                    <a:moveTo>
                      <a:pt x="52112" y="458041"/>
                    </a:moveTo>
                    <a:cubicBezTo>
                      <a:pt x="60341" y="485469"/>
                      <a:pt x="71311" y="510154"/>
                      <a:pt x="85025" y="534839"/>
                    </a:cubicBezTo>
                    <a:cubicBezTo>
                      <a:pt x="68569" y="562266"/>
                      <a:pt x="74055" y="595179"/>
                      <a:pt x="95997" y="619864"/>
                    </a:cubicBezTo>
                    <a:lnTo>
                      <a:pt x="123425" y="647292"/>
                    </a:lnTo>
                    <a:cubicBezTo>
                      <a:pt x="145366" y="669234"/>
                      <a:pt x="181022" y="674719"/>
                      <a:pt x="208450" y="658263"/>
                    </a:cubicBezTo>
                    <a:cubicBezTo>
                      <a:pt x="233135" y="671977"/>
                      <a:pt x="257819" y="682948"/>
                      <a:pt x="285247" y="691176"/>
                    </a:cubicBezTo>
                    <a:cubicBezTo>
                      <a:pt x="293476" y="721347"/>
                      <a:pt x="320904" y="743289"/>
                      <a:pt x="351074" y="743289"/>
                    </a:cubicBezTo>
                    <a:lnTo>
                      <a:pt x="389473" y="743289"/>
                    </a:lnTo>
                    <a:cubicBezTo>
                      <a:pt x="422385" y="743289"/>
                      <a:pt x="449813" y="721347"/>
                      <a:pt x="455299" y="691176"/>
                    </a:cubicBezTo>
                    <a:cubicBezTo>
                      <a:pt x="482726" y="682948"/>
                      <a:pt x="507412" y="671977"/>
                      <a:pt x="532096" y="658263"/>
                    </a:cubicBezTo>
                    <a:cubicBezTo>
                      <a:pt x="559524" y="674719"/>
                      <a:pt x="592437" y="669234"/>
                      <a:pt x="617123" y="647292"/>
                    </a:cubicBezTo>
                    <a:lnTo>
                      <a:pt x="644550" y="619864"/>
                    </a:lnTo>
                    <a:cubicBezTo>
                      <a:pt x="666492" y="597922"/>
                      <a:pt x="671978" y="562266"/>
                      <a:pt x="655520" y="534839"/>
                    </a:cubicBezTo>
                    <a:cubicBezTo>
                      <a:pt x="669234" y="510154"/>
                      <a:pt x="680206" y="485469"/>
                      <a:pt x="688434" y="458041"/>
                    </a:cubicBezTo>
                    <a:cubicBezTo>
                      <a:pt x="718605" y="449813"/>
                      <a:pt x="740547" y="425128"/>
                      <a:pt x="740547" y="392215"/>
                    </a:cubicBezTo>
                    <a:lnTo>
                      <a:pt x="740547" y="351074"/>
                    </a:lnTo>
                    <a:cubicBezTo>
                      <a:pt x="740547" y="320903"/>
                      <a:pt x="718605" y="293475"/>
                      <a:pt x="688434" y="285247"/>
                    </a:cubicBezTo>
                    <a:cubicBezTo>
                      <a:pt x="680206" y="257820"/>
                      <a:pt x="669234" y="233135"/>
                      <a:pt x="655520" y="208450"/>
                    </a:cubicBezTo>
                    <a:cubicBezTo>
                      <a:pt x="671978" y="181022"/>
                      <a:pt x="666492" y="148109"/>
                      <a:pt x="644550" y="123424"/>
                    </a:cubicBezTo>
                    <a:lnTo>
                      <a:pt x="617123" y="95997"/>
                    </a:lnTo>
                    <a:cubicBezTo>
                      <a:pt x="595181" y="74054"/>
                      <a:pt x="559524" y="68569"/>
                      <a:pt x="532096" y="85026"/>
                    </a:cubicBezTo>
                    <a:cubicBezTo>
                      <a:pt x="507412" y="71312"/>
                      <a:pt x="482726" y="60341"/>
                      <a:pt x="455299" y="52113"/>
                    </a:cubicBezTo>
                    <a:cubicBezTo>
                      <a:pt x="447071" y="21942"/>
                      <a:pt x="419643" y="0"/>
                      <a:pt x="389473" y="0"/>
                    </a:cubicBezTo>
                    <a:lnTo>
                      <a:pt x="351074" y="0"/>
                    </a:lnTo>
                    <a:cubicBezTo>
                      <a:pt x="318160" y="0"/>
                      <a:pt x="290733" y="21942"/>
                      <a:pt x="285247" y="52113"/>
                    </a:cubicBezTo>
                    <a:cubicBezTo>
                      <a:pt x="257819" y="60341"/>
                      <a:pt x="233135" y="71312"/>
                      <a:pt x="208450" y="85026"/>
                    </a:cubicBezTo>
                    <a:cubicBezTo>
                      <a:pt x="181022" y="68569"/>
                      <a:pt x="148108" y="74054"/>
                      <a:pt x="123425" y="95997"/>
                    </a:cubicBezTo>
                    <a:lnTo>
                      <a:pt x="95997" y="123424"/>
                    </a:lnTo>
                    <a:cubicBezTo>
                      <a:pt x="74055" y="145366"/>
                      <a:pt x="68569" y="181022"/>
                      <a:pt x="85025" y="208450"/>
                    </a:cubicBezTo>
                    <a:cubicBezTo>
                      <a:pt x="71311" y="233135"/>
                      <a:pt x="60341" y="257820"/>
                      <a:pt x="52112" y="285247"/>
                    </a:cubicBezTo>
                    <a:cubicBezTo>
                      <a:pt x="21942" y="293475"/>
                      <a:pt x="0" y="320903"/>
                      <a:pt x="0" y="351074"/>
                    </a:cubicBezTo>
                    <a:lnTo>
                      <a:pt x="0" y="389472"/>
                    </a:lnTo>
                    <a:cubicBezTo>
                      <a:pt x="0" y="422385"/>
                      <a:pt x="21942" y="449813"/>
                      <a:pt x="52112" y="458041"/>
                    </a:cubicBezTo>
                    <a:lnTo>
                      <a:pt x="52112" y="458041"/>
                    </a:lnTo>
                    <a:close/>
                    <a:moveTo>
                      <a:pt x="30170" y="351074"/>
                    </a:moveTo>
                    <a:cubicBezTo>
                      <a:pt x="30170" y="334617"/>
                      <a:pt x="41142" y="318160"/>
                      <a:pt x="57597" y="315418"/>
                    </a:cubicBezTo>
                    <a:cubicBezTo>
                      <a:pt x="68569" y="312675"/>
                      <a:pt x="76797" y="304447"/>
                      <a:pt x="79539" y="293475"/>
                    </a:cubicBezTo>
                    <a:cubicBezTo>
                      <a:pt x="85025" y="268791"/>
                      <a:pt x="95997" y="244106"/>
                      <a:pt x="109711" y="222164"/>
                    </a:cubicBezTo>
                    <a:cubicBezTo>
                      <a:pt x="115197" y="211193"/>
                      <a:pt x="115197" y="200222"/>
                      <a:pt x="109711" y="189251"/>
                    </a:cubicBezTo>
                    <a:cubicBezTo>
                      <a:pt x="101483" y="175537"/>
                      <a:pt x="104225" y="156337"/>
                      <a:pt x="115197" y="145366"/>
                    </a:cubicBezTo>
                    <a:lnTo>
                      <a:pt x="142624" y="117939"/>
                    </a:lnTo>
                    <a:cubicBezTo>
                      <a:pt x="153594" y="106968"/>
                      <a:pt x="172794" y="104225"/>
                      <a:pt x="186508" y="112453"/>
                    </a:cubicBezTo>
                    <a:cubicBezTo>
                      <a:pt x="197480" y="117939"/>
                      <a:pt x="208450" y="117939"/>
                      <a:pt x="219421" y="112453"/>
                    </a:cubicBezTo>
                    <a:cubicBezTo>
                      <a:pt x="241363" y="98739"/>
                      <a:pt x="266049" y="90511"/>
                      <a:pt x="290733" y="82283"/>
                    </a:cubicBezTo>
                    <a:cubicBezTo>
                      <a:pt x="301704" y="79540"/>
                      <a:pt x="309932" y="71312"/>
                      <a:pt x="312674" y="60341"/>
                    </a:cubicBezTo>
                    <a:cubicBezTo>
                      <a:pt x="315418" y="43884"/>
                      <a:pt x="331874" y="32913"/>
                      <a:pt x="348332" y="32913"/>
                    </a:cubicBezTo>
                    <a:lnTo>
                      <a:pt x="386730" y="32913"/>
                    </a:lnTo>
                    <a:cubicBezTo>
                      <a:pt x="403187" y="32913"/>
                      <a:pt x="419643" y="43884"/>
                      <a:pt x="422385" y="60341"/>
                    </a:cubicBezTo>
                    <a:cubicBezTo>
                      <a:pt x="425129" y="71312"/>
                      <a:pt x="433357" y="79540"/>
                      <a:pt x="444329" y="82283"/>
                    </a:cubicBezTo>
                    <a:cubicBezTo>
                      <a:pt x="469013" y="87768"/>
                      <a:pt x="493698" y="98739"/>
                      <a:pt x="515640" y="112453"/>
                    </a:cubicBezTo>
                    <a:cubicBezTo>
                      <a:pt x="526612" y="117939"/>
                      <a:pt x="537582" y="117939"/>
                      <a:pt x="548553" y="112453"/>
                    </a:cubicBezTo>
                    <a:cubicBezTo>
                      <a:pt x="562267" y="104225"/>
                      <a:pt x="581467" y="106968"/>
                      <a:pt x="592437" y="117939"/>
                    </a:cubicBezTo>
                    <a:lnTo>
                      <a:pt x="619865" y="145366"/>
                    </a:lnTo>
                    <a:cubicBezTo>
                      <a:pt x="630837" y="156337"/>
                      <a:pt x="633579" y="175537"/>
                      <a:pt x="625351" y="189251"/>
                    </a:cubicBezTo>
                    <a:cubicBezTo>
                      <a:pt x="619865" y="200222"/>
                      <a:pt x="619865" y="211193"/>
                      <a:pt x="625351" y="222164"/>
                    </a:cubicBezTo>
                    <a:cubicBezTo>
                      <a:pt x="639064" y="244106"/>
                      <a:pt x="647292" y="268791"/>
                      <a:pt x="655520" y="293475"/>
                    </a:cubicBezTo>
                    <a:cubicBezTo>
                      <a:pt x="658264" y="304447"/>
                      <a:pt x="666492" y="312675"/>
                      <a:pt x="677464" y="315418"/>
                    </a:cubicBezTo>
                    <a:cubicBezTo>
                      <a:pt x="693920" y="318160"/>
                      <a:pt x="704892" y="331874"/>
                      <a:pt x="704892" y="348331"/>
                    </a:cubicBezTo>
                    <a:lnTo>
                      <a:pt x="704892" y="389472"/>
                    </a:lnTo>
                    <a:cubicBezTo>
                      <a:pt x="704892" y="405929"/>
                      <a:pt x="693920" y="419643"/>
                      <a:pt x="677464" y="422385"/>
                    </a:cubicBezTo>
                    <a:cubicBezTo>
                      <a:pt x="666492" y="425128"/>
                      <a:pt x="658264" y="433357"/>
                      <a:pt x="655520" y="444327"/>
                    </a:cubicBezTo>
                    <a:cubicBezTo>
                      <a:pt x="650036" y="469012"/>
                      <a:pt x="639064" y="493697"/>
                      <a:pt x="625351" y="515639"/>
                    </a:cubicBezTo>
                    <a:cubicBezTo>
                      <a:pt x="619865" y="526610"/>
                      <a:pt x="619865" y="537581"/>
                      <a:pt x="625351" y="548552"/>
                    </a:cubicBezTo>
                    <a:cubicBezTo>
                      <a:pt x="633579" y="562266"/>
                      <a:pt x="630837" y="581466"/>
                      <a:pt x="619865" y="592437"/>
                    </a:cubicBezTo>
                    <a:lnTo>
                      <a:pt x="592437" y="619864"/>
                    </a:lnTo>
                    <a:cubicBezTo>
                      <a:pt x="581467" y="630835"/>
                      <a:pt x="562267" y="633578"/>
                      <a:pt x="548553" y="625350"/>
                    </a:cubicBezTo>
                    <a:cubicBezTo>
                      <a:pt x="537582" y="619864"/>
                      <a:pt x="526612" y="619864"/>
                      <a:pt x="515640" y="625350"/>
                    </a:cubicBezTo>
                    <a:cubicBezTo>
                      <a:pt x="493698" y="639064"/>
                      <a:pt x="469013" y="647292"/>
                      <a:pt x="444329" y="655520"/>
                    </a:cubicBezTo>
                    <a:cubicBezTo>
                      <a:pt x="433357" y="658263"/>
                      <a:pt x="425129" y="666491"/>
                      <a:pt x="422385" y="677462"/>
                    </a:cubicBezTo>
                    <a:cubicBezTo>
                      <a:pt x="419643" y="693919"/>
                      <a:pt x="403187" y="704890"/>
                      <a:pt x="386730" y="704890"/>
                    </a:cubicBezTo>
                    <a:lnTo>
                      <a:pt x="348332" y="704890"/>
                    </a:lnTo>
                    <a:cubicBezTo>
                      <a:pt x="331874" y="704890"/>
                      <a:pt x="315418" y="693919"/>
                      <a:pt x="312674" y="677462"/>
                    </a:cubicBezTo>
                    <a:cubicBezTo>
                      <a:pt x="309932" y="666491"/>
                      <a:pt x="301704" y="658263"/>
                      <a:pt x="290733" y="655520"/>
                    </a:cubicBezTo>
                    <a:cubicBezTo>
                      <a:pt x="266049" y="650035"/>
                      <a:pt x="241363" y="639064"/>
                      <a:pt x="219421" y="625350"/>
                    </a:cubicBezTo>
                    <a:cubicBezTo>
                      <a:pt x="208450" y="619864"/>
                      <a:pt x="197480" y="619864"/>
                      <a:pt x="186508" y="625350"/>
                    </a:cubicBezTo>
                    <a:cubicBezTo>
                      <a:pt x="172794" y="633578"/>
                      <a:pt x="153594" y="630835"/>
                      <a:pt x="142624" y="619864"/>
                    </a:cubicBezTo>
                    <a:lnTo>
                      <a:pt x="115197" y="592437"/>
                    </a:lnTo>
                    <a:cubicBezTo>
                      <a:pt x="104225" y="581466"/>
                      <a:pt x="101483" y="562266"/>
                      <a:pt x="109711" y="548552"/>
                    </a:cubicBezTo>
                    <a:cubicBezTo>
                      <a:pt x="115197" y="537581"/>
                      <a:pt x="115197" y="526610"/>
                      <a:pt x="109711" y="515639"/>
                    </a:cubicBezTo>
                    <a:cubicBezTo>
                      <a:pt x="95997" y="493697"/>
                      <a:pt x="87769" y="469012"/>
                      <a:pt x="79539" y="444327"/>
                    </a:cubicBezTo>
                    <a:cubicBezTo>
                      <a:pt x="76797" y="433357"/>
                      <a:pt x="68569" y="425128"/>
                      <a:pt x="57597" y="422385"/>
                    </a:cubicBezTo>
                    <a:cubicBezTo>
                      <a:pt x="41142" y="419643"/>
                      <a:pt x="30170" y="403186"/>
                      <a:pt x="30170" y="386729"/>
                    </a:cubicBezTo>
                    <a:lnTo>
                      <a:pt x="30170" y="351074"/>
                    </a:lnTo>
                    <a:lnTo>
                      <a:pt x="30170" y="35107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35" name="Google Shape;1635;p66"/>
              <p:cNvGrpSpPr/>
              <p:nvPr/>
            </p:nvGrpSpPr>
            <p:grpSpPr>
              <a:xfrm>
                <a:off x="3735376" y="553519"/>
                <a:ext cx="1090872" cy="969628"/>
                <a:chOff x="3735376" y="553519"/>
                <a:chExt cx="1090872" cy="969628"/>
              </a:xfrm>
            </p:grpSpPr>
            <p:sp>
              <p:nvSpPr>
                <p:cNvPr id="1636" name="Google Shape;1636;p66"/>
                <p:cNvSpPr/>
                <p:nvPr/>
              </p:nvSpPr>
              <p:spPr>
                <a:xfrm>
                  <a:off x="4033588" y="553519"/>
                  <a:ext cx="499183" cy="496439"/>
                </a:xfrm>
                <a:custGeom>
                  <a:rect b="b" l="l" r="r" t="t"/>
                  <a:pathLst>
                    <a:path extrusionOk="0" h="496439" w="499183">
                      <a:moveTo>
                        <a:pt x="35657" y="375758"/>
                      </a:moveTo>
                      <a:cubicBezTo>
                        <a:pt x="79541" y="449813"/>
                        <a:pt x="159082" y="496440"/>
                        <a:pt x="249593" y="496440"/>
                      </a:cubicBezTo>
                      <a:cubicBezTo>
                        <a:pt x="337362" y="496440"/>
                        <a:pt x="416901" y="449813"/>
                        <a:pt x="463528" y="375758"/>
                      </a:cubicBezTo>
                      <a:cubicBezTo>
                        <a:pt x="463528" y="375758"/>
                        <a:pt x="463528" y="375758"/>
                        <a:pt x="463528" y="375758"/>
                      </a:cubicBezTo>
                      <a:cubicBezTo>
                        <a:pt x="485470" y="337360"/>
                        <a:pt x="499184" y="296218"/>
                        <a:pt x="499184" y="249591"/>
                      </a:cubicBezTo>
                      <a:cubicBezTo>
                        <a:pt x="499184" y="112453"/>
                        <a:pt x="386731" y="0"/>
                        <a:pt x="249593" y="0"/>
                      </a:cubicBezTo>
                      <a:cubicBezTo>
                        <a:pt x="197480" y="0"/>
                        <a:pt x="148110" y="16457"/>
                        <a:pt x="106969" y="43884"/>
                      </a:cubicBezTo>
                      <a:cubicBezTo>
                        <a:pt x="98741" y="49370"/>
                        <a:pt x="98741" y="57598"/>
                        <a:pt x="104227" y="65826"/>
                      </a:cubicBezTo>
                      <a:cubicBezTo>
                        <a:pt x="109711" y="74054"/>
                        <a:pt x="117940" y="74054"/>
                        <a:pt x="126168" y="68569"/>
                      </a:cubicBezTo>
                      <a:cubicBezTo>
                        <a:pt x="161824" y="43884"/>
                        <a:pt x="205708" y="30170"/>
                        <a:pt x="249593" y="30170"/>
                      </a:cubicBezTo>
                      <a:cubicBezTo>
                        <a:pt x="370274" y="30170"/>
                        <a:pt x="466270" y="128910"/>
                        <a:pt x="466270" y="246849"/>
                      </a:cubicBezTo>
                      <a:cubicBezTo>
                        <a:pt x="466270" y="279762"/>
                        <a:pt x="458042" y="312675"/>
                        <a:pt x="444329" y="340103"/>
                      </a:cubicBezTo>
                      <a:cubicBezTo>
                        <a:pt x="436101" y="331874"/>
                        <a:pt x="425129" y="326389"/>
                        <a:pt x="414159" y="323646"/>
                      </a:cubicBezTo>
                      <a:cubicBezTo>
                        <a:pt x="425129" y="309932"/>
                        <a:pt x="430615" y="293475"/>
                        <a:pt x="430615" y="277019"/>
                      </a:cubicBezTo>
                      <a:cubicBezTo>
                        <a:pt x="430615" y="235878"/>
                        <a:pt x="397701" y="202964"/>
                        <a:pt x="356560" y="202964"/>
                      </a:cubicBezTo>
                      <a:cubicBezTo>
                        <a:pt x="353818" y="202964"/>
                        <a:pt x="351076" y="202964"/>
                        <a:pt x="348332" y="202964"/>
                      </a:cubicBezTo>
                      <a:cubicBezTo>
                        <a:pt x="337362" y="189251"/>
                        <a:pt x="323648" y="181022"/>
                        <a:pt x="307190" y="175537"/>
                      </a:cubicBezTo>
                      <a:cubicBezTo>
                        <a:pt x="318162" y="161823"/>
                        <a:pt x="323648" y="145366"/>
                        <a:pt x="323648" y="128910"/>
                      </a:cubicBezTo>
                      <a:cubicBezTo>
                        <a:pt x="323648" y="87768"/>
                        <a:pt x="290734" y="54855"/>
                        <a:pt x="249593" y="54855"/>
                      </a:cubicBezTo>
                      <a:cubicBezTo>
                        <a:pt x="208451" y="54855"/>
                        <a:pt x="175538" y="87768"/>
                        <a:pt x="175538" y="128910"/>
                      </a:cubicBezTo>
                      <a:cubicBezTo>
                        <a:pt x="175538" y="145366"/>
                        <a:pt x="181024" y="161823"/>
                        <a:pt x="191994" y="175537"/>
                      </a:cubicBezTo>
                      <a:cubicBezTo>
                        <a:pt x="175538" y="181022"/>
                        <a:pt x="161824" y="189251"/>
                        <a:pt x="150852" y="202964"/>
                      </a:cubicBezTo>
                      <a:cubicBezTo>
                        <a:pt x="148110" y="202964"/>
                        <a:pt x="145368" y="202964"/>
                        <a:pt x="142624" y="202964"/>
                      </a:cubicBezTo>
                      <a:cubicBezTo>
                        <a:pt x="101483" y="202964"/>
                        <a:pt x="68569" y="235878"/>
                        <a:pt x="68569" y="277019"/>
                      </a:cubicBezTo>
                      <a:cubicBezTo>
                        <a:pt x="68569" y="293475"/>
                        <a:pt x="74055" y="309932"/>
                        <a:pt x="85027" y="323646"/>
                      </a:cubicBezTo>
                      <a:cubicBezTo>
                        <a:pt x="74055" y="326389"/>
                        <a:pt x="65827" y="331874"/>
                        <a:pt x="54855" y="340103"/>
                      </a:cubicBezTo>
                      <a:cubicBezTo>
                        <a:pt x="41142" y="312675"/>
                        <a:pt x="32914" y="279762"/>
                        <a:pt x="32914" y="246849"/>
                      </a:cubicBezTo>
                      <a:cubicBezTo>
                        <a:pt x="32914" y="200222"/>
                        <a:pt x="46627" y="156337"/>
                        <a:pt x="74055" y="117939"/>
                      </a:cubicBezTo>
                      <a:cubicBezTo>
                        <a:pt x="79541" y="109710"/>
                        <a:pt x="76799" y="101482"/>
                        <a:pt x="71313" y="95997"/>
                      </a:cubicBezTo>
                      <a:cubicBezTo>
                        <a:pt x="63085" y="90511"/>
                        <a:pt x="54855" y="93254"/>
                        <a:pt x="49371" y="98739"/>
                      </a:cubicBezTo>
                      <a:cubicBezTo>
                        <a:pt x="16458" y="142624"/>
                        <a:pt x="0" y="191993"/>
                        <a:pt x="0" y="246849"/>
                      </a:cubicBezTo>
                      <a:cubicBezTo>
                        <a:pt x="0" y="293475"/>
                        <a:pt x="10972" y="337360"/>
                        <a:pt x="35657" y="375758"/>
                      </a:cubicBezTo>
                      <a:cubicBezTo>
                        <a:pt x="35657" y="375758"/>
                        <a:pt x="35657" y="375758"/>
                        <a:pt x="35657" y="375758"/>
                      </a:cubicBezTo>
                      <a:lnTo>
                        <a:pt x="35657" y="375758"/>
                      </a:lnTo>
                      <a:close/>
                      <a:moveTo>
                        <a:pt x="263307" y="463527"/>
                      </a:moveTo>
                      <a:lnTo>
                        <a:pt x="263307" y="416900"/>
                      </a:lnTo>
                      <a:cubicBezTo>
                        <a:pt x="263307" y="381244"/>
                        <a:pt x="293476" y="351074"/>
                        <a:pt x="329132" y="351074"/>
                      </a:cubicBezTo>
                      <a:lnTo>
                        <a:pt x="383987" y="351074"/>
                      </a:lnTo>
                      <a:cubicBezTo>
                        <a:pt x="400445" y="351074"/>
                        <a:pt x="416901" y="356559"/>
                        <a:pt x="427873" y="367530"/>
                      </a:cubicBezTo>
                      <a:cubicBezTo>
                        <a:pt x="392217" y="422385"/>
                        <a:pt x="331876" y="458041"/>
                        <a:pt x="263307" y="463527"/>
                      </a:cubicBezTo>
                      <a:lnTo>
                        <a:pt x="263307" y="463527"/>
                      </a:lnTo>
                      <a:close/>
                      <a:moveTo>
                        <a:pt x="397701" y="279762"/>
                      </a:moveTo>
                      <a:cubicBezTo>
                        <a:pt x="397701" y="298961"/>
                        <a:pt x="383987" y="315418"/>
                        <a:pt x="364789" y="320903"/>
                      </a:cubicBezTo>
                      <a:lnTo>
                        <a:pt x="345590" y="320903"/>
                      </a:lnTo>
                      <a:cubicBezTo>
                        <a:pt x="326390" y="315418"/>
                        <a:pt x="312676" y="298961"/>
                        <a:pt x="312676" y="279762"/>
                      </a:cubicBezTo>
                      <a:cubicBezTo>
                        <a:pt x="312676" y="255077"/>
                        <a:pt x="331876" y="235878"/>
                        <a:pt x="356560" y="235878"/>
                      </a:cubicBezTo>
                      <a:cubicBezTo>
                        <a:pt x="378503" y="235878"/>
                        <a:pt x="397701" y="255077"/>
                        <a:pt x="397701" y="279762"/>
                      </a:cubicBezTo>
                      <a:lnTo>
                        <a:pt x="397701" y="279762"/>
                      </a:lnTo>
                      <a:close/>
                      <a:moveTo>
                        <a:pt x="246849" y="87768"/>
                      </a:moveTo>
                      <a:cubicBezTo>
                        <a:pt x="271535" y="87768"/>
                        <a:pt x="290734" y="106968"/>
                        <a:pt x="290734" y="131653"/>
                      </a:cubicBezTo>
                      <a:cubicBezTo>
                        <a:pt x="290734" y="150852"/>
                        <a:pt x="277021" y="167308"/>
                        <a:pt x="257821" y="172794"/>
                      </a:cubicBezTo>
                      <a:lnTo>
                        <a:pt x="238621" y="172794"/>
                      </a:lnTo>
                      <a:cubicBezTo>
                        <a:pt x="219421" y="167308"/>
                        <a:pt x="205708" y="150852"/>
                        <a:pt x="205708" y="131653"/>
                      </a:cubicBezTo>
                      <a:cubicBezTo>
                        <a:pt x="205708" y="106968"/>
                        <a:pt x="224907" y="87768"/>
                        <a:pt x="246849" y="87768"/>
                      </a:cubicBezTo>
                      <a:lnTo>
                        <a:pt x="246849" y="87768"/>
                      </a:lnTo>
                      <a:close/>
                      <a:moveTo>
                        <a:pt x="219421" y="205707"/>
                      </a:moveTo>
                      <a:lnTo>
                        <a:pt x="274277" y="205707"/>
                      </a:lnTo>
                      <a:cubicBezTo>
                        <a:pt x="287991" y="205707"/>
                        <a:pt x="301704" y="211193"/>
                        <a:pt x="312676" y="219421"/>
                      </a:cubicBezTo>
                      <a:cubicBezTo>
                        <a:pt x="293476" y="233135"/>
                        <a:pt x="279763" y="255077"/>
                        <a:pt x="279763" y="279762"/>
                      </a:cubicBezTo>
                      <a:cubicBezTo>
                        <a:pt x="279763" y="296218"/>
                        <a:pt x="285248" y="312675"/>
                        <a:pt x="296220" y="326389"/>
                      </a:cubicBezTo>
                      <a:cubicBezTo>
                        <a:pt x="274277" y="334617"/>
                        <a:pt x="257821" y="348331"/>
                        <a:pt x="246849" y="364787"/>
                      </a:cubicBezTo>
                      <a:cubicBezTo>
                        <a:pt x="235879" y="345588"/>
                        <a:pt x="216679" y="331874"/>
                        <a:pt x="197480" y="326389"/>
                      </a:cubicBezTo>
                      <a:cubicBezTo>
                        <a:pt x="208451" y="312675"/>
                        <a:pt x="213937" y="296218"/>
                        <a:pt x="213937" y="279762"/>
                      </a:cubicBezTo>
                      <a:cubicBezTo>
                        <a:pt x="213937" y="255077"/>
                        <a:pt x="200223" y="230392"/>
                        <a:pt x="181024" y="219421"/>
                      </a:cubicBezTo>
                      <a:cubicBezTo>
                        <a:pt x="191994" y="208450"/>
                        <a:pt x="205708" y="205707"/>
                        <a:pt x="219421" y="205707"/>
                      </a:cubicBezTo>
                      <a:lnTo>
                        <a:pt x="219421" y="205707"/>
                      </a:lnTo>
                      <a:close/>
                      <a:moveTo>
                        <a:pt x="139882" y="235878"/>
                      </a:moveTo>
                      <a:cubicBezTo>
                        <a:pt x="164566" y="235878"/>
                        <a:pt x="183766" y="255077"/>
                        <a:pt x="183766" y="279762"/>
                      </a:cubicBezTo>
                      <a:cubicBezTo>
                        <a:pt x="183766" y="298961"/>
                        <a:pt x="170052" y="315418"/>
                        <a:pt x="150852" y="320903"/>
                      </a:cubicBezTo>
                      <a:lnTo>
                        <a:pt x="131654" y="320903"/>
                      </a:lnTo>
                      <a:cubicBezTo>
                        <a:pt x="112454" y="315418"/>
                        <a:pt x="98741" y="298961"/>
                        <a:pt x="98741" y="279762"/>
                      </a:cubicBezTo>
                      <a:cubicBezTo>
                        <a:pt x="95997" y="255077"/>
                        <a:pt x="115197" y="235878"/>
                        <a:pt x="139882" y="235878"/>
                      </a:cubicBezTo>
                      <a:lnTo>
                        <a:pt x="139882" y="235878"/>
                      </a:lnTo>
                      <a:close/>
                      <a:moveTo>
                        <a:pt x="112454" y="351074"/>
                      </a:moveTo>
                      <a:cubicBezTo>
                        <a:pt x="112454" y="351074"/>
                        <a:pt x="167310" y="351074"/>
                        <a:pt x="167310" y="351074"/>
                      </a:cubicBezTo>
                      <a:cubicBezTo>
                        <a:pt x="202965" y="351074"/>
                        <a:pt x="233135" y="381244"/>
                        <a:pt x="233135" y="416900"/>
                      </a:cubicBezTo>
                      <a:lnTo>
                        <a:pt x="233135" y="463527"/>
                      </a:lnTo>
                      <a:cubicBezTo>
                        <a:pt x="164566" y="458041"/>
                        <a:pt x="106969" y="422385"/>
                        <a:pt x="68569" y="370273"/>
                      </a:cubicBezTo>
                      <a:cubicBezTo>
                        <a:pt x="79541" y="359302"/>
                        <a:pt x="95997" y="351074"/>
                        <a:pt x="112454" y="351074"/>
                      </a:cubicBezTo>
                      <a:lnTo>
                        <a:pt x="112454" y="351074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7" name="Google Shape;1637;p66"/>
                <p:cNvSpPr/>
                <p:nvPr/>
              </p:nvSpPr>
              <p:spPr>
                <a:xfrm>
                  <a:off x="3735376" y="1044474"/>
                  <a:ext cx="1090872" cy="478673"/>
                </a:xfrm>
                <a:custGeom>
                  <a:rect b="b" l="l" r="r" t="t"/>
                  <a:pathLst>
                    <a:path extrusionOk="0" h="478673" w="1090872">
                      <a:moveTo>
                        <a:pt x="1038759" y="0"/>
                      </a:moveTo>
                      <a:lnTo>
                        <a:pt x="978420" y="0"/>
                      </a:lnTo>
                      <a:cubicBezTo>
                        <a:pt x="950992" y="0"/>
                        <a:pt x="926306" y="21942"/>
                        <a:pt x="926306" y="52113"/>
                      </a:cubicBezTo>
                      <a:lnTo>
                        <a:pt x="926306" y="74054"/>
                      </a:lnTo>
                      <a:lnTo>
                        <a:pt x="896137" y="74054"/>
                      </a:lnTo>
                      <a:cubicBezTo>
                        <a:pt x="830310" y="74054"/>
                        <a:pt x="764482" y="90511"/>
                        <a:pt x="706885" y="126167"/>
                      </a:cubicBezTo>
                      <a:cubicBezTo>
                        <a:pt x="627344" y="172794"/>
                        <a:pt x="577975" y="167308"/>
                        <a:pt x="446322" y="191993"/>
                      </a:cubicBezTo>
                      <a:cubicBezTo>
                        <a:pt x="396953" y="200222"/>
                        <a:pt x="358553" y="235878"/>
                        <a:pt x="353067" y="285247"/>
                      </a:cubicBezTo>
                      <a:lnTo>
                        <a:pt x="309184" y="285247"/>
                      </a:lnTo>
                      <a:cubicBezTo>
                        <a:pt x="295470" y="285247"/>
                        <a:pt x="281756" y="282504"/>
                        <a:pt x="270784" y="274276"/>
                      </a:cubicBezTo>
                      <a:lnTo>
                        <a:pt x="111704" y="164566"/>
                      </a:lnTo>
                      <a:cubicBezTo>
                        <a:pt x="81534" y="145366"/>
                        <a:pt x="43135" y="148109"/>
                        <a:pt x="18451" y="175537"/>
                      </a:cubicBezTo>
                      <a:cubicBezTo>
                        <a:pt x="-8977" y="205707"/>
                        <a:pt x="-6234" y="255077"/>
                        <a:pt x="29421" y="279762"/>
                      </a:cubicBezTo>
                      <a:cubicBezTo>
                        <a:pt x="152846" y="359302"/>
                        <a:pt x="226901" y="463527"/>
                        <a:pt x="396953" y="471755"/>
                      </a:cubicBezTo>
                      <a:cubicBezTo>
                        <a:pt x="490206" y="471755"/>
                        <a:pt x="619116" y="496440"/>
                        <a:pt x="778196" y="452556"/>
                      </a:cubicBezTo>
                      <a:cubicBezTo>
                        <a:pt x="778196" y="452556"/>
                        <a:pt x="778196" y="452556"/>
                        <a:pt x="778196" y="452556"/>
                      </a:cubicBezTo>
                      <a:lnTo>
                        <a:pt x="926306" y="408672"/>
                      </a:lnTo>
                      <a:cubicBezTo>
                        <a:pt x="929049" y="436099"/>
                        <a:pt x="950992" y="455298"/>
                        <a:pt x="978420" y="455298"/>
                      </a:cubicBezTo>
                      <a:lnTo>
                        <a:pt x="1038759" y="455298"/>
                      </a:lnTo>
                      <a:cubicBezTo>
                        <a:pt x="1066187" y="455298"/>
                        <a:pt x="1090873" y="433356"/>
                        <a:pt x="1090873" y="403186"/>
                      </a:cubicBezTo>
                      <a:lnTo>
                        <a:pt x="1090873" y="52113"/>
                      </a:lnTo>
                      <a:cubicBezTo>
                        <a:pt x="1090873" y="24685"/>
                        <a:pt x="1066187" y="0"/>
                        <a:pt x="1038759" y="0"/>
                      </a:cubicBezTo>
                      <a:lnTo>
                        <a:pt x="1038759" y="0"/>
                      </a:lnTo>
                      <a:close/>
                      <a:moveTo>
                        <a:pt x="1057959" y="400443"/>
                      </a:moveTo>
                      <a:cubicBezTo>
                        <a:pt x="1057959" y="411414"/>
                        <a:pt x="1049731" y="419643"/>
                        <a:pt x="1038759" y="419643"/>
                      </a:cubicBezTo>
                      <a:lnTo>
                        <a:pt x="978420" y="419643"/>
                      </a:lnTo>
                      <a:cubicBezTo>
                        <a:pt x="967448" y="419643"/>
                        <a:pt x="959220" y="411414"/>
                        <a:pt x="959220" y="400443"/>
                      </a:cubicBezTo>
                      <a:lnTo>
                        <a:pt x="959220" y="383987"/>
                      </a:lnTo>
                      <a:cubicBezTo>
                        <a:pt x="959220" y="383987"/>
                        <a:pt x="959220" y="383987"/>
                        <a:pt x="959220" y="383987"/>
                      </a:cubicBezTo>
                      <a:lnTo>
                        <a:pt x="959220" y="216678"/>
                      </a:lnTo>
                      <a:cubicBezTo>
                        <a:pt x="959220" y="208450"/>
                        <a:pt x="950992" y="200222"/>
                        <a:pt x="942762" y="200222"/>
                      </a:cubicBezTo>
                      <a:cubicBezTo>
                        <a:pt x="934534" y="200222"/>
                        <a:pt x="926306" y="208450"/>
                        <a:pt x="926306" y="216678"/>
                      </a:cubicBezTo>
                      <a:lnTo>
                        <a:pt x="926306" y="373016"/>
                      </a:lnTo>
                      <a:lnTo>
                        <a:pt x="769968" y="419643"/>
                      </a:lnTo>
                      <a:cubicBezTo>
                        <a:pt x="616374" y="463527"/>
                        <a:pt x="495692" y="438842"/>
                        <a:pt x="399695" y="436099"/>
                      </a:cubicBezTo>
                      <a:cubicBezTo>
                        <a:pt x="243357" y="427871"/>
                        <a:pt x="174787" y="331874"/>
                        <a:pt x="51363" y="252334"/>
                      </a:cubicBezTo>
                      <a:cubicBezTo>
                        <a:pt x="32165" y="238620"/>
                        <a:pt x="29421" y="211193"/>
                        <a:pt x="45879" y="194736"/>
                      </a:cubicBezTo>
                      <a:cubicBezTo>
                        <a:pt x="59593" y="181022"/>
                        <a:pt x="81534" y="178280"/>
                        <a:pt x="97990" y="189251"/>
                      </a:cubicBezTo>
                      <a:lnTo>
                        <a:pt x="257071" y="298961"/>
                      </a:lnTo>
                      <a:cubicBezTo>
                        <a:pt x="273528" y="309932"/>
                        <a:pt x="292728" y="315418"/>
                        <a:pt x="311926" y="315418"/>
                      </a:cubicBezTo>
                      <a:cubicBezTo>
                        <a:pt x="726085" y="315418"/>
                        <a:pt x="687685" y="315418"/>
                        <a:pt x="690429" y="315418"/>
                      </a:cubicBezTo>
                      <a:cubicBezTo>
                        <a:pt x="690429" y="315418"/>
                        <a:pt x="690429" y="315418"/>
                        <a:pt x="690429" y="315418"/>
                      </a:cubicBezTo>
                      <a:cubicBezTo>
                        <a:pt x="720599" y="315418"/>
                        <a:pt x="748027" y="285247"/>
                        <a:pt x="745284" y="252334"/>
                      </a:cubicBezTo>
                      <a:cubicBezTo>
                        <a:pt x="745284" y="244106"/>
                        <a:pt x="737055" y="235878"/>
                        <a:pt x="728827" y="238620"/>
                      </a:cubicBezTo>
                      <a:cubicBezTo>
                        <a:pt x="720599" y="238620"/>
                        <a:pt x="712371" y="246849"/>
                        <a:pt x="715113" y="255077"/>
                      </a:cubicBezTo>
                      <a:cubicBezTo>
                        <a:pt x="715113" y="268791"/>
                        <a:pt x="706885" y="282504"/>
                        <a:pt x="690429" y="285247"/>
                      </a:cubicBezTo>
                      <a:lnTo>
                        <a:pt x="388725" y="285247"/>
                      </a:lnTo>
                      <a:cubicBezTo>
                        <a:pt x="394209" y="252334"/>
                        <a:pt x="421637" y="227649"/>
                        <a:pt x="454550" y="224906"/>
                      </a:cubicBezTo>
                      <a:cubicBezTo>
                        <a:pt x="454550" y="224906"/>
                        <a:pt x="454550" y="224906"/>
                        <a:pt x="454550" y="224906"/>
                      </a:cubicBezTo>
                      <a:cubicBezTo>
                        <a:pt x="575233" y="200222"/>
                        <a:pt x="638316" y="205707"/>
                        <a:pt x="726085" y="153595"/>
                      </a:cubicBezTo>
                      <a:cubicBezTo>
                        <a:pt x="778196" y="123424"/>
                        <a:pt x="838538" y="106968"/>
                        <a:pt x="898879" y="106968"/>
                      </a:cubicBezTo>
                      <a:lnTo>
                        <a:pt x="929049" y="106968"/>
                      </a:lnTo>
                      <a:lnTo>
                        <a:pt x="929049" y="142624"/>
                      </a:lnTo>
                      <a:cubicBezTo>
                        <a:pt x="929049" y="150852"/>
                        <a:pt x="937278" y="159080"/>
                        <a:pt x="945506" y="159080"/>
                      </a:cubicBezTo>
                      <a:cubicBezTo>
                        <a:pt x="953734" y="159080"/>
                        <a:pt x="961962" y="150852"/>
                        <a:pt x="961962" y="142624"/>
                      </a:cubicBezTo>
                      <a:lnTo>
                        <a:pt x="961962" y="54855"/>
                      </a:lnTo>
                      <a:cubicBezTo>
                        <a:pt x="961962" y="43884"/>
                        <a:pt x="970190" y="35656"/>
                        <a:pt x="981162" y="35656"/>
                      </a:cubicBezTo>
                      <a:lnTo>
                        <a:pt x="1041503" y="35656"/>
                      </a:lnTo>
                      <a:cubicBezTo>
                        <a:pt x="1052473" y="35656"/>
                        <a:pt x="1060703" y="43884"/>
                        <a:pt x="1060703" y="54855"/>
                      </a:cubicBezTo>
                      <a:lnTo>
                        <a:pt x="1057959" y="400443"/>
                      </a:lnTo>
                      <a:lnTo>
                        <a:pt x="1057959" y="40044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638" name="Google Shape;1638;p66"/>
          <p:cNvGrpSpPr/>
          <p:nvPr/>
        </p:nvGrpSpPr>
        <p:grpSpPr>
          <a:xfrm>
            <a:off x="10474216" y="5720993"/>
            <a:ext cx="799847" cy="918214"/>
            <a:chOff x="8491713" y="5824314"/>
            <a:chExt cx="799847" cy="918214"/>
          </a:xfrm>
        </p:grpSpPr>
        <p:sp>
          <p:nvSpPr>
            <p:cNvPr id="1639" name="Google Shape;1639;p66"/>
            <p:cNvSpPr/>
            <p:nvPr/>
          </p:nvSpPr>
          <p:spPr>
            <a:xfrm>
              <a:off x="8491713" y="5824314"/>
              <a:ext cx="799847" cy="918214"/>
            </a:xfrm>
            <a:custGeom>
              <a:rect b="b" l="l" r="r" t="t"/>
              <a:pathLst>
                <a:path extrusionOk="0" h="2072" w="2202">
                  <a:moveTo>
                    <a:pt x="2090" y="2052"/>
                  </a:moveTo>
                  <a:lnTo>
                    <a:pt x="1094" y="1703"/>
                  </a:lnTo>
                  <a:lnTo>
                    <a:pt x="1094" y="1703"/>
                  </a:lnTo>
                  <a:cubicBezTo>
                    <a:pt x="1077" y="1696"/>
                    <a:pt x="1059" y="1697"/>
                    <a:pt x="1042" y="1703"/>
                  </a:cubicBezTo>
                  <a:lnTo>
                    <a:pt x="113" y="2049"/>
                  </a:lnTo>
                  <a:lnTo>
                    <a:pt x="113" y="2049"/>
                  </a:lnTo>
                  <a:cubicBezTo>
                    <a:pt x="57" y="2069"/>
                    <a:pt x="0" y="2023"/>
                    <a:pt x="0" y="1956"/>
                  </a:cubicBezTo>
                  <a:lnTo>
                    <a:pt x="0" y="98"/>
                  </a:lnTo>
                  <a:lnTo>
                    <a:pt x="0" y="98"/>
                  </a:lnTo>
                  <a:cubicBezTo>
                    <a:pt x="0" y="44"/>
                    <a:pt x="38" y="0"/>
                    <a:pt x="86" y="0"/>
                  </a:cubicBezTo>
                  <a:lnTo>
                    <a:pt x="2115" y="0"/>
                  </a:lnTo>
                  <a:lnTo>
                    <a:pt x="2115" y="0"/>
                  </a:lnTo>
                  <a:cubicBezTo>
                    <a:pt x="2162" y="0"/>
                    <a:pt x="2201" y="44"/>
                    <a:pt x="2201" y="98"/>
                  </a:cubicBezTo>
                  <a:lnTo>
                    <a:pt x="2201" y="1959"/>
                  </a:lnTo>
                  <a:lnTo>
                    <a:pt x="2201" y="1959"/>
                  </a:lnTo>
                  <a:cubicBezTo>
                    <a:pt x="2201" y="2024"/>
                    <a:pt x="2145" y="2071"/>
                    <a:pt x="2090" y="2052"/>
                  </a:cubicBezTo>
                </a:path>
              </a:pathLst>
            </a:custGeom>
            <a:solidFill>
              <a:srgbClr val="3D824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40" name="Google Shape;1640;p66"/>
            <p:cNvGrpSpPr/>
            <p:nvPr/>
          </p:nvGrpSpPr>
          <p:grpSpPr>
            <a:xfrm>
              <a:off x="8630752" y="5928793"/>
              <a:ext cx="539210" cy="538174"/>
              <a:chOff x="6582714" y="331356"/>
              <a:chExt cx="1146476" cy="1157445"/>
            </a:xfrm>
          </p:grpSpPr>
          <p:sp>
            <p:nvSpPr>
              <p:cNvPr id="1641" name="Google Shape;1641;p66"/>
              <p:cNvSpPr/>
              <p:nvPr/>
            </p:nvSpPr>
            <p:spPr>
              <a:xfrm>
                <a:off x="6582714" y="424610"/>
                <a:ext cx="1146476" cy="1064191"/>
              </a:xfrm>
              <a:custGeom>
                <a:rect b="b" l="l" r="r" t="t"/>
                <a:pathLst>
                  <a:path extrusionOk="0" h="1064191" w="1146476">
                    <a:moveTo>
                      <a:pt x="1023052" y="811858"/>
                    </a:moveTo>
                    <a:cubicBezTo>
                      <a:pt x="1047737" y="789915"/>
                      <a:pt x="1061451" y="759745"/>
                      <a:pt x="1061451" y="724089"/>
                    </a:cubicBezTo>
                    <a:cubicBezTo>
                      <a:pt x="1061451" y="663748"/>
                      <a:pt x="1017566" y="614379"/>
                      <a:pt x="959969" y="606150"/>
                    </a:cubicBezTo>
                    <a:lnTo>
                      <a:pt x="959969" y="556781"/>
                    </a:lnTo>
                    <a:cubicBezTo>
                      <a:pt x="959969" y="529353"/>
                      <a:pt x="938027" y="507411"/>
                      <a:pt x="910599" y="507411"/>
                    </a:cubicBezTo>
                    <a:lnTo>
                      <a:pt x="584209" y="507411"/>
                    </a:lnTo>
                    <a:lnTo>
                      <a:pt x="584209" y="433356"/>
                    </a:lnTo>
                    <a:lnTo>
                      <a:pt x="619865" y="433356"/>
                    </a:lnTo>
                    <a:cubicBezTo>
                      <a:pt x="644550" y="433356"/>
                      <a:pt x="663750" y="414157"/>
                      <a:pt x="663750" y="389472"/>
                    </a:cubicBezTo>
                    <a:lnTo>
                      <a:pt x="663750" y="356559"/>
                    </a:lnTo>
                    <a:cubicBezTo>
                      <a:pt x="663750" y="345588"/>
                      <a:pt x="658264" y="334617"/>
                      <a:pt x="652778" y="326389"/>
                    </a:cubicBezTo>
                    <a:cubicBezTo>
                      <a:pt x="661006" y="307189"/>
                      <a:pt x="671978" y="290733"/>
                      <a:pt x="685692" y="274276"/>
                    </a:cubicBezTo>
                    <a:cubicBezTo>
                      <a:pt x="713120" y="244106"/>
                      <a:pt x="729575" y="205707"/>
                      <a:pt x="729575" y="164566"/>
                    </a:cubicBezTo>
                    <a:cubicBezTo>
                      <a:pt x="729575" y="159080"/>
                      <a:pt x="729575" y="153595"/>
                      <a:pt x="729575" y="150852"/>
                    </a:cubicBezTo>
                    <a:cubicBezTo>
                      <a:pt x="729575" y="142624"/>
                      <a:pt x="721348" y="134395"/>
                      <a:pt x="710377" y="134395"/>
                    </a:cubicBezTo>
                    <a:cubicBezTo>
                      <a:pt x="702148" y="134395"/>
                      <a:pt x="693920" y="142624"/>
                      <a:pt x="693920" y="153595"/>
                    </a:cubicBezTo>
                    <a:cubicBezTo>
                      <a:pt x="693920" y="156337"/>
                      <a:pt x="693920" y="161823"/>
                      <a:pt x="693920" y="164566"/>
                    </a:cubicBezTo>
                    <a:cubicBezTo>
                      <a:pt x="693920" y="197479"/>
                      <a:pt x="682950" y="227649"/>
                      <a:pt x="661006" y="249591"/>
                    </a:cubicBezTo>
                    <a:cubicBezTo>
                      <a:pt x="644550" y="268791"/>
                      <a:pt x="630837" y="287990"/>
                      <a:pt x="622609" y="309932"/>
                    </a:cubicBezTo>
                    <a:lnTo>
                      <a:pt x="518384" y="309932"/>
                    </a:lnTo>
                    <a:cubicBezTo>
                      <a:pt x="510154" y="287990"/>
                      <a:pt x="496440" y="266048"/>
                      <a:pt x="479984" y="249591"/>
                    </a:cubicBezTo>
                    <a:cubicBezTo>
                      <a:pt x="458042" y="224906"/>
                      <a:pt x="444329" y="194736"/>
                      <a:pt x="444329" y="161823"/>
                    </a:cubicBezTo>
                    <a:cubicBezTo>
                      <a:pt x="444329" y="93254"/>
                      <a:pt x="499184" y="35656"/>
                      <a:pt x="570495" y="35656"/>
                    </a:cubicBezTo>
                    <a:lnTo>
                      <a:pt x="570495" y="35656"/>
                    </a:lnTo>
                    <a:cubicBezTo>
                      <a:pt x="608895" y="35656"/>
                      <a:pt x="644550" y="52112"/>
                      <a:pt x="669236" y="82283"/>
                    </a:cubicBezTo>
                    <a:cubicBezTo>
                      <a:pt x="674720" y="90511"/>
                      <a:pt x="685692" y="90511"/>
                      <a:pt x="693920" y="85026"/>
                    </a:cubicBezTo>
                    <a:cubicBezTo>
                      <a:pt x="702148" y="79540"/>
                      <a:pt x="702148" y="68569"/>
                      <a:pt x="696664" y="60341"/>
                    </a:cubicBezTo>
                    <a:cubicBezTo>
                      <a:pt x="666492" y="21942"/>
                      <a:pt x="619865" y="0"/>
                      <a:pt x="570495" y="0"/>
                    </a:cubicBezTo>
                    <a:cubicBezTo>
                      <a:pt x="570495" y="0"/>
                      <a:pt x="570495" y="0"/>
                      <a:pt x="570495" y="0"/>
                    </a:cubicBezTo>
                    <a:cubicBezTo>
                      <a:pt x="482726" y="0"/>
                      <a:pt x="411415" y="71312"/>
                      <a:pt x="411415" y="159080"/>
                    </a:cubicBezTo>
                    <a:cubicBezTo>
                      <a:pt x="411415" y="200222"/>
                      <a:pt x="427871" y="238620"/>
                      <a:pt x="455299" y="268791"/>
                    </a:cubicBezTo>
                    <a:cubicBezTo>
                      <a:pt x="469013" y="282504"/>
                      <a:pt x="479984" y="301704"/>
                      <a:pt x="488212" y="318160"/>
                    </a:cubicBezTo>
                    <a:cubicBezTo>
                      <a:pt x="479984" y="326389"/>
                      <a:pt x="477242" y="337360"/>
                      <a:pt x="477242" y="348331"/>
                    </a:cubicBezTo>
                    <a:lnTo>
                      <a:pt x="477242" y="381244"/>
                    </a:lnTo>
                    <a:cubicBezTo>
                      <a:pt x="477242" y="405929"/>
                      <a:pt x="496440" y="425128"/>
                      <a:pt x="521126" y="425128"/>
                    </a:cubicBezTo>
                    <a:lnTo>
                      <a:pt x="556781" y="425128"/>
                    </a:lnTo>
                    <a:lnTo>
                      <a:pt x="556781" y="499183"/>
                    </a:lnTo>
                    <a:lnTo>
                      <a:pt x="230393" y="499183"/>
                    </a:lnTo>
                    <a:cubicBezTo>
                      <a:pt x="202965" y="499183"/>
                      <a:pt x="181022" y="521125"/>
                      <a:pt x="181022" y="548552"/>
                    </a:cubicBezTo>
                    <a:lnTo>
                      <a:pt x="181022" y="597922"/>
                    </a:lnTo>
                    <a:cubicBezTo>
                      <a:pt x="123425" y="606150"/>
                      <a:pt x="79541" y="655520"/>
                      <a:pt x="79541" y="715861"/>
                    </a:cubicBezTo>
                    <a:cubicBezTo>
                      <a:pt x="79541" y="748774"/>
                      <a:pt x="93255" y="781687"/>
                      <a:pt x="117939" y="803629"/>
                    </a:cubicBezTo>
                    <a:cubicBezTo>
                      <a:pt x="101483" y="806372"/>
                      <a:pt x="85025" y="814600"/>
                      <a:pt x="68569" y="822829"/>
                    </a:cubicBezTo>
                    <a:cubicBezTo>
                      <a:pt x="60341" y="828314"/>
                      <a:pt x="57597" y="839285"/>
                      <a:pt x="63083" y="847513"/>
                    </a:cubicBezTo>
                    <a:cubicBezTo>
                      <a:pt x="68569" y="855742"/>
                      <a:pt x="79541" y="858484"/>
                      <a:pt x="87769" y="852999"/>
                    </a:cubicBezTo>
                    <a:cubicBezTo>
                      <a:pt x="106969" y="842028"/>
                      <a:pt x="128910" y="833800"/>
                      <a:pt x="153594" y="833800"/>
                    </a:cubicBezTo>
                    <a:lnTo>
                      <a:pt x="249591" y="833800"/>
                    </a:lnTo>
                    <a:cubicBezTo>
                      <a:pt x="318160" y="833800"/>
                      <a:pt x="373016" y="888655"/>
                      <a:pt x="373016" y="957224"/>
                    </a:cubicBezTo>
                    <a:lnTo>
                      <a:pt x="373016" y="1012079"/>
                    </a:lnTo>
                    <a:cubicBezTo>
                      <a:pt x="373016" y="1020307"/>
                      <a:pt x="367532" y="1025793"/>
                      <a:pt x="359302" y="1025793"/>
                    </a:cubicBezTo>
                    <a:lnTo>
                      <a:pt x="323646" y="1025793"/>
                    </a:lnTo>
                    <a:lnTo>
                      <a:pt x="323646" y="973681"/>
                    </a:lnTo>
                    <a:cubicBezTo>
                      <a:pt x="323646" y="965452"/>
                      <a:pt x="315418" y="957224"/>
                      <a:pt x="307190" y="957224"/>
                    </a:cubicBezTo>
                    <a:cubicBezTo>
                      <a:pt x="298962" y="957224"/>
                      <a:pt x="290733" y="965452"/>
                      <a:pt x="290733" y="973681"/>
                    </a:cubicBezTo>
                    <a:lnTo>
                      <a:pt x="290733" y="1025793"/>
                    </a:lnTo>
                    <a:lnTo>
                      <a:pt x="117939" y="1025793"/>
                    </a:lnTo>
                    <a:lnTo>
                      <a:pt x="117939" y="973681"/>
                    </a:lnTo>
                    <a:cubicBezTo>
                      <a:pt x="117939" y="965452"/>
                      <a:pt x="109711" y="957224"/>
                      <a:pt x="101483" y="957224"/>
                    </a:cubicBezTo>
                    <a:cubicBezTo>
                      <a:pt x="93255" y="957224"/>
                      <a:pt x="85025" y="965452"/>
                      <a:pt x="85025" y="973681"/>
                    </a:cubicBezTo>
                    <a:lnTo>
                      <a:pt x="85025" y="1025793"/>
                    </a:lnTo>
                    <a:lnTo>
                      <a:pt x="49369" y="1025793"/>
                    </a:lnTo>
                    <a:cubicBezTo>
                      <a:pt x="41142" y="1025793"/>
                      <a:pt x="35656" y="1020307"/>
                      <a:pt x="35656" y="1012079"/>
                    </a:cubicBezTo>
                    <a:lnTo>
                      <a:pt x="35656" y="957224"/>
                    </a:lnTo>
                    <a:cubicBezTo>
                      <a:pt x="35656" y="938025"/>
                      <a:pt x="38399" y="921568"/>
                      <a:pt x="46627" y="905112"/>
                    </a:cubicBezTo>
                    <a:cubicBezTo>
                      <a:pt x="49369" y="896883"/>
                      <a:pt x="46627" y="885912"/>
                      <a:pt x="38399" y="883169"/>
                    </a:cubicBezTo>
                    <a:cubicBezTo>
                      <a:pt x="30170" y="880427"/>
                      <a:pt x="19200" y="883169"/>
                      <a:pt x="16456" y="891398"/>
                    </a:cubicBezTo>
                    <a:cubicBezTo>
                      <a:pt x="5486" y="913340"/>
                      <a:pt x="0" y="935282"/>
                      <a:pt x="0" y="959967"/>
                    </a:cubicBezTo>
                    <a:lnTo>
                      <a:pt x="0" y="1014822"/>
                    </a:lnTo>
                    <a:cubicBezTo>
                      <a:pt x="0" y="1042250"/>
                      <a:pt x="21942" y="1064192"/>
                      <a:pt x="49369" y="1064192"/>
                    </a:cubicBezTo>
                    <a:lnTo>
                      <a:pt x="362046" y="1064192"/>
                    </a:lnTo>
                    <a:cubicBezTo>
                      <a:pt x="373016" y="1064192"/>
                      <a:pt x="386730" y="1058706"/>
                      <a:pt x="394959" y="1053221"/>
                    </a:cubicBezTo>
                    <a:cubicBezTo>
                      <a:pt x="403187" y="1061449"/>
                      <a:pt x="414157" y="1064192"/>
                      <a:pt x="427871" y="1064192"/>
                    </a:cubicBezTo>
                    <a:lnTo>
                      <a:pt x="713120" y="1064192"/>
                    </a:lnTo>
                    <a:cubicBezTo>
                      <a:pt x="726833" y="1064192"/>
                      <a:pt x="740547" y="1058706"/>
                      <a:pt x="751519" y="1050478"/>
                    </a:cubicBezTo>
                    <a:cubicBezTo>
                      <a:pt x="759747" y="1058706"/>
                      <a:pt x="773461" y="1064192"/>
                      <a:pt x="787175" y="1064192"/>
                    </a:cubicBezTo>
                    <a:lnTo>
                      <a:pt x="1097107" y="1064192"/>
                    </a:lnTo>
                    <a:cubicBezTo>
                      <a:pt x="1124535" y="1064192"/>
                      <a:pt x="1146476" y="1042250"/>
                      <a:pt x="1146476" y="1014822"/>
                    </a:cubicBezTo>
                    <a:lnTo>
                      <a:pt x="1146476" y="959967"/>
                    </a:lnTo>
                    <a:cubicBezTo>
                      <a:pt x="1146476" y="891398"/>
                      <a:pt x="1094365" y="828314"/>
                      <a:pt x="1023052" y="811858"/>
                    </a:cubicBezTo>
                    <a:lnTo>
                      <a:pt x="1023052" y="811858"/>
                    </a:lnTo>
                    <a:close/>
                    <a:moveTo>
                      <a:pt x="943513" y="641806"/>
                    </a:moveTo>
                    <a:cubicBezTo>
                      <a:pt x="943513" y="641806"/>
                      <a:pt x="946255" y="641806"/>
                      <a:pt x="946255" y="641806"/>
                    </a:cubicBezTo>
                    <a:cubicBezTo>
                      <a:pt x="990138" y="644549"/>
                      <a:pt x="1028538" y="680205"/>
                      <a:pt x="1028538" y="726832"/>
                    </a:cubicBezTo>
                    <a:cubicBezTo>
                      <a:pt x="1028538" y="767973"/>
                      <a:pt x="1001110" y="800887"/>
                      <a:pt x="959969" y="809115"/>
                    </a:cubicBezTo>
                    <a:lnTo>
                      <a:pt x="927055" y="809115"/>
                    </a:lnTo>
                    <a:cubicBezTo>
                      <a:pt x="888657" y="800887"/>
                      <a:pt x="858486" y="765231"/>
                      <a:pt x="858486" y="726832"/>
                    </a:cubicBezTo>
                    <a:cubicBezTo>
                      <a:pt x="858486" y="680205"/>
                      <a:pt x="894142" y="644549"/>
                      <a:pt x="940769" y="641806"/>
                    </a:cubicBezTo>
                    <a:cubicBezTo>
                      <a:pt x="940769" y="641806"/>
                      <a:pt x="940769" y="641806"/>
                      <a:pt x="943513" y="641806"/>
                    </a:cubicBezTo>
                    <a:lnTo>
                      <a:pt x="943513" y="641806"/>
                    </a:lnTo>
                    <a:close/>
                    <a:moveTo>
                      <a:pt x="512898" y="400443"/>
                    </a:moveTo>
                    <a:cubicBezTo>
                      <a:pt x="507412" y="400443"/>
                      <a:pt x="504670" y="397701"/>
                      <a:pt x="504670" y="392215"/>
                    </a:cubicBezTo>
                    <a:lnTo>
                      <a:pt x="504670" y="359302"/>
                    </a:lnTo>
                    <a:cubicBezTo>
                      <a:pt x="504670" y="353816"/>
                      <a:pt x="507412" y="351073"/>
                      <a:pt x="512898" y="351073"/>
                    </a:cubicBezTo>
                    <a:lnTo>
                      <a:pt x="617123" y="351073"/>
                    </a:lnTo>
                    <a:cubicBezTo>
                      <a:pt x="622609" y="351073"/>
                      <a:pt x="625351" y="353816"/>
                      <a:pt x="625351" y="359302"/>
                    </a:cubicBezTo>
                    <a:lnTo>
                      <a:pt x="625351" y="392215"/>
                    </a:lnTo>
                    <a:cubicBezTo>
                      <a:pt x="625351" y="397701"/>
                      <a:pt x="622609" y="400443"/>
                      <a:pt x="617123" y="400443"/>
                    </a:cubicBezTo>
                    <a:lnTo>
                      <a:pt x="512898" y="400443"/>
                    </a:lnTo>
                    <a:lnTo>
                      <a:pt x="512898" y="400443"/>
                    </a:lnTo>
                    <a:close/>
                    <a:moveTo>
                      <a:pt x="565009" y="639063"/>
                    </a:moveTo>
                    <a:cubicBezTo>
                      <a:pt x="611637" y="639063"/>
                      <a:pt x="650036" y="677462"/>
                      <a:pt x="650036" y="724089"/>
                    </a:cubicBezTo>
                    <a:cubicBezTo>
                      <a:pt x="650036" y="765231"/>
                      <a:pt x="622609" y="798144"/>
                      <a:pt x="581467" y="806372"/>
                    </a:cubicBezTo>
                    <a:lnTo>
                      <a:pt x="548553" y="806372"/>
                    </a:lnTo>
                    <a:cubicBezTo>
                      <a:pt x="510154" y="798144"/>
                      <a:pt x="479984" y="762488"/>
                      <a:pt x="479984" y="724089"/>
                    </a:cubicBezTo>
                    <a:cubicBezTo>
                      <a:pt x="479984" y="677462"/>
                      <a:pt x="518384" y="639063"/>
                      <a:pt x="565009" y="639063"/>
                    </a:cubicBezTo>
                    <a:lnTo>
                      <a:pt x="565009" y="639063"/>
                    </a:lnTo>
                    <a:close/>
                    <a:moveTo>
                      <a:pt x="205708" y="809115"/>
                    </a:moveTo>
                    <a:lnTo>
                      <a:pt x="172794" y="809115"/>
                    </a:lnTo>
                    <a:cubicBezTo>
                      <a:pt x="134396" y="800887"/>
                      <a:pt x="104225" y="765231"/>
                      <a:pt x="104225" y="726832"/>
                    </a:cubicBezTo>
                    <a:cubicBezTo>
                      <a:pt x="104225" y="680205"/>
                      <a:pt x="142624" y="641806"/>
                      <a:pt x="189252" y="641806"/>
                    </a:cubicBezTo>
                    <a:cubicBezTo>
                      <a:pt x="235877" y="641806"/>
                      <a:pt x="274277" y="680205"/>
                      <a:pt x="274277" y="726832"/>
                    </a:cubicBezTo>
                    <a:cubicBezTo>
                      <a:pt x="274277" y="765231"/>
                      <a:pt x="244107" y="800887"/>
                      <a:pt x="205708" y="809115"/>
                    </a:cubicBezTo>
                    <a:lnTo>
                      <a:pt x="205708" y="809115"/>
                    </a:lnTo>
                    <a:close/>
                    <a:moveTo>
                      <a:pt x="271535" y="811858"/>
                    </a:moveTo>
                    <a:cubicBezTo>
                      <a:pt x="296219" y="789915"/>
                      <a:pt x="309932" y="759745"/>
                      <a:pt x="309932" y="724089"/>
                    </a:cubicBezTo>
                    <a:cubicBezTo>
                      <a:pt x="309932" y="663748"/>
                      <a:pt x="266049" y="614379"/>
                      <a:pt x="208450" y="606150"/>
                    </a:cubicBezTo>
                    <a:lnTo>
                      <a:pt x="208450" y="556781"/>
                    </a:lnTo>
                    <a:cubicBezTo>
                      <a:pt x="208450" y="548552"/>
                      <a:pt x="216679" y="540324"/>
                      <a:pt x="224907" y="540324"/>
                    </a:cubicBezTo>
                    <a:lnTo>
                      <a:pt x="548553" y="540324"/>
                    </a:lnTo>
                    <a:lnTo>
                      <a:pt x="548553" y="606150"/>
                    </a:lnTo>
                    <a:cubicBezTo>
                      <a:pt x="490956" y="614379"/>
                      <a:pt x="447071" y="663748"/>
                      <a:pt x="447071" y="724089"/>
                    </a:cubicBezTo>
                    <a:cubicBezTo>
                      <a:pt x="447071" y="757002"/>
                      <a:pt x="460785" y="789915"/>
                      <a:pt x="485470" y="811858"/>
                    </a:cubicBezTo>
                    <a:cubicBezTo>
                      <a:pt x="438843" y="822829"/>
                      <a:pt x="400443" y="852999"/>
                      <a:pt x="378502" y="894140"/>
                    </a:cubicBezTo>
                    <a:cubicBezTo>
                      <a:pt x="356560" y="852999"/>
                      <a:pt x="318160" y="822829"/>
                      <a:pt x="271535" y="811858"/>
                    </a:cubicBezTo>
                    <a:lnTo>
                      <a:pt x="271535" y="811858"/>
                    </a:lnTo>
                    <a:close/>
                    <a:moveTo>
                      <a:pt x="737805" y="965452"/>
                    </a:moveTo>
                    <a:lnTo>
                      <a:pt x="737805" y="1012079"/>
                    </a:lnTo>
                    <a:cubicBezTo>
                      <a:pt x="737805" y="1025793"/>
                      <a:pt x="726833" y="1034021"/>
                      <a:pt x="713120" y="1034021"/>
                    </a:cubicBezTo>
                    <a:lnTo>
                      <a:pt x="685692" y="1034021"/>
                    </a:lnTo>
                    <a:lnTo>
                      <a:pt x="685692" y="981909"/>
                    </a:lnTo>
                    <a:cubicBezTo>
                      <a:pt x="685692" y="973681"/>
                      <a:pt x="677464" y="965452"/>
                      <a:pt x="669236" y="965452"/>
                    </a:cubicBezTo>
                    <a:cubicBezTo>
                      <a:pt x="661006" y="965452"/>
                      <a:pt x="652778" y="973681"/>
                      <a:pt x="652778" y="981909"/>
                    </a:cubicBezTo>
                    <a:lnTo>
                      <a:pt x="652778" y="1034021"/>
                    </a:lnTo>
                    <a:lnTo>
                      <a:pt x="479984" y="1034021"/>
                    </a:lnTo>
                    <a:lnTo>
                      <a:pt x="479984" y="981909"/>
                    </a:lnTo>
                    <a:cubicBezTo>
                      <a:pt x="479984" y="973681"/>
                      <a:pt x="471756" y="965452"/>
                      <a:pt x="463528" y="965452"/>
                    </a:cubicBezTo>
                    <a:cubicBezTo>
                      <a:pt x="455299" y="965452"/>
                      <a:pt x="447071" y="973681"/>
                      <a:pt x="447071" y="981909"/>
                    </a:cubicBezTo>
                    <a:lnTo>
                      <a:pt x="447071" y="1034021"/>
                    </a:lnTo>
                    <a:lnTo>
                      <a:pt x="411415" y="1034021"/>
                    </a:lnTo>
                    <a:cubicBezTo>
                      <a:pt x="403187" y="1034021"/>
                      <a:pt x="397701" y="1028536"/>
                      <a:pt x="397701" y="1020307"/>
                    </a:cubicBezTo>
                    <a:lnTo>
                      <a:pt x="397701" y="965452"/>
                    </a:lnTo>
                    <a:cubicBezTo>
                      <a:pt x="397701" y="896883"/>
                      <a:pt x="452557" y="842028"/>
                      <a:pt x="521126" y="842028"/>
                    </a:cubicBezTo>
                    <a:lnTo>
                      <a:pt x="617123" y="842028"/>
                    </a:lnTo>
                    <a:cubicBezTo>
                      <a:pt x="680206" y="842028"/>
                      <a:pt x="735061" y="896883"/>
                      <a:pt x="737805" y="965452"/>
                    </a:cubicBezTo>
                    <a:cubicBezTo>
                      <a:pt x="737805" y="965452"/>
                      <a:pt x="737805" y="965452"/>
                      <a:pt x="737805" y="965452"/>
                    </a:cubicBezTo>
                    <a:lnTo>
                      <a:pt x="737805" y="965452"/>
                    </a:lnTo>
                    <a:close/>
                    <a:moveTo>
                      <a:pt x="647292" y="811858"/>
                    </a:moveTo>
                    <a:cubicBezTo>
                      <a:pt x="671978" y="789915"/>
                      <a:pt x="685692" y="759745"/>
                      <a:pt x="685692" y="724089"/>
                    </a:cubicBezTo>
                    <a:cubicBezTo>
                      <a:pt x="685692" y="663748"/>
                      <a:pt x="641808" y="614379"/>
                      <a:pt x="584209" y="606150"/>
                    </a:cubicBezTo>
                    <a:lnTo>
                      <a:pt x="584209" y="540324"/>
                    </a:lnTo>
                    <a:lnTo>
                      <a:pt x="910599" y="540324"/>
                    </a:lnTo>
                    <a:cubicBezTo>
                      <a:pt x="918827" y="540324"/>
                      <a:pt x="927055" y="548552"/>
                      <a:pt x="927055" y="556781"/>
                    </a:cubicBezTo>
                    <a:lnTo>
                      <a:pt x="927055" y="606150"/>
                    </a:lnTo>
                    <a:cubicBezTo>
                      <a:pt x="869458" y="614379"/>
                      <a:pt x="825572" y="663748"/>
                      <a:pt x="825572" y="724089"/>
                    </a:cubicBezTo>
                    <a:cubicBezTo>
                      <a:pt x="825572" y="757002"/>
                      <a:pt x="839286" y="789915"/>
                      <a:pt x="863972" y="811858"/>
                    </a:cubicBezTo>
                    <a:cubicBezTo>
                      <a:pt x="817344" y="822829"/>
                      <a:pt x="778947" y="852999"/>
                      <a:pt x="757003" y="894140"/>
                    </a:cubicBezTo>
                    <a:cubicBezTo>
                      <a:pt x="732319" y="852999"/>
                      <a:pt x="693920" y="822829"/>
                      <a:pt x="647292" y="811858"/>
                    </a:cubicBezTo>
                    <a:lnTo>
                      <a:pt x="647292" y="811858"/>
                    </a:lnTo>
                    <a:close/>
                    <a:moveTo>
                      <a:pt x="1113563" y="1020307"/>
                    </a:moveTo>
                    <a:cubicBezTo>
                      <a:pt x="1113563" y="1028536"/>
                      <a:pt x="1108079" y="1034021"/>
                      <a:pt x="1099849" y="1034021"/>
                    </a:cubicBezTo>
                    <a:lnTo>
                      <a:pt x="1064193" y="1034021"/>
                    </a:lnTo>
                    <a:lnTo>
                      <a:pt x="1064193" y="981909"/>
                    </a:lnTo>
                    <a:cubicBezTo>
                      <a:pt x="1064193" y="973681"/>
                      <a:pt x="1055965" y="965452"/>
                      <a:pt x="1047737" y="965452"/>
                    </a:cubicBezTo>
                    <a:cubicBezTo>
                      <a:pt x="1039510" y="965452"/>
                      <a:pt x="1031280" y="973681"/>
                      <a:pt x="1031280" y="981909"/>
                    </a:cubicBezTo>
                    <a:lnTo>
                      <a:pt x="1031280" y="1034021"/>
                    </a:lnTo>
                    <a:lnTo>
                      <a:pt x="858486" y="1034021"/>
                    </a:lnTo>
                    <a:lnTo>
                      <a:pt x="858486" y="981909"/>
                    </a:lnTo>
                    <a:cubicBezTo>
                      <a:pt x="858486" y="973681"/>
                      <a:pt x="850258" y="965452"/>
                      <a:pt x="842030" y="965452"/>
                    </a:cubicBezTo>
                    <a:cubicBezTo>
                      <a:pt x="833802" y="965452"/>
                      <a:pt x="825572" y="973681"/>
                      <a:pt x="825572" y="981909"/>
                    </a:cubicBezTo>
                    <a:lnTo>
                      <a:pt x="825572" y="1034021"/>
                    </a:lnTo>
                    <a:lnTo>
                      <a:pt x="789917" y="1034021"/>
                    </a:lnTo>
                    <a:cubicBezTo>
                      <a:pt x="781689" y="1034021"/>
                      <a:pt x="776203" y="1028536"/>
                      <a:pt x="776203" y="1020307"/>
                    </a:cubicBezTo>
                    <a:cubicBezTo>
                      <a:pt x="776203" y="959967"/>
                      <a:pt x="776203" y="968195"/>
                      <a:pt x="776203" y="965452"/>
                    </a:cubicBezTo>
                    <a:cubicBezTo>
                      <a:pt x="776203" y="965452"/>
                      <a:pt x="776203" y="965452"/>
                      <a:pt x="776203" y="965452"/>
                    </a:cubicBezTo>
                    <a:cubicBezTo>
                      <a:pt x="776203" y="896883"/>
                      <a:pt x="831058" y="842028"/>
                      <a:pt x="899627" y="842028"/>
                    </a:cubicBezTo>
                    <a:lnTo>
                      <a:pt x="995624" y="842028"/>
                    </a:lnTo>
                    <a:cubicBezTo>
                      <a:pt x="1064193" y="842028"/>
                      <a:pt x="1119049" y="896883"/>
                      <a:pt x="1119049" y="965452"/>
                    </a:cubicBezTo>
                    <a:lnTo>
                      <a:pt x="1119049" y="102030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2" name="Google Shape;1642;p66"/>
              <p:cNvSpPr/>
              <p:nvPr/>
            </p:nvSpPr>
            <p:spPr>
              <a:xfrm>
                <a:off x="6889905" y="572719"/>
                <a:ext cx="65825" cy="32913"/>
              </a:xfrm>
              <a:custGeom>
                <a:rect b="b" l="l" r="r" t="t"/>
                <a:pathLst>
                  <a:path extrusionOk="0" h="32913" w="65825">
                    <a:moveTo>
                      <a:pt x="16456" y="32913"/>
                    </a:moveTo>
                    <a:lnTo>
                      <a:pt x="49369" y="32913"/>
                    </a:lnTo>
                    <a:cubicBezTo>
                      <a:pt x="57597" y="32913"/>
                      <a:pt x="65825" y="24685"/>
                      <a:pt x="65825" y="16457"/>
                    </a:cubicBezTo>
                    <a:cubicBezTo>
                      <a:pt x="65825" y="8228"/>
                      <a:pt x="57597" y="0"/>
                      <a:pt x="49369" y="0"/>
                    </a:cubicBezTo>
                    <a:lnTo>
                      <a:pt x="16456" y="0"/>
                    </a:lnTo>
                    <a:cubicBezTo>
                      <a:pt x="8228" y="0"/>
                      <a:pt x="0" y="8228"/>
                      <a:pt x="0" y="16457"/>
                    </a:cubicBezTo>
                    <a:cubicBezTo>
                      <a:pt x="0" y="24685"/>
                      <a:pt x="8228" y="32913"/>
                      <a:pt x="16456" y="32913"/>
                    </a:cubicBezTo>
                    <a:lnTo>
                      <a:pt x="16456" y="3291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3" name="Google Shape;1643;p66"/>
              <p:cNvSpPr/>
              <p:nvPr/>
            </p:nvSpPr>
            <p:spPr>
              <a:xfrm>
                <a:off x="7339717" y="572719"/>
                <a:ext cx="65827" cy="32913"/>
              </a:xfrm>
              <a:custGeom>
                <a:rect b="b" l="l" r="r" t="t"/>
                <a:pathLst>
                  <a:path extrusionOk="0" h="32913" w="65827">
                    <a:moveTo>
                      <a:pt x="16458" y="32913"/>
                    </a:moveTo>
                    <a:lnTo>
                      <a:pt x="49371" y="32913"/>
                    </a:lnTo>
                    <a:cubicBezTo>
                      <a:pt x="57599" y="32913"/>
                      <a:pt x="65827" y="24685"/>
                      <a:pt x="65827" y="16457"/>
                    </a:cubicBezTo>
                    <a:cubicBezTo>
                      <a:pt x="65827" y="8228"/>
                      <a:pt x="57599" y="0"/>
                      <a:pt x="49371" y="0"/>
                    </a:cubicBezTo>
                    <a:lnTo>
                      <a:pt x="16458" y="0"/>
                    </a:lnTo>
                    <a:cubicBezTo>
                      <a:pt x="8230" y="0"/>
                      <a:pt x="0" y="8228"/>
                      <a:pt x="0" y="16457"/>
                    </a:cubicBezTo>
                    <a:cubicBezTo>
                      <a:pt x="0" y="24685"/>
                      <a:pt x="8230" y="32913"/>
                      <a:pt x="16458" y="32913"/>
                    </a:cubicBezTo>
                    <a:lnTo>
                      <a:pt x="16458" y="3291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4" name="Google Shape;1644;p66"/>
              <p:cNvSpPr/>
              <p:nvPr/>
            </p:nvSpPr>
            <p:spPr>
              <a:xfrm>
                <a:off x="6959845" y="401296"/>
                <a:ext cx="54854" cy="56226"/>
              </a:xfrm>
              <a:custGeom>
                <a:rect b="b" l="l" r="r" t="t"/>
                <a:pathLst>
                  <a:path extrusionOk="0" h="56226" w="54854">
                    <a:moveTo>
                      <a:pt x="28798" y="50741"/>
                    </a:moveTo>
                    <a:cubicBezTo>
                      <a:pt x="31542" y="53484"/>
                      <a:pt x="37026" y="56227"/>
                      <a:pt x="39770" y="56227"/>
                    </a:cubicBezTo>
                    <a:cubicBezTo>
                      <a:pt x="45256" y="56227"/>
                      <a:pt x="47998" y="53484"/>
                      <a:pt x="50740" y="50741"/>
                    </a:cubicBezTo>
                    <a:cubicBezTo>
                      <a:pt x="56226" y="45256"/>
                      <a:pt x="56226" y="34284"/>
                      <a:pt x="50740" y="26056"/>
                    </a:cubicBezTo>
                    <a:lnTo>
                      <a:pt x="28798" y="4114"/>
                    </a:lnTo>
                    <a:cubicBezTo>
                      <a:pt x="23312" y="-1371"/>
                      <a:pt x="12342" y="-1371"/>
                      <a:pt x="4114" y="4114"/>
                    </a:cubicBezTo>
                    <a:cubicBezTo>
                      <a:pt x="-1371" y="9600"/>
                      <a:pt x="-1371" y="20571"/>
                      <a:pt x="4114" y="28799"/>
                    </a:cubicBezTo>
                    <a:lnTo>
                      <a:pt x="28798" y="5074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5" name="Google Shape;1645;p66"/>
              <p:cNvSpPr/>
              <p:nvPr/>
            </p:nvSpPr>
            <p:spPr>
              <a:xfrm>
                <a:off x="7278006" y="719456"/>
                <a:ext cx="52112" cy="56226"/>
              </a:xfrm>
              <a:custGeom>
                <a:rect b="b" l="l" r="r" t="t"/>
                <a:pathLst>
                  <a:path extrusionOk="0" h="56226" w="52112">
                    <a:moveTo>
                      <a:pt x="28800" y="4114"/>
                    </a:moveTo>
                    <a:cubicBezTo>
                      <a:pt x="23314" y="-1371"/>
                      <a:pt x="12342" y="-1371"/>
                      <a:pt x="4114" y="4114"/>
                    </a:cubicBezTo>
                    <a:cubicBezTo>
                      <a:pt x="-1371" y="9600"/>
                      <a:pt x="-1371" y="20571"/>
                      <a:pt x="4114" y="28799"/>
                    </a:cubicBezTo>
                    <a:lnTo>
                      <a:pt x="26056" y="50741"/>
                    </a:lnTo>
                    <a:cubicBezTo>
                      <a:pt x="28800" y="53484"/>
                      <a:pt x="34284" y="56227"/>
                      <a:pt x="37028" y="56227"/>
                    </a:cubicBezTo>
                    <a:cubicBezTo>
                      <a:pt x="42514" y="56227"/>
                      <a:pt x="45256" y="53484"/>
                      <a:pt x="47998" y="50741"/>
                    </a:cubicBezTo>
                    <a:cubicBezTo>
                      <a:pt x="53484" y="45256"/>
                      <a:pt x="53484" y="34285"/>
                      <a:pt x="47998" y="26056"/>
                    </a:cubicBezTo>
                    <a:lnTo>
                      <a:pt x="28800" y="411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6" name="Google Shape;1646;p66"/>
              <p:cNvSpPr/>
              <p:nvPr/>
            </p:nvSpPr>
            <p:spPr>
              <a:xfrm>
                <a:off x="6959845" y="719456"/>
                <a:ext cx="54854" cy="56226"/>
              </a:xfrm>
              <a:custGeom>
                <a:rect b="b" l="l" r="r" t="t"/>
                <a:pathLst>
                  <a:path extrusionOk="0" h="56226" w="54854">
                    <a:moveTo>
                      <a:pt x="17828" y="56227"/>
                    </a:moveTo>
                    <a:cubicBezTo>
                      <a:pt x="23312" y="56227"/>
                      <a:pt x="26056" y="53484"/>
                      <a:pt x="28798" y="50741"/>
                    </a:cubicBezTo>
                    <a:lnTo>
                      <a:pt x="50740" y="28799"/>
                    </a:lnTo>
                    <a:cubicBezTo>
                      <a:pt x="56226" y="23314"/>
                      <a:pt x="56226" y="12342"/>
                      <a:pt x="50740" y="4114"/>
                    </a:cubicBezTo>
                    <a:cubicBezTo>
                      <a:pt x="45256" y="-1371"/>
                      <a:pt x="34284" y="-1371"/>
                      <a:pt x="26056" y="4114"/>
                    </a:cubicBezTo>
                    <a:lnTo>
                      <a:pt x="4114" y="26056"/>
                    </a:lnTo>
                    <a:cubicBezTo>
                      <a:pt x="-1371" y="31542"/>
                      <a:pt x="-1371" y="42513"/>
                      <a:pt x="4114" y="50741"/>
                    </a:cubicBezTo>
                    <a:cubicBezTo>
                      <a:pt x="9599" y="56227"/>
                      <a:pt x="12342" y="56227"/>
                      <a:pt x="17828" y="56227"/>
                    </a:cubicBezTo>
                    <a:lnTo>
                      <a:pt x="17828" y="5622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7" name="Google Shape;1647;p66"/>
              <p:cNvSpPr/>
              <p:nvPr/>
            </p:nvSpPr>
            <p:spPr>
              <a:xfrm>
                <a:off x="7278006" y="401296"/>
                <a:ext cx="54856" cy="56226"/>
              </a:xfrm>
              <a:custGeom>
                <a:rect b="b" l="l" r="r" t="t"/>
                <a:pathLst>
                  <a:path extrusionOk="0" h="56226" w="54856">
                    <a:moveTo>
                      <a:pt x="17828" y="56227"/>
                    </a:moveTo>
                    <a:cubicBezTo>
                      <a:pt x="23314" y="56227"/>
                      <a:pt x="26056" y="53484"/>
                      <a:pt x="28800" y="50741"/>
                    </a:cubicBezTo>
                    <a:lnTo>
                      <a:pt x="50742" y="28799"/>
                    </a:lnTo>
                    <a:cubicBezTo>
                      <a:pt x="56228" y="23314"/>
                      <a:pt x="56228" y="12342"/>
                      <a:pt x="50742" y="4114"/>
                    </a:cubicBezTo>
                    <a:cubicBezTo>
                      <a:pt x="45256" y="-1371"/>
                      <a:pt x="34284" y="-1371"/>
                      <a:pt x="26056" y="4114"/>
                    </a:cubicBezTo>
                    <a:lnTo>
                      <a:pt x="4114" y="26056"/>
                    </a:lnTo>
                    <a:cubicBezTo>
                      <a:pt x="-1371" y="31542"/>
                      <a:pt x="-1371" y="42513"/>
                      <a:pt x="4114" y="50741"/>
                    </a:cubicBezTo>
                    <a:cubicBezTo>
                      <a:pt x="9600" y="53484"/>
                      <a:pt x="12342" y="56227"/>
                      <a:pt x="17828" y="56227"/>
                    </a:cubicBezTo>
                    <a:lnTo>
                      <a:pt x="17828" y="5622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8" name="Google Shape;1648;p66"/>
              <p:cNvSpPr/>
              <p:nvPr/>
            </p:nvSpPr>
            <p:spPr>
              <a:xfrm>
                <a:off x="7131268" y="331356"/>
                <a:ext cx="32913" cy="65826"/>
              </a:xfrm>
              <a:custGeom>
                <a:rect b="b" l="l" r="r" t="t"/>
                <a:pathLst>
                  <a:path extrusionOk="0" h="65826" w="32913">
                    <a:moveTo>
                      <a:pt x="16456" y="65826"/>
                    </a:moveTo>
                    <a:cubicBezTo>
                      <a:pt x="24686" y="65826"/>
                      <a:pt x="32914" y="57598"/>
                      <a:pt x="32914" y="49370"/>
                    </a:cubicBezTo>
                    <a:lnTo>
                      <a:pt x="32914" y="16457"/>
                    </a:lnTo>
                    <a:cubicBezTo>
                      <a:pt x="32914" y="8228"/>
                      <a:pt x="24686" y="0"/>
                      <a:pt x="16456" y="0"/>
                    </a:cubicBezTo>
                    <a:cubicBezTo>
                      <a:pt x="8228" y="0"/>
                      <a:pt x="0" y="8228"/>
                      <a:pt x="0" y="16457"/>
                    </a:cubicBezTo>
                    <a:lnTo>
                      <a:pt x="0" y="49370"/>
                    </a:lnTo>
                    <a:cubicBezTo>
                      <a:pt x="0" y="57598"/>
                      <a:pt x="8228" y="65826"/>
                      <a:pt x="16456" y="65826"/>
                    </a:cubicBezTo>
                    <a:lnTo>
                      <a:pt x="16456" y="6582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1649" name="Google Shape;164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2450" y="0"/>
            <a:ext cx="4533050" cy="34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0" name="Google Shape;1650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7350" y="5652896"/>
            <a:ext cx="882701" cy="100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67"/>
          <p:cNvSpPr txBox="1"/>
          <p:nvPr/>
        </p:nvSpPr>
        <p:spPr>
          <a:xfrm>
            <a:off x="570086" y="1351143"/>
            <a:ext cx="4492167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«¿Quién puede ayudar?»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Coge lápiz y papel y haz una lista: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¿Quién necesita apoyo adicional?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¿Quién puede actuar como referente en materia digital o de sostenibilidad?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¿Qué colaboración rápida podría mejorar la transición?</a:t>
            </a:r>
            <a:endParaRPr/>
          </a:p>
        </p:txBody>
      </p:sp>
      <p:sp>
        <p:nvSpPr>
          <p:cNvPr id="1657" name="Google Shape;1657;p67"/>
          <p:cNvSpPr txBox="1"/>
          <p:nvPr/>
        </p:nvSpPr>
        <p:spPr>
          <a:xfrm>
            <a:off x="454695" y="394053"/>
            <a:ext cx="7113168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Ejercicio para alumnos/líderes:</a:t>
            </a:r>
            <a:endParaRPr/>
          </a:p>
        </p:txBody>
      </p:sp>
      <p:cxnSp>
        <p:nvCxnSpPr>
          <p:cNvPr id="1658" name="Google Shape;1658;p67"/>
          <p:cNvCxnSpPr/>
          <p:nvPr/>
        </p:nvCxnSpPr>
        <p:spPr>
          <a:xfrm>
            <a:off x="0" y="1115711"/>
            <a:ext cx="6655925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659" name="Google Shape;1659;p67"/>
          <p:cNvSpPr/>
          <p:nvPr/>
        </p:nvSpPr>
        <p:spPr>
          <a:xfrm>
            <a:off x="5872226" y="3462790"/>
            <a:ext cx="5512437" cy="1984650"/>
          </a:xfrm>
          <a:prstGeom prst="roundRect">
            <a:avLst>
              <a:gd fmla="val 7861" name="adj"/>
            </a:avLst>
          </a:prstGeom>
          <a:noFill/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0" name="Google Shape;1660;p67"/>
          <p:cNvSpPr txBox="1"/>
          <p:nvPr/>
        </p:nvSpPr>
        <p:spPr>
          <a:xfrm>
            <a:off x="6311727" y="3849375"/>
            <a:ext cx="39693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Este sencillo ejercicio tiene como objetivo ayudarte a identificar los puntos fuertes y las necesidades de apoyo de tu equipo en cuestión de minutos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61" name="Google Shape;1661;p67"/>
          <p:cNvCxnSpPr/>
          <p:nvPr/>
        </p:nvCxnSpPr>
        <p:spPr>
          <a:xfrm>
            <a:off x="6655925" y="1108918"/>
            <a:ext cx="0" cy="2313289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1662" name="Google Shape;1662;p67"/>
          <p:cNvGrpSpPr/>
          <p:nvPr/>
        </p:nvGrpSpPr>
        <p:grpSpPr>
          <a:xfrm>
            <a:off x="9513659" y="2650441"/>
            <a:ext cx="1844414" cy="1844414"/>
            <a:chOff x="1994079" y="4827481"/>
            <a:chExt cx="1844414" cy="1844414"/>
          </a:xfrm>
        </p:grpSpPr>
        <p:grpSp>
          <p:nvGrpSpPr>
            <p:cNvPr id="1663" name="Google Shape;1663;p67"/>
            <p:cNvGrpSpPr/>
            <p:nvPr/>
          </p:nvGrpSpPr>
          <p:grpSpPr>
            <a:xfrm>
              <a:off x="1994079" y="4827481"/>
              <a:ext cx="1844414" cy="1844414"/>
              <a:chOff x="2833721" y="1436006"/>
              <a:chExt cx="2442176" cy="2442176"/>
            </a:xfrm>
          </p:grpSpPr>
          <p:sp>
            <p:nvSpPr>
              <p:cNvPr id="1664" name="Google Shape;1664;p67"/>
              <p:cNvSpPr/>
              <p:nvPr/>
            </p:nvSpPr>
            <p:spPr>
              <a:xfrm rot="-2700000">
                <a:off x="3191369" y="1793655"/>
                <a:ext cx="1726880" cy="1726879"/>
              </a:xfrm>
              <a:prstGeom prst="ellipse">
                <a:avLst/>
              </a:pr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5" name="Google Shape;1665;p67"/>
              <p:cNvSpPr/>
              <p:nvPr/>
            </p:nvSpPr>
            <p:spPr>
              <a:xfrm>
                <a:off x="3382114" y="1984406"/>
                <a:ext cx="1345373" cy="134537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66" name="Google Shape;1666;p67"/>
              <p:cNvGrpSpPr/>
              <p:nvPr/>
            </p:nvGrpSpPr>
            <p:grpSpPr>
              <a:xfrm>
                <a:off x="3068464" y="1670756"/>
                <a:ext cx="1972690" cy="1972393"/>
                <a:chOff x="1000491" y="2838436"/>
                <a:chExt cx="2183137" cy="2182809"/>
              </a:xfrm>
            </p:grpSpPr>
            <p:sp>
              <p:nvSpPr>
                <p:cNvPr id="1667" name="Google Shape;1667;p67"/>
                <p:cNvSpPr/>
                <p:nvPr/>
              </p:nvSpPr>
              <p:spPr>
                <a:xfrm>
                  <a:off x="1000491" y="2838436"/>
                  <a:ext cx="2183119" cy="1100675"/>
                </a:xfrm>
                <a:custGeom>
                  <a:rect b="b" l="l" r="r" t="t"/>
                  <a:pathLst>
                    <a:path extrusionOk="0" h="1100675" w="2183119">
                      <a:moveTo>
                        <a:pt x="9116" y="1100675"/>
                      </a:moveTo>
                      <a:cubicBezTo>
                        <a:pt x="4084" y="1100675"/>
                        <a:pt x="0" y="1096592"/>
                        <a:pt x="0" y="1091560"/>
                      </a:cubicBezTo>
                      <a:cubicBezTo>
                        <a:pt x="0" y="944194"/>
                        <a:pt x="28861" y="801240"/>
                        <a:pt x="85779" y="666673"/>
                      </a:cubicBezTo>
                      <a:cubicBezTo>
                        <a:pt x="140766" y="536682"/>
                        <a:pt x="219471" y="419946"/>
                        <a:pt x="319709" y="319709"/>
                      </a:cubicBezTo>
                      <a:cubicBezTo>
                        <a:pt x="419946" y="219471"/>
                        <a:pt x="536682" y="140766"/>
                        <a:pt x="666673" y="85779"/>
                      </a:cubicBezTo>
                      <a:cubicBezTo>
                        <a:pt x="801259" y="28860"/>
                        <a:pt x="944212" y="0"/>
                        <a:pt x="1091560" y="0"/>
                      </a:cubicBezTo>
                      <a:cubicBezTo>
                        <a:pt x="1238907" y="0"/>
                        <a:pt x="1381879" y="28860"/>
                        <a:pt x="1516446" y="85779"/>
                      </a:cubicBezTo>
                      <a:cubicBezTo>
                        <a:pt x="1646437" y="140766"/>
                        <a:pt x="1763174" y="219471"/>
                        <a:pt x="1863411" y="319709"/>
                      </a:cubicBezTo>
                      <a:cubicBezTo>
                        <a:pt x="1963648" y="419946"/>
                        <a:pt x="2042354" y="536682"/>
                        <a:pt x="2097340" y="666673"/>
                      </a:cubicBezTo>
                      <a:cubicBezTo>
                        <a:pt x="2154259" y="801259"/>
                        <a:pt x="2183120" y="944212"/>
                        <a:pt x="2183120" y="1091560"/>
                      </a:cubicBezTo>
                      <a:cubicBezTo>
                        <a:pt x="2183120" y="1096592"/>
                        <a:pt x="2179036" y="1100675"/>
                        <a:pt x="2174004" y="1100675"/>
                      </a:cubicBezTo>
                      <a:cubicBezTo>
                        <a:pt x="2168972" y="1100675"/>
                        <a:pt x="2164888" y="1096592"/>
                        <a:pt x="2164888" y="1091560"/>
                      </a:cubicBezTo>
                      <a:cubicBezTo>
                        <a:pt x="2164888" y="499709"/>
                        <a:pt x="1683392" y="18213"/>
                        <a:pt x="1091542" y="18213"/>
                      </a:cubicBezTo>
                      <a:cubicBezTo>
                        <a:pt x="499690" y="18213"/>
                        <a:pt x="18232" y="499709"/>
                        <a:pt x="18232" y="1091560"/>
                      </a:cubicBezTo>
                      <a:cubicBezTo>
                        <a:pt x="18232" y="1096592"/>
                        <a:pt x="14148" y="1100675"/>
                        <a:pt x="9116" y="1100675"/>
                      </a:cubicBezTo>
                      <a:close/>
                    </a:path>
                  </a:pathLst>
                </a:custGeom>
                <a:solidFill>
                  <a:srgbClr val="62A84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668" name="Google Shape;1668;p67"/>
                <p:cNvGrpSpPr/>
                <p:nvPr/>
              </p:nvGrpSpPr>
              <p:grpSpPr>
                <a:xfrm>
                  <a:off x="1000491" y="3920861"/>
                  <a:ext cx="2183137" cy="1100384"/>
                  <a:chOff x="1000491" y="3920861"/>
                  <a:chExt cx="2183137" cy="1100384"/>
                </a:xfrm>
              </p:grpSpPr>
              <p:sp>
                <p:nvSpPr>
                  <p:cNvPr id="1669" name="Google Shape;1669;p67"/>
                  <p:cNvSpPr/>
                  <p:nvPr/>
                </p:nvSpPr>
                <p:spPr>
                  <a:xfrm>
                    <a:off x="3165379" y="3920861"/>
                    <a:ext cx="18249" cy="25524"/>
                  </a:xfrm>
                  <a:custGeom>
                    <a:rect b="b" l="l" r="r" t="t"/>
                    <a:pathLst>
                      <a:path extrusionOk="0" h="25524" w="18249">
                        <a:moveTo>
                          <a:pt x="9116" y="25524"/>
                        </a:moveTo>
                        <a:lnTo>
                          <a:pt x="9061" y="25524"/>
                        </a:lnTo>
                        <a:cubicBezTo>
                          <a:pt x="4029" y="25488"/>
                          <a:pt x="-18" y="21386"/>
                          <a:pt x="0" y="16354"/>
                        </a:cubicBezTo>
                        <a:cubicBezTo>
                          <a:pt x="0" y="13947"/>
                          <a:pt x="18" y="11540"/>
                          <a:pt x="18" y="9116"/>
                        </a:cubicBezTo>
                        <a:cubicBezTo>
                          <a:pt x="18" y="4084"/>
                          <a:pt x="4102" y="0"/>
                          <a:pt x="9134" y="0"/>
                        </a:cubicBezTo>
                        <a:cubicBezTo>
                          <a:pt x="14166" y="0"/>
                          <a:pt x="18250" y="4084"/>
                          <a:pt x="18250" y="9116"/>
                        </a:cubicBezTo>
                        <a:cubicBezTo>
                          <a:pt x="18250" y="11577"/>
                          <a:pt x="18250" y="14020"/>
                          <a:pt x="18232" y="16463"/>
                        </a:cubicBezTo>
                        <a:cubicBezTo>
                          <a:pt x="18195" y="21477"/>
                          <a:pt x="14130" y="25524"/>
                          <a:pt x="9116" y="2552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0" name="Google Shape;1670;p67"/>
                  <p:cNvSpPr/>
                  <p:nvPr/>
                </p:nvSpPr>
                <p:spPr>
                  <a:xfrm>
                    <a:off x="1002280" y="3982926"/>
                    <a:ext cx="2179595" cy="1038319"/>
                  </a:xfrm>
                  <a:custGeom>
                    <a:rect b="b" l="l" r="r" t="t"/>
                    <a:pathLst>
                      <a:path extrusionOk="0" h="1038319" w="2179595">
                        <a:moveTo>
                          <a:pt x="1062806" y="1038301"/>
                        </a:moveTo>
                        <a:cubicBezTo>
                          <a:pt x="1062806" y="1038301"/>
                          <a:pt x="1062660" y="1038301"/>
                          <a:pt x="1062587" y="1038301"/>
                        </a:cubicBezTo>
                        <a:cubicBezTo>
                          <a:pt x="1057665" y="1038174"/>
                          <a:pt x="1052760" y="1038028"/>
                          <a:pt x="1047856" y="1037845"/>
                        </a:cubicBezTo>
                        <a:cubicBezTo>
                          <a:pt x="1042824" y="1037663"/>
                          <a:pt x="1038904" y="1033433"/>
                          <a:pt x="1039087" y="1028401"/>
                        </a:cubicBezTo>
                        <a:cubicBezTo>
                          <a:pt x="1039269" y="1023369"/>
                          <a:pt x="1043499" y="1019358"/>
                          <a:pt x="1048531" y="1019632"/>
                        </a:cubicBezTo>
                        <a:cubicBezTo>
                          <a:pt x="1053344" y="1019814"/>
                          <a:pt x="1058175" y="1019960"/>
                          <a:pt x="1063007" y="1020088"/>
                        </a:cubicBezTo>
                        <a:cubicBezTo>
                          <a:pt x="1068038" y="1020215"/>
                          <a:pt x="1072013" y="1024390"/>
                          <a:pt x="1071903" y="1029422"/>
                        </a:cubicBezTo>
                        <a:cubicBezTo>
                          <a:pt x="1071776" y="1034381"/>
                          <a:pt x="1067728" y="1038319"/>
                          <a:pt x="1062788" y="1038319"/>
                        </a:cubicBezTo>
                        <a:close/>
                        <a:moveTo>
                          <a:pt x="1117592" y="1038283"/>
                        </a:moveTo>
                        <a:cubicBezTo>
                          <a:pt x="1112669" y="1038283"/>
                          <a:pt x="1108604" y="1034345"/>
                          <a:pt x="1108476" y="1029386"/>
                        </a:cubicBezTo>
                        <a:cubicBezTo>
                          <a:pt x="1108348" y="1024354"/>
                          <a:pt x="1112323" y="1020179"/>
                          <a:pt x="1117355" y="1020051"/>
                        </a:cubicBezTo>
                        <a:cubicBezTo>
                          <a:pt x="1122186" y="1019924"/>
                          <a:pt x="1126981" y="1019778"/>
                          <a:pt x="1131794" y="1019595"/>
                        </a:cubicBezTo>
                        <a:cubicBezTo>
                          <a:pt x="1136790" y="1019358"/>
                          <a:pt x="1141056" y="1023315"/>
                          <a:pt x="1141256" y="1028347"/>
                        </a:cubicBezTo>
                        <a:cubicBezTo>
                          <a:pt x="1141457" y="1033378"/>
                          <a:pt x="1137537" y="1037608"/>
                          <a:pt x="1132505" y="1037809"/>
                        </a:cubicBezTo>
                        <a:cubicBezTo>
                          <a:pt x="1127619" y="1037991"/>
                          <a:pt x="1122715" y="1038155"/>
                          <a:pt x="1117811" y="1038283"/>
                        </a:cubicBezTo>
                        <a:cubicBezTo>
                          <a:pt x="1117738" y="1038283"/>
                          <a:pt x="1117665" y="1038283"/>
                          <a:pt x="1117574" y="1038283"/>
                        </a:cubicBezTo>
                        <a:close/>
                        <a:moveTo>
                          <a:pt x="993562" y="1034418"/>
                        </a:moveTo>
                        <a:cubicBezTo>
                          <a:pt x="993289" y="1034418"/>
                          <a:pt x="993034" y="1034418"/>
                          <a:pt x="992760" y="1034381"/>
                        </a:cubicBezTo>
                        <a:cubicBezTo>
                          <a:pt x="987856" y="1033944"/>
                          <a:pt x="982970" y="1033488"/>
                          <a:pt x="978084" y="1032996"/>
                        </a:cubicBezTo>
                        <a:cubicBezTo>
                          <a:pt x="973070" y="1032485"/>
                          <a:pt x="969424" y="1028018"/>
                          <a:pt x="969934" y="1023005"/>
                        </a:cubicBezTo>
                        <a:cubicBezTo>
                          <a:pt x="970445" y="1017991"/>
                          <a:pt x="974930" y="1014345"/>
                          <a:pt x="979925" y="1014855"/>
                        </a:cubicBezTo>
                        <a:cubicBezTo>
                          <a:pt x="984720" y="1015348"/>
                          <a:pt x="989533" y="1015803"/>
                          <a:pt x="994346" y="1016223"/>
                        </a:cubicBezTo>
                        <a:cubicBezTo>
                          <a:pt x="999360" y="1016660"/>
                          <a:pt x="1003061" y="1021090"/>
                          <a:pt x="1002623" y="1026104"/>
                        </a:cubicBezTo>
                        <a:cubicBezTo>
                          <a:pt x="1002204" y="1030844"/>
                          <a:pt x="998230" y="1034418"/>
                          <a:pt x="993562" y="1034418"/>
                        </a:cubicBezTo>
                        <a:close/>
                        <a:moveTo>
                          <a:pt x="1186799" y="1034345"/>
                        </a:moveTo>
                        <a:cubicBezTo>
                          <a:pt x="1182131" y="1034345"/>
                          <a:pt x="1178157" y="1030771"/>
                          <a:pt x="1177738" y="1026031"/>
                        </a:cubicBezTo>
                        <a:cubicBezTo>
                          <a:pt x="1177282" y="1021017"/>
                          <a:pt x="1181001" y="1016587"/>
                          <a:pt x="1186015" y="1016150"/>
                        </a:cubicBezTo>
                        <a:cubicBezTo>
                          <a:pt x="1190828" y="1015712"/>
                          <a:pt x="1195641" y="1015256"/>
                          <a:pt x="1200436" y="1014764"/>
                        </a:cubicBezTo>
                        <a:cubicBezTo>
                          <a:pt x="1205450" y="1014272"/>
                          <a:pt x="1209916" y="1017900"/>
                          <a:pt x="1210427" y="1022895"/>
                        </a:cubicBezTo>
                        <a:cubicBezTo>
                          <a:pt x="1210937" y="1027909"/>
                          <a:pt x="1207291" y="1032376"/>
                          <a:pt x="1202277" y="1032886"/>
                        </a:cubicBezTo>
                        <a:cubicBezTo>
                          <a:pt x="1197391" y="1033378"/>
                          <a:pt x="1192505" y="1033852"/>
                          <a:pt x="1187619" y="1034290"/>
                        </a:cubicBezTo>
                        <a:cubicBezTo>
                          <a:pt x="1187346" y="1034308"/>
                          <a:pt x="1187072" y="1034327"/>
                          <a:pt x="1186799" y="1034327"/>
                        </a:cubicBezTo>
                        <a:close/>
                        <a:moveTo>
                          <a:pt x="924684" y="1026122"/>
                        </a:moveTo>
                        <a:cubicBezTo>
                          <a:pt x="924228" y="1026122"/>
                          <a:pt x="923754" y="1026086"/>
                          <a:pt x="923298" y="1026013"/>
                        </a:cubicBezTo>
                        <a:cubicBezTo>
                          <a:pt x="918430" y="1025266"/>
                          <a:pt x="913581" y="1024500"/>
                          <a:pt x="908749" y="1023679"/>
                        </a:cubicBezTo>
                        <a:cubicBezTo>
                          <a:pt x="903790" y="1022841"/>
                          <a:pt x="900436" y="1018155"/>
                          <a:pt x="901256" y="1013178"/>
                        </a:cubicBezTo>
                        <a:cubicBezTo>
                          <a:pt x="902095" y="1008219"/>
                          <a:pt x="906780" y="1004864"/>
                          <a:pt x="911757" y="1005685"/>
                        </a:cubicBezTo>
                        <a:cubicBezTo>
                          <a:pt x="916516" y="1006487"/>
                          <a:pt x="921274" y="1007234"/>
                          <a:pt x="926051" y="1007982"/>
                        </a:cubicBezTo>
                        <a:cubicBezTo>
                          <a:pt x="931028" y="1008748"/>
                          <a:pt x="934438" y="1013397"/>
                          <a:pt x="933690" y="1018374"/>
                        </a:cubicBezTo>
                        <a:cubicBezTo>
                          <a:pt x="932997" y="1022877"/>
                          <a:pt x="929114" y="1026122"/>
                          <a:pt x="924684" y="1026122"/>
                        </a:cubicBezTo>
                        <a:close/>
                        <a:moveTo>
                          <a:pt x="1255678" y="1025995"/>
                        </a:moveTo>
                        <a:cubicBezTo>
                          <a:pt x="1251247" y="1025995"/>
                          <a:pt x="1247364" y="1022768"/>
                          <a:pt x="1246671" y="1018264"/>
                        </a:cubicBezTo>
                        <a:cubicBezTo>
                          <a:pt x="1245905" y="1013287"/>
                          <a:pt x="1249315" y="1008638"/>
                          <a:pt x="1254292" y="1007873"/>
                        </a:cubicBezTo>
                        <a:cubicBezTo>
                          <a:pt x="1259069" y="1007143"/>
                          <a:pt x="1263845" y="1006377"/>
                          <a:pt x="1268604" y="1005575"/>
                        </a:cubicBezTo>
                        <a:cubicBezTo>
                          <a:pt x="1273581" y="1004737"/>
                          <a:pt x="1278266" y="1008092"/>
                          <a:pt x="1279105" y="1013050"/>
                        </a:cubicBezTo>
                        <a:cubicBezTo>
                          <a:pt x="1279944" y="1018009"/>
                          <a:pt x="1276589" y="1022713"/>
                          <a:pt x="1271630" y="1023552"/>
                        </a:cubicBezTo>
                        <a:cubicBezTo>
                          <a:pt x="1266799" y="1024372"/>
                          <a:pt x="1261949" y="1025138"/>
                          <a:pt x="1257081" y="1025885"/>
                        </a:cubicBezTo>
                        <a:cubicBezTo>
                          <a:pt x="1256607" y="1025958"/>
                          <a:pt x="1256152" y="1025995"/>
                          <a:pt x="1255678" y="1025995"/>
                        </a:cubicBezTo>
                        <a:close/>
                        <a:moveTo>
                          <a:pt x="856461" y="1013433"/>
                        </a:moveTo>
                        <a:cubicBezTo>
                          <a:pt x="855805" y="1013433"/>
                          <a:pt x="855149" y="1013360"/>
                          <a:pt x="854492" y="1013214"/>
                        </a:cubicBezTo>
                        <a:cubicBezTo>
                          <a:pt x="849697" y="1012157"/>
                          <a:pt x="844902" y="1011063"/>
                          <a:pt x="840126" y="1009951"/>
                        </a:cubicBezTo>
                        <a:cubicBezTo>
                          <a:pt x="835221" y="1008802"/>
                          <a:pt x="832177" y="1003898"/>
                          <a:pt x="833325" y="998994"/>
                        </a:cubicBezTo>
                        <a:cubicBezTo>
                          <a:pt x="834474" y="994089"/>
                          <a:pt x="839378" y="991045"/>
                          <a:pt x="844282" y="992193"/>
                        </a:cubicBezTo>
                        <a:cubicBezTo>
                          <a:pt x="848986" y="993287"/>
                          <a:pt x="853690" y="994363"/>
                          <a:pt x="858412" y="995402"/>
                        </a:cubicBezTo>
                        <a:cubicBezTo>
                          <a:pt x="863334" y="996478"/>
                          <a:pt x="866434" y="1001345"/>
                          <a:pt x="865358" y="1006268"/>
                        </a:cubicBezTo>
                        <a:cubicBezTo>
                          <a:pt x="864428" y="1010534"/>
                          <a:pt x="860654" y="1013433"/>
                          <a:pt x="856461" y="1013433"/>
                        </a:cubicBezTo>
                        <a:close/>
                        <a:moveTo>
                          <a:pt x="1323882" y="1013251"/>
                        </a:moveTo>
                        <a:cubicBezTo>
                          <a:pt x="1319707" y="1013251"/>
                          <a:pt x="1315933" y="1010352"/>
                          <a:pt x="1314985" y="1006104"/>
                        </a:cubicBezTo>
                        <a:cubicBezTo>
                          <a:pt x="1313891" y="1001182"/>
                          <a:pt x="1317008" y="996314"/>
                          <a:pt x="1321931" y="995238"/>
                        </a:cubicBezTo>
                        <a:cubicBezTo>
                          <a:pt x="1326653" y="994199"/>
                          <a:pt x="1331357" y="993123"/>
                          <a:pt x="1336060" y="992029"/>
                        </a:cubicBezTo>
                        <a:cubicBezTo>
                          <a:pt x="1340965" y="990881"/>
                          <a:pt x="1345869" y="993926"/>
                          <a:pt x="1347018" y="998811"/>
                        </a:cubicBezTo>
                        <a:cubicBezTo>
                          <a:pt x="1348166" y="1003716"/>
                          <a:pt x="1345122" y="1008620"/>
                          <a:pt x="1340236" y="1009769"/>
                        </a:cubicBezTo>
                        <a:cubicBezTo>
                          <a:pt x="1335459" y="1010899"/>
                          <a:pt x="1330664" y="1011975"/>
                          <a:pt x="1325869" y="1013050"/>
                        </a:cubicBezTo>
                        <a:cubicBezTo>
                          <a:pt x="1325213" y="1013196"/>
                          <a:pt x="1324538" y="1013269"/>
                          <a:pt x="1323900" y="1013269"/>
                        </a:cubicBezTo>
                        <a:close/>
                        <a:moveTo>
                          <a:pt x="789205" y="996368"/>
                        </a:moveTo>
                        <a:cubicBezTo>
                          <a:pt x="788366" y="996368"/>
                          <a:pt x="787509" y="996259"/>
                          <a:pt x="786671" y="996004"/>
                        </a:cubicBezTo>
                        <a:cubicBezTo>
                          <a:pt x="781949" y="994636"/>
                          <a:pt x="777245" y="993251"/>
                          <a:pt x="772541" y="991829"/>
                        </a:cubicBezTo>
                        <a:cubicBezTo>
                          <a:pt x="767728" y="990370"/>
                          <a:pt x="764993" y="985284"/>
                          <a:pt x="766470" y="980452"/>
                        </a:cubicBezTo>
                        <a:cubicBezTo>
                          <a:pt x="767929" y="975639"/>
                          <a:pt x="773015" y="972923"/>
                          <a:pt x="777847" y="974381"/>
                        </a:cubicBezTo>
                        <a:cubicBezTo>
                          <a:pt x="782459" y="975785"/>
                          <a:pt x="787090" y="977152"/>
                          <a:pt x="791739" y="978483"/>
                        </a:cubicBezTo>
                        <a:cubicBezTo>
                          <a:pt x="796571" y="979887"/>
                          <a:pt x="799360" y="984937"/>
                          <a:pt x="797974" y="989769"/>
                        </a:cubicBezTo>
                        <a:cubicBezTo>
                          <a:pt x="796826" y="993761"/>
                          <a:pt x="793179" y="996368"/>
                          <a:pt x="789223" y="996368"/>
                        </a:cubicBezTo>
                        <a:close/>
                        <a:moveTo>
                          <a:pt x="1391120" y="996150"/>
                        </a:moveTo>
                        <a:cubicBezTo>
                          <a:pt x="1387164" y="996150"/>
                          <a:pt x="1383517" y="993561"/>
                          <a:pt x="1382369" y="989568"/>
                        </a:cubicBezTo>
                        <a:cubicBezTo>
                          <a:pt x="1380965" y="984737"/>
                          <a:pt x="1383754" y="979687"/>
                          <a:pt x="1388586" y="978283"/>
                        </a:cubicBezTo>
                        <a:cubicBezTo>
                          <a:pt x="1393235" y="976934"/>
                          <a:pt x="1397865" y="975566"/>
                          <a:pt x="1402478" y="974162"/>
                        </a:cubicBezTo>
                        <a:cubicBezTo>
                          <a:pt x="1407309" y="972704"/>
                          <a:pt x="1412396" y="975420"/>
                          <a:pt x="1413854" y="980234"/>
                        </a:cubicBezTo>
                        <a:cubicBezTo>
                          <a:pt x="1415313" y="985047"/>
                          <a:pt x="1412597" y="990133"/>
                          <a:pt x="1407783" y="991610"/>
                        </a:cubicBezTo>
                        <a:cubicBezTo>
                          <a:pt x="1403080" y="993032"/>
                          <a:pt x="1398376" y="994436"/>
                          <a:pt x="1393654" y="995803"/>
                        </a:cubicBezTo>
                        <a:cubicBezTo>
                          <a:pt x="1392815" y="996040"/>
                          <a:pt x="1391958" y="996168"/>
                          <a:pt x="1391120" y="996168"/>
                        </a:cubicBezTo>
                        <a:close/>
                        <a:moveTo>
                          <a:pt x="723079" y="974946"/>
                        </a:moveTo>
                        <a:cubicBezTo>
                          <a:pt x="722058" y="974946"/>
                          <a:pt x="721019" y="974782"/>
                          <a:pt x="719998" y="974399"/>
                        </a:cubicBezTo>
                        <a:cubicBezTo>
                          <a:pt x="715349" y="972722"/>
                          <a:pt x="710736" y="971027"/>
                          <a:pt x="706124" y="969295"/>
                        </a:cubicBezTo>
                        <a:cubicBezTo>
                          <a:pt x="701402" y="967526"/>
                          <a:pt x="699032" y="962275"/>
                          <a:pt x="700800" y="957553"/>
                        </a:cubicBezTo>
                        <a:cubicBezTo>
                          <a:pt x="702569" y="952832"/>
                          <a:pt x="707819" y="950443"/>
                          <a:pt x="712541" y="952230"/>
                        </a:cubicBezTo>
                        <a:cubicBezTo>
                          <a:pt x="717081" y="953925"/>
                          <a:pt x="721621" y="955603"/>
                          <a:pt x="726179" y="957243"/>
                        </a:cubicBezTo>
                        <a:cubicBezTo>
                          <a:pt x="730919" y="958957"/>
                          <a:pt x="733380" y="964172"/>
                          <a:pt x="731666" y="968911"/>
                        </a:cubicBezTo>
                        <a:cubicBezTo>
                          <a:pt x="730335" y="972631"/>
                          <a:pt x="726817" y="974946"/>
                          <a:pt x="723079" y="974946"/>
                        </a:cubicBezTo>
                        <a:close/>
                        <a:moveTo>
                          <a:pt x="1457100" y="974728"/>
                        </a:moveTo>
                        <a:cubicBezTo>
                          <a:pt x="1453362" y="974728"/>
                          <a:pt x="1449862" y="972412"/>
                          <a:pt x="1448531" y="968711"/>
                        </a:cubicBezTo>
                        <a:cubicBezTo>
                          <a:pt x="1446817" y="963971"/>
                          <a:pt x="1449278" y="958757"/>
                          <a:pt x="1454019" y="957043"/>
                        </a:cubicBezTo>
                        <a:cubicBezTo>
                          <a:pt x="1458558" y="955402"/>
                          <a:pt x="1463098" y="953725"/>
                          <a:pt x="1467619" y="952029"/>
                        </a:cubicBezTo>
                        <a:cubicBezTo>
                          <a:pt x="1472341" y="950242"/>
                          <a:pt x="1477592" y="952649"/>
                          <a:pt x="1479361" y="957353"/>
                        </a:cubicBezTo>
                        <a:cubicBezTo>
                          <a:pt x="1481129" y="962057"/>
                          <a:pt x="1478741" y="967326"/>
                          <a:pt x="1474037" y="969094"/>
                        </a:cubicBezTo>
                        <a:cubicBezTo>
                          <a:pt x="1469442" y="970826"/>
                          <a:pt x="1464830" y="972522"/>
                          <a:pt x="1460217" y="974181"/>
                        </a:cubicBezTo>
                        <a:cubicBezTo>
                          <a:pt x="1459196" y="974545"/>
                          <a:pt x="1458157" y="974728"/>
                          <a:pt x="1457118" y="974728"/>
                        </a:cubicBezTo>
                        <a:close/>
                        <a:moveTo>
                          <a:pt x="658448" y="949295"/>
                        </a:moveTo>
                        <a:cubicBezTo>
                          <a:pt x="657227" y="949295"/>
                          <a:pt x="656005" y="949058"/>
                          <a:pt x="654820" y="948529"/>
                        </a:cubicBezTo>
                        <a:cubicBezTo>
                          <a:pt x="650299" y="946560"/>
                          <a:pt x="645796" y="944573"/>
                          <a:pt x="641311" y="942549"/>
                        </a:cubicBezTo>
                        <a:cubicBezTo>
                          <a:pt x="636716" y="940471"/>
                          <a:pt x="634674" y="935074"/>
                          <a:pt x="636753" y="930498"/>
                        </a:cubicBezTo>
                        <a:cubicBezTo>
                          <a:pt x="638831" y="925904"/>
                          <a:pt x="644228" y="923861"/>
                          <a:pt x="648804" y="925940"/>
                        </a:cubicBezTo>
                        <a:cubicBezTo>
                          <a:pt x="653216" y="927927"/>
                          <a:pt x="657646" y="929896"/>
                          <a:pt x="662095" y="931829"/>
                        </a:cubicBezTo>
                        <a:cubicBezTo>
                          <a:pt x="666707" y="933834"/>
                          <a:pt x="668822" y="939213"/>
                          <a:pt x="666816" y="943825"/>
                        </a:cubicBezTo>
                        <a:cubicBezTo>
                          <a:pt x="665322" y="947253"/>
                          <a:pt x="661967" y="949313"/>
                          <a:pt x="658448" y="949313"/>
                        </a:cubicBezTo>
                        <a:close/>
                        <a:moveTo>
                          <a:pt x="1521475" y="949131"/>
                        </a:moveTo>
                        <a:cubicBezTo>
                          <a:pt x="1517957" y="949131"/>
                          <a:pt x="1514602" y="947088"/>
                          <a:pt x="1513107" y="943643"/>
                        </a:cubicBezTo>
                        <a:cubicBezTo>
                          <a:pt x="1511102" y="939030"/>
                          <a:pt x="1513216" y="933652"/>
                          <a:pt x="1517829" y="931646"/>
                        </a:cubicBezTo>
                        <a:cubicBezTo>
                          <a:pt x="1522241" y="929732"/>
                          <a:pt x="1526635" y="927781"/>
                          <a:pt x="1531029" y="925794"/>
                        </a:cubicBezTo>
                        <a:cubicBezTo>
                          <a:pt x="1535605" y="923716"/>
                          <a:pt x="1541020" y="925758"/>
                          <a:pt x="1543080" y="930352"/>
                        </a:cubicBezTo>
                        <a:cubicBezTo>
                          <a:pt x="1545158" y="934946"/>
                          <a:pt x="1543116" y="940343"/>
                          <a:pt x="1538522" y="942403"/>
                        </a:cubicBezTo>
                        <a:cubicBezTo>
                          <a:pt x="1534073" y="944408"/>
                          <a:pt x="1529588" y="946396"/>
                          <a:pt x="1525103" y="948347"/>
                        </a:cubicBezTo>
                        <a:cubicBezTo>
                          <a:pt x="1523918" y="948857"/>
                          <a:pt x="1522679" y="949112"/>
                          <a:pt x="1521475" y="949112"/>
                        </a:cubicBezTo>
                        <a:close/>
                        <a:moveTo>
                          <a:pt x="595640" y="919522"/>
                        </a:moveTo>
                        <a:cubicBezTo>
                          <a:pt x="594237" y="919522"/>
                          <a:pt x="592815" y="919194"/>
                          <a:pt x="591484" y="918520"/>
                        </a:cubicBezTo>
                        <a:cubicBezTo>
                          <a:pt x="587108" y="916259"/>
                          <a:pt x="582751" y="913980"/>
                          <a:pt x="578393" y="911683"/>
                        </a:cubicBezTo>
                        <a:cubicBezTo>
                          <a:pt x="573945" y="909331"/>
                          <a:pt x="572249" y="903807"/>
                          <a:pt x="574620" y="899358"/>
                        </a:cubicBezTo>
                        <a:cubicBezTo>
                          <a:pt x="576990" y="894910"/>
                          <a:pt x="582496" y="893214"/>
                          <a:pt x="586944" y="895584"/>
                        </a:cubicBezTo>
                        <a:cubicBezTo>
                          <a:pt x="591210" y="897845"/>
                          <a:pt x="595513" y="900087"/>
                          <a:pt x="599815" y="902312"/>
                        </a:cubicBezTo>
                        <a:cubicBezTo>
                          <a:pt x="604300" y="904609"/>
                          <a:pt x="606051" y="910115"/>
                          <a:pt x="603754" y="914582"/>
                        </a:cubicBezTo>
                        <a:cubicBezTo>
                          <a:pt x="602131" y="917718"/>
                          <a:pt x="598940" y="919522"/>
                          <a:pt x="595640" y="919522"/>
                        </a:cubicBezTo>
                        <a:close/>
                        <a:moveTo>
                          <a:pt x="1584046" y="919468"/>
                        </a:moveTo>
                        <a:cubicBezTo>
                          <a:pt x="1580746" y="919468"/>
                          <a:pt x="1577556" y="917663"/>
                          <a:pt x="1575933" y="914527"/>
                        </a:cubicBezTo>
                        <a:cubicBezTo>
                          <a:pt x="1573636" y="910042"/>
                          <a:pt x="1575386" y="904554"/>
                          <a:pt x="1579871" y="902257"/>
                        </a:cubicBezTo>
                        <a:cubicBezTo>
                          <a:pt x="1584155" y="900051"/>
                          <a:pt x="1588422" y="897827"/>
                          <a:pt x="1592670" y="895566"/>
                        </a:cubicBezTo>
                        <a:cubicBezTo>
                          <a:pt x="1597118" y="893196"/>
                          <a:pt x="1602642" y="894892"/>
                          <a:pt x="1604994" y="899340"/>
                        </a:cubicBezTo>
                        <a:cubicBezTo>
                          <a:pt x="1607364" y="903788"/>
                          <a:pt x="1605669" y="909313"/>
                          <a:pt x="1601220" y="911665"/>
                        </a:cubicBezTo>
                        <a:cubicBezTo>
                          <a:pt x="1596899" y="913962"/>
                          <a:pt x="1592560" y="916222"/>
                          <a:pt x="1588203" y="918465"/>
                        </a:cubicBezTo>
                        <a:cubicBezTo>
                          <a:pt x="1586872" y="919158"/>
                          <a:pt x="1585450" y="919468"/>
                          <a:pt x="1584046" y="919468"/>
                        </a:cubicBezTo>
                        <a:close/>
                        <a:moveTo>
                          <a:pt x="1644611" y="885831"/>
                        </a:moveTo>
                        <a:cubicBezTo>
                          <a:pt x="1641512" y="885831"/>
                          <a:pt x="1638486" y="884244"/>
                          <a:pt x="1636772" y="881400"/>
                        </a:cubicBezTo>
                        <a:cubicBezTo>
                          <a:pt x="1634183" y="877079"/>
                          <a:pt x="1635605" y="871482"/>
                          <a:pt x="1639926" y="868893"/>
                        </a:cubicBezTo>
                        <a:cubicBezTo>
                          <a:pt x="1644064" y="866414"/>
                          <a:pt x="1648185" y="863916"/>
                          <a:pt x="1652287" y="861382"/>
                        </a:cubicBezTo>
                        <a:cubicBezTo>
                          <a:pt x="1656571" y="858738"/>
                          <a:pt x="1662187" y="860069"/>
                          <a:pt x="1664830" y="864354"/>
                        </a:cubicBezTo>
                        <a:cubicBezTo>
                          <a:pt x="1667474" y="868638"/>
                          <a:pt x="1666143" y="874253"/>
                          <a:pt x="1661858" y="876897"/>
                        </a:cubicBezTo>
                        <a:cubicBezTo>
                          <a:pt x="1657683" y="879468"/>
                          <a:pt x="1653490" y="882020"/>
                          <a:pt x="1649297" y="884536"/>
                        </a:cubicBezTo>
                        <a:cubicBezTo>
                          <a:pt x="1647838" y="885411"/>
                          <a:pt x="1646216" y="885831"/>
                          <a:pt x="1644630" y="885831"/>
                        </a:cubicBezTo>
                        <a:close/>
                        <a:moveTo>
                          <a:pt x="534893" y="885794"/>
                        </a:moveTo>
                        <a:cubicBezTo>
                          <a:pt x="533307" y="885794"/>
                          <a:pt x="531684" y="885375"/>
                          <a:pt x="530226" y="884500"/>
                        </a:cubicBezTo>
                        <a:cubicBezTo>
                          <a:pt x="525996" y="881965"/>
                          <a:pt x="521803" y="879413"/>
                          <a:pt x="517609" y="876842"/>
                        </a:cubicBezTo>
                        <a:cubicBezTo>
                          <a:pt x="513325" y="874199"/>
                          <a:pt x="511994" y="868584"/>
                          <a:pt x="514638" y="864299"/>
                        </a:cubicBezTo>
                        <a:cubicBezTo>
                          <a:pt x="517281" y="860014"/>
                          <a:pt x="522897" y="858684"/>
                          <a:pt x="527181" y="861327"/>
                        </a:cubicBezTo>
                        <a:cubicBezTo>
                          <a:pt x="531301" y="863861"/>
                          <a:pt x="535422" y="866377"/>
                          <a:pt x="539578" y="868857"/>
                        </a:cubicBezTo>
                        <a:cubicBezTo>
                          <a:pt x="543899" y="871446"/>
                          <a:pt x="545303" y="877043"/>
                          <a:pt x="542714" y="881364"/>
                        </a:cubicBezTo>
                        <a:cubicBezTo>
                          <a:pt x="541001" y="884226"/>
                          <a:pt x="537974" y="885794"/>
                          <a:pt x="534875" y="885794"/>
                        </a:cubicBezTo>
                        <a:close/>
                        <a:moveTo>
                          <a:pt x="1702916" y="848365"/>
                        </a:moveTo>
                        <a:cubicBezTo>
                          <a:pt x="1700017" y="848365"/>
                          <a:pt x="1697173" y="846979"/>
                          <a:pt x="1695404" y="844409"/>
                        </a:cubicBezTo>
                        <a:cubicBezTo>
                          <a:pt x="1692542" y="840270"/>
                          <a:pt x="1693600" y="834582"/>
                          <a:pt x="1697738" y="831737"/>
                        </a:cubicBezTo>
                        <a:cubicBezTo>
                          <a:pt x="1701713" y="829003"/>
                          <a:pt x="1705669" y="826250"/>
                          <a:pt x="1709607" y="823461"/>
                        </a:cubicBezTo>
                        <a:cubicBezTo>
                          <a:pt x="1713709" y="820543"/>
                          <a:pt x="1719397" y="821528"/>
                          <a:pt x="1722314" y="825630"/>
                        </a:cubicBezTo>
                        <a:cubicBezTo>
                          <a:pt x="1725231" y="829732"/>
                          <a:pt x="1724247" y="835420"/>
                          <a:pt x="1720145" y="838337"/>
                        </a:cubicBezTo>
                        <a:cubicBezTo>
                          <a:pt x="1716152" y="841163"/>
                          <a:pt x="1712123" y="843971"/>
                          <a:pt x="1708094" y="846760"/>
                        </a:cubicBezTo>
                        <a:cubicBezTo>
                          <a:pt x="1706507" y="847854"/>
                          <a:pt x="1704721" y="848365"/>
                          <a:pt x="1702934" y="848365"/>
                        </a:cubicBezTo>
                        <a:close/>
                        <a:moveTo>
                          <a:pt x="476461" y="848255"/>
                        </a:moveTo>
                        <a:cubicBezTo>
                          <a:pt x="474674" y="848255"/>
                          <a:pt x="472869" y="847726"/>
                          <a:pt x="471301" y="846651"/>
                        </a:cubicBezTo>
                        <a:cubicBezTo>
                          <a:pt x="467254" y="843862"/>
                          <a:pt x="463225" y="841054"/>
                          <a:pt x="459214" y="838210"/>
                        </a:cubicBezTo>
                        <a:cubicBezTo>
                          <a:pt x="455112" y="835293"/>
                          <a:pt x="454127" y="829604"/>
                          <a:pt x="457044" y="825502"/>
                        </a:cubicBezTo>
                        <a:cubicBezTo>
                          <a:pt x="459961" y="821400"/>
                          <a:pt x="465650" y="820434"/>
                          <a:pt x="469752" y="823333"/>
                        </a:cubicBezTo>
                        <a:cubicBezTo>
                          <a:pt x="473690" y="826122"/>
                          <a:pt x="477664" y="828893"/>
                          <a:pt x="481639" y="831646"/>
                        </a:cubicBezTo>
                        <a:cubicBezTo>
                          <a:pt x="485777" y="834509"/>
                          <a:pt x="486835" y="840179"/>
                          <a:pt x="483972" y="844317"/>
                        </a:cubicBezTo>
                        <a:cubicBezTo>
                          <a:pt x="482204" y="846888"/>
                          <a:pt x="479360" y="848255"/>
                          <a:pt x="476461" y="848255"/>
                        </a:cubicBezTo>
                        <a:close/>
                        <a:moveTo>
                          <a:pt x="1758723" y="807252"/>
                        </a:moveTo>
                        <a:cubicBezTo>
                          <a:pt x="1756024" y="807252"/>
                          <a:pt x="1753344" y="806068"/>
                          <a:pt x="1751558" y="803770"/>
                        </a:cubicBezTo>
                        <a:cubicBezTo>
                          <a:pt x="1748440" y="799814"/>
                          <a:pt x="1749133" y="794089"/>
                          <a:pt x="1753071" y="790972"/>
                        </a:cubicBezTo>
                        <a:cubicBezTo>
                          <a:pt x="1756863" y="787982"/>
                          <a:pt x="1760637" y="784974"/>
                          <a:pt x="1764393" y="781947"/>
                        </a:cubicBezTo>
                        <a:cubicBezTo>
                          <a:pt x="1768312" y="778775"/>
                          <a:pt x="1774037" y="779395"/>
                          <a:pt x="1777209" y="783296"/>
                        </a:cubicBezTo>
                        <a:cubicBezTo>
                          <a:pt x="1780382" y="787216"/>
                          <a:pt x="1779762" y="792941"/>
                          <a:pt x="1775860" y="796113"/>
                        </a:cubicBezTo>
                        <a:cubicBezTo>
                          <a:pt x="1772050" y="799194"/>
                          <a:pt x="1768221" y="802257"/>
                          <a:pt x="1764356" y="805283"/>
                        </a:cubicBezTo>
                        <a:cubicBezTo>
                          <a:pt x="1762679" y="806596"/>
                          <a:pt x="1760692" y="807234"/>
                          <a:pt x="1758723" y="807234"/>
                        </a:cubicBezTo>
                        <a:close/>
                        <a:moveTo>
                          <a:pt x="420581" y="807052"/>
                        </a:moveTo>
                        <a:cubicBezTo>
                          <a:pt x="418612" y="807052"/>
                          <a:pt x="416625" y="806414"/>
                          <a:pt x="414948" y="805101"/>
                        </a:cubicBezTo>
                        <a:cubicBezTo>
                          <a:pt x="411082" y="802057"/>
                          <a:pt x="407254" y="798993"/>
                          <a:pt x="403425" y="795912"/>
                        </a:cubicBezTo>
                        <a:cubicBezTo>
                          <a:pt x="399505" y="792740"/>
                          <a:pt x="398904" y="786997"/>
                          <a:pt x="402076" y="783096"/>
                        </a:cubicBezTo>
                        <a:cubicBezTo>
                          <a:pt x="405248" y="779176"/>
                          <a:pt x="410991" y="778574"/>
                          <a:pt x="414893" y="781746"/>
                        </a:cubicBezTo>
                        <a:cubicBezTo>
                          <a:pt x="418649" y="784791"/>
                          <a:pt x="422423" y="787799"/>
                          <a:pt x="426233" y="790789"/>
                        </a:cubicBezTo>
                        <a:cubicBezTo>
                          <a:pt x="430189" y="793907"/>
                          <a:pt x="430864" y="799632"/>
                          <a:pt x="427746" y="803588"/>
                        </a:cubicBezTo>
                        <a:cubicBezTo>
                          <a:pt x="425941" y="805867"/>
                          <a:pt x="423279" y="807070"/>
                          <a:pt x="420581" y="807070"/>
                        </a:cubicBezTo>
                        <a:close/>
                        <a:moveTo>
                          <a:pt x="1811831" y="762658"/>
                        </a:moveTo>
                        <a:cubicBezTo>
                          <a:pt x="1809333" y="762658"/>
                          <a:pt x="1806836" y="761637"/>
                          <a:pt x="1805031" y="759632"/>
                        </a:cubicBezTo>
                        <a:cubicBezTo>
                          <a:pt x="1801676" y="755876"/>
                          <a:pt x="1801986" y="750115"/>
                          <a:pt x="1805742" y="746760"/>
                        </a:cubicBezTo>
                        <a:cubicBezTo>
                          <a:pt x="1809333" y="743533"/>
                          <a:pt x="1812907" y="740288"/>
                          <a:pt x="1816462" y="737024"/>
                        </a:cubicBezTo>
                        <a:cubicBezTo>
                          <a:pt x="1820163" y="733615"/>
                          <a:pt x="1825942" y="733852"/>
                          <a:pt x="1829333" y="737553"/>
                        </a:cubicBezTo>
                        <a:cubicBezTo>
                          <a:pt x="1832743" y="741254"/>
                          <a:pt x="1832506" y="747034"/>
                          <a:pt x="1828805" y="750443"/>
                        </a:cubicBezTo>
                        <a:cubicBezTo>
                          <a:pt x="1825195" y="753761"/>
                          <a:pt x="1821567" y="757061"/>
                          <a:pt x="1817902" y="760343"/>
                        </a:cubicBezTo>
                        <a:cubicBezTo>
                          <a:pt x="1816170" y="761911"/>
                          <a:pt x="1813982" y="762676"/>
                          <a:pt x="1811813" y="762676"/>
                        </a:cubicBezTo>
                        <a:close/>
                        <a:moveTo>
                          <a:pt x="367454" y="762385"/>
                        </a:moveTo>
                        <a:cubicBezTo>
                          <a:pt x="365285" y="762385"/>
                          <a:pt x="363115" y="761619"/>
                          <a:pt x="361365" y="760051"/>
                        </a:cubicBezTo>
                        <a:cubicBezTo>
                          <a:pt x="357700" y="756769"/>
                          <a:pt x="354072" y="753469"/>
                          <a:pt x="350463" y="750133"/>
                        </a:cubicBezTo>
                        <a:cubicBezTo>
                          <a:pt x="346762" y="746724"/>
                          <a:pt x="346525" y="740963"/>
                          <a:pt x="349934" y="737243"/>
                        </a:cubicBezTo>
                        <a:cubicBezTo>
                          <a:pt x="353343" y="733542"/>
                          <a:pt x="359104" y="733305"/>
                          <a:pt x="362824" y="736715"/>
                        </a:cubicBezTo>
                        <a:cubicBezTo>
                          <a:pt x="366379" y="739978"/>
                          <a:pt x="369952" y="743242"/>
                          <a:pt x="373544" y="746469"/>
                        </a:cubicBezTo>
                        <a:cubicBezTo>
                          <a:pt x="377299" y="749823"/>
                          <a:pt x="377609" y="755584"/>
                          <a:pt x="374255" y="759340"/>
                        </a:cubicBezTo>
                        <a:cubicBezTo>
                          <a:pt x="372450" y="761345"/>
                          <a:pt x="369970" y="762367"/>
                          <a:pt x="367473" y="762367"/>
                        </a:cubicBezTo>
                        <a:close/>
                        <a:moveTo>
                          <a:pt x="1861986" y="714727"/>
                        </a:moveTo>
                        <a:cubicBezTo>
                          <a:pt x="1859671" y="714727"/>
                          <a:pt x="1857374" y="713852"/>
                          <a:pt x="1855605" y="712120"/>
                        </a:cubicBezTo>
                        <a:cubicBezTo>
                          <a:pt x="1852014" y="708583"/>
                          <a:pt x="1851959" y="702822"/>
                          <a:pt x="1855496" y="699230"/>
                        </a:cubicBezTo>
                        <a:cubicBezTo>
                          <a:pt x="1858887" y="695785"/>
                          <a:pt x="1862241" y="692321"/>
                          <a:pt x="1865578" y="688820"/>
                        </a:cubicBezTo>
                        <a:cubicBezTo>
                          <a:pt x="1869060" y="685192"/>
                          <a:pt x="1874821" y="685046"/>
                          <a:pt x="1878468" y="688529"/>
                        </a:cubicBezTo>
                        <a:cubicBezTo>
                          <a:pt x="1882114" y="692011"/>
                          <a:pt x="1882241" y="697772"/>
                          <a:pt x="1878759" y="701418"/>
                        </a:cubicBezTo>
                        <a:cubicBezTo>
                          <a:pt x="1875368" y="704974"/>
                          <a:pt x="1871941" y="708492"/>
                          <a:pt x="1868513" y="711993"/>
                        </a:cubicBezTo>
                        <a:cubicBezTo>
                          <a:pt x="1866726" y="713816"/>
                          <a:pt x="1864374" y="714727"/>
                          <a:pt x="1862004" y="714727"/>
                        </a:cubicBezTo>
                        <a:close/>
                        <a:moveTo>
                          <a:pt x="317281" y="714454"/>
                        </a:moveTo>
                        <a:cubicBezTo>
                          <a:pt x="314911" y="714454"/>
                          <a:pt x="312559" y="713542"/>
                          <a:pt x="310772" y="711719"/>
                        </a:cubicBezTo>
                        <a:cubicBezTo>
                          <a:pt x="307327" y="708218"/>
                          <a:pt x="303917" y="704682"/>
                          <a:pt x="300526" y="701145"/>
                        </a:cubicBezTo>
                        <a:cubicBezTo>
                          <a:pt x="297044" y="697499"/>
                          <a:pt x="297172" y="691738"/>
                          <a:pt x="300818" y="688255"/>
                        </a:cubicBezTo>
                        <a:cubicBezTo>
                          <a:pt x="304464" y="684773"/>
                          <a:pt x="310226" y="684901"/>
                          <a:pt x="313708" y="688547"/>
                        </a:cubicBezTo>
                        <a:cubicBezTo>
                          <a:pt x="317044" y="692029"/>
                          <a:pt x="320399" y="695511"/>
                          <a:pt x="323790" y="698957"/>
                        </a:cubicBezTo>
                        <a:cubicBezTo>
                          <a:pt x="327308" y="702549"/>
                          <a:pt x="327272" y="708328"/>
                          <a:pt x="323680" y="711847"/>
                        </a:cubicBezTo>
                        <a:cubicBezTo>
                          <a:pt x="321912" y="713597"/>
                          <a:pt x="319596" y="714454"/>
                          <a:pt x="317299" y="714454"/>
                        </a:cubicBezTo>
                        <a:close/>
                        <a:moveTo>
                          <a:pt x="1909023" y="663715"/>
                        </a:moveTo>
                        <a:cubicBezTo>
                          <a:pt x="1906909" y="663715"/>
                          <a:pt x="1904794" y="662986"/>
                          <a:pt x="1903062" y="661491"/>
                        </a:cubicBezTo>
                        <a:cubicBezTo>
                          <a:pt x="1899251" y="658191"/>
                          <a:pt x="1898832" y="652448"/>
                          <a:pt x="1902132" y="648638"/>
                        </a:cubicBezTo>
                        <a:cubicBezTo>
                          <a:pt x="1905286" y="644992"/>
                          <a:pt x="1908422" y="641309"/>
                          <a:pt x="1911539" y="637608"/>
                        </a:cubicBezTo>
                        <a:cubicBezTo>
                          <a:pt x="1914785" y="633761"/>
                          <a:pt x="1920528" y="633251"/>
                          <a:pt x="1924393" y="636496"/>
                        </a:cubicBezTo>
                        <a:cubicBezTo>
                          <a:pt x="1928240" y="639741"/>
                          <a:pt x="1928750" y="645484"/>
                          <a:pt x="1925505" y="649331"/>
                        </a:cubicBezTo>
                        <a:cubicBezTo>
                          <a:pt x="1922351" y="653086"/>
                          <a:pt x="1919160" y="656824"/>
                          <a:pt x="1915952" y="660543"/>
                        </a:cubicBezTo>
                        <a:cubicBezTo>
                          <a:pt x="1914147" y="662621"/>
                          <a:pt x="1911612" y="663697"/>
                          <a:pt x="1909042" y="663697"/>
                        </a:cubicBezTo>
                        <a:close/>
                        <a:moveTo>
                          <a:pt x="270298" y="663424"/>
                        </a:moveTo>
                        <a:cubicBezTo>
                          <a:pt x="267746" y="663424"/>
                          <a:pt x="265194" y="662348"/>
                          <a:pt x="263389" y="660270"/>
                        </a:cubicBezTo>
                        <a:cubicBezTo>
                          <a:pt x="260180" y="656551"/>
                          <a:pt x="257008" y="652813"/>
                          <a:pt x="253835" y="649057"/>
                        </a:cubicBezTo>
                        <a:cubicBezTo>
                          <a:pt x="250590" y="645211"/>
                          <a:pt x="251101" y="639449"/>
                          <a:pt x="254947" y="636222"/>
                        </a:cubicBezTo>
                        <a:cubicBezTo>
                          <a:pt x="258794" y="632977"/>
                          <a:pt x="264555" y="633487"/>
                          <a:pt x="267782" y="637334"/>
                        </a:cubicBezTo>
                        <a:cubicBezTo>
                          <a:pt x="270882" y="641035"/>
                          <a:pt x="274018" y="644700"/>
                          <a:pt x="277172" y="648346"/>
                        </a:cubicBezTo>
                        <a:cubicBezTo>
                          <a:pt x="280472" y="652156"/>
                          <a:pt x="280034" y="657918"/>
                          <a:pt x="276224" y="661200"/>
                        </a:cubicBezTo>
                        <a:cubicBezTo>
                          <a:pt x="274510" y="662694"/>
                          <a:pt x="272377" y="663424"/>
                          <a:pt x="270262" y="663424"/>
                        </a:cubicBezTo>
                        <a:close/>
                        <a:moveTo>
                          <a:pt x="1952706" y="609768"/>
                        </a:moveTo>
                        <a:cubicBezTo>
                          <a:pt x="1950792" y="609768"/>
                          <a:pt x="1948860" y="609167"/>
                          <a:pt x="1947200" y="607909"/>
                        </a:cubicBezTo>
                        <a:cubicBezTo>
                          <a:pt x="1943190" y="604864"/>
                          <a:pt x="1942406" y="599139"/>
                          <a:pt x="1945450" y="595129"/>
                        </a:cubicBezTo>
                        <a:cubicBezTo>
                          <a:pt x="1948367" y="591281"/>
                          <a:pt x="1951266" y="587416"/>
                          <a:pt x="1954129" y="583515"/>
                        </a:cubicBezTo>
                        <a:cubicBezTo>
                          <a:pt x="1957118" y="579467"/>
                          <a:pt x="1962825" y="578592"/>
                          <a:pt x="1966872" y="581582"/>
                        </a:cubicBezTo>
                        <a:cubicBezTo>
                          <a:pt x="1970920" y="584572"/>
                          <a:pt x="1971795" y="590279"/>
                          <a:pt x="1968805" y="594326"/>
                        </a:cubicBezTo>
                        <a:cubicBezTo>
                          <a:pt x="1965888" y="598283"/>
                          <a:pt x="1962934" y="602220"/>
                          <a:pt x="1959981" y="606140"/>
                        </a:cubicBezTo>
                        <a:cubicBezTo>
                          <a:pt x="1958194" y="608510"/>
                          <a:pt x="1955459" y="609750"/>
                          <a:pt x="1952706" y="609750"/>
                        </a:cubicBezTo>
                        <a:close/>
                        <a:moveTo>
                          <a:pt x="226670" y="609531"/>
                        </a:moveTo>
                        <a:cubicBezTo>
                          <a:pt x="223917" y="609531"/>
                          <a:pt x="221201" y="608292"/>
                          <a:pt x="219396" y="605921"/>
                        </a:cubicBezTo>
                        <a:cubicBezTo>
                          <a:pt x="216442" y="602020"/>
                          <a:pt x="213489" y="598082"/>
                          <a:pt x="210590" y="594144"/>
                        </a:cubicBezTo>
                        <a:cubicBezTo>
                          <a:pt x="207600" y="590097"/>
                          <a:pt x="208457" y="584390"/>
                          <a:pt x="212523" y="581400"/>
                        </a:cubicBezTo>
                        <a:cubicBezTo>
                          <a:pt x="216570" y="578410"/>
                          <a:pt x="222276" y="579267"/>
                          <a:pt x="225266" y="583332"/>
                        </a:cubicBezTo>
                        <a:cubicBezTo>
                          <a:pt x="228129" y="587216"/>
                          <a:pt x="231009" y="591081"/>
                          <a:pt x="233926" y="594928"/>
                        </a:cubicBezTo>
                        <a:cubicBezTo>
                          <a:pt x="236971" y="598939"/>
                          <a:pt x="236187" y="604664"/>
                          <a:pt x="232176" y="607708"/>
                        </a:cubicBezTo>
                        <a:cubicBezTo>
                          <a:pt x="230535" y="608948"/>
                          <a:pt x="228603" y="609568"/>
                          <a:pt x="226670" y="609568"/>
                        </a:cubicBezTo>
                        <a:close/>
                        <a:moveTo>
                          <a:pt x="1992871" y="553141"/>
                        </a:moveTo>
                        <a:cubicBezTo>
                          <a:pt x="1991138" y="553141"/>
                          <a:pt x="1989388" y="552649"/>
                          <a:pt x="1987839" y="551628"/>
                        </a:cubicBezTo>
                        <a:cubicBezTo>
                          <a:pt x="1983645" y="548857"/>
                          <a:pt x="1982497" y="543187"/>
                          <a:pt x="1985268" y="538994"/>
                        </a:cubicBezTo>
                        <a:cubicBezTo>
                          <a:pt x="1987930" y="534964"/>
                          <a:pt x="1990573" y="530917"/>
                          <a:pt x="1993199" y="526851"/>
                        </a:cubicBezTo>
                        <a:cubicBezTo>
                          <a:pt x="1995915" y="522622"/>
                          <a:pt x="2001567" y="521400"/>
                          <a:pt x="2005797" y="524116"/>
                        </a:cubicBezTo>
                        <a:cubicBezTo>
                          <a:pt x="2010026" y="526833"/>
                          <a:pt x="2011248" y="532485"/>
                          <a:pt x="2008531" y="536715"/>
                        </a:cubicBezTo>
                        <a:cubicBezTo>
                          <a:pt x="2005869" y="540853"/>
                          <a:pt x="2003190" y="544974"/>
                          <a:pt x="2000473" y="549076"/>
                        </a:cubicBezTo>
                        <a:cubicBezTo>
                          <a:pt x="1998723" y="551719"/>
                          <a:pt x="1995824" y="553159"/>
                          <a:pt x="1992871" y="553159"/>
                        </a:cubicBezTo>
                        <a:close/>
                        <a:moveTo>
                          <a:pt x="186561" y="552977"/>
                        </a:moveTo>
                        <a:cubicBezTo>
                          <a:pt x="183607" y="552977"/>
                          <a:pt x="180709" y="551537"/>
                          <a:pt x="178958" y="548893"/>
                        </a:cubicBezTo>
                        <a:cubicBezTo>
                          <a:pt x="176260" y="544809"/>
                          <a:pt x="173580" y="540707"/>
                          <a:pt x="170918" y="536587"/>
                        </a:cubicBezTo>
                        <a:cubicBezTo>
                          <a:pt x="168202" y="532357"/>
                          <a:pt x="169423" y="526705"/>
                          <a:pt x="173653" y="523989"/>
                        </a:cubicBezTo>
                        <a:cubicBezTo>
                          <a:pt x="177883" y="521254"/>
                          <a:pt x="183534" y="522494"/>
                          <a:pt x="186251" y="526724"/>
                        </a:cubicBezTo>
                        <a:cubicBezTo>
                          <a:pt x="188858" y="530771"/>
                          <a:pt x="191502" y="534818"/>
                          <a:pt x="194145" y="538829"/>
                        </a:cubicBezTo>
                        <a:cubicBezTo>
                          <a:pt x="196916" y="543023"/>
                          <a:pt x="195768" y="548692"/>
                          <a:pt x="191574" y="551464"/>
                        </a:cubicBezTo>
                        <a:cubicBezTo>
                          <a:pt x="190025" y="552485"/>
                          <a:pt x="188275" y="552977"/>
                          <a:pt x="186561" y="552977"/>
                        </a:cubicBezTo>
                        <a:close/>
                        <a:moveTo>
                          <a:pt x="2029352" y="494034"/>
                        </a:moveTo>
                        <a:cubicBezTo>
                          <a:pt x="2027820" y="494034"/>
                          <a:pt x="2026252" y="493651"/>
                          <a:pt x="2024830" y="492831"/>
                        </a:cubicBezTo>
                        <a:cubicBezTo>
                          <a:pt x="2020455" y="490333"/>
                          <a:pt x="2018960" y="484755"/>
                          <a:pt x="2021458" y="480379"/>
                        </a:cubicBezTo>
                        <a:cubicBezTo>
                          <a:pt x="2023864" y="476186"/>
                          <a:pt x="2026234" y="471974"/>
                          <a:pt x="2028604" y="467744"/>
                        </a:cubicBezTo>
                        <a:cubicBezTo>
                          <a:pt x="2031047" y="463351"/>
                          <a:pt x="2036608" y="461764"/>
                          <a:pt x="2041002" y="464208"/>
                        </a:cubicBezTo>
                        <a:cubicBezTo>
                          <a:pt x="2045396" y="466650"/>
                          <a:pt x="2046982" y="472211"/>
                          <a:pt x="2044539" y="476605"/>
                        </a:cubicBezTo>
                        <a:cubicBezTo>
                          <a:pt x="2042150" y="480908"/>
                          <a:pt x="2039726" y="485192"/>
                          <a:pt x="2037283" y="489458"/>
                        </a:cubicBezTo>
                        <a:cubicBezTo>
                          <a:pt x="2035605" y="492394"/>
                          <a:pt x="2032524" y="494034"/>
                          <a:pt x="2029370" y="494034"/>
                        </a:cubicBezTo>
                        <a:close/>
                        <a:moveTo>
                          <a:pt x="150189" y="494016"/>
                        </a:moveTo>
                        <a:cubicBezTo>
                          <a:pt x="147035" y="494016"/>
                          <a:pt x="143954" y="492375"/>
                          <a:pt x="142276" y="489440"/>
                        </a:cubicBezTo>
                        <a:cubicBezTo>
                          <a:pt x="139833" y="485192"/>
                          <a:pt x="137427" y="480926"/>
                          <a:pt x="135057" y="476642"/>
                        </a:cubicBezTo>
                        <a:cubicBezTo>
                          <a:pt x="132614" y="472248"/>
                          <a:pt x="134200" y="466687"/>
                          <a:pt x="138594" y="464244"/>
                        </a:cubicBezTo>
                        <a:cubicBezTo>
                          <a:pt x="142987" y="461801"/>
                          <a:pt x="148548" y="463387"/>
                          <a:pt x="150991" y="467781"/>
                        </a:cubicBezTo>
                        <a:cubicBezTo>
                          <a:pt x="153325" y="471993"/>
                          <a:pt x="155695" y="476186"/>
                          <a:pt x="158101" y="480361"/>
                        </a:cubicBezTo>
                        <a:cubicBezTo>
                          <a:pt x="160599" y="484736"/>
                          <a:pt x="159104" y="490297"/>
                          <a:pt x="154729" y="492795"/>
                        </a:cubicBezTo>
                        <a:cubicBezTo>
                          <a:pt x="153306" y="493615"/>
                          <a:pt x="151739" y="493998"/>
                          <a:pt x="150207" y="493998"/>
                        </a:cubicBezTo>
                        <a:close/>
                        <a:moveTo>
                          <a:pt x="117664" y="432849"/>
                        </a:moveTo>
                        <a:cubicBezTo>
                          <a:pt x="114291" y="432849"/>
                          <a:pt x="111064" y="430972"/>
                          <a:pt x="109478" y="427745"/>
                        </a:cubicBezTo>
                        <a:cubicBezTo>
                          <a:pt x="107326" y="423350"/>
                          <a:pt x="105193" y="418939"/>
                          <a:pt x="103097" y="414527"/>
                        </a:cubicBezTo>
                        <a:cubicBezTo>
                          <a:pt x="100945" y="409987"/>
                          <a:pt x="102878" y="404536"/>
                          <a:pt x="107418" y="402384"/>
                        </a:cubicBezTo>
                        <a:cubicBezTo>
                          <a:pt x="111976" y="400215"/>
                          <a:pt x="117409" y="402166"/>
                          <a:pt x="119560" y="406705"/>
                        </a:cubicBezTo>
                        <a:cubicBezTo>
                          <a:pt x="121620" y="411062"/>
                          <a:pt x="123717" y="415383"/>
                          <a:pt x="125832" y="419704"/>
                        </a:cubicBezTo>
                        <a:cubicBezTo>
                          <a:pt x="128056" y="424226"/>
                          <a:pt x="126196" y="429677"/>
                          <a:pt x="121675" y="431901"/>
                        </a:cubicBezTo>
                        <a:cubicBezTo>
                          <a:pt x="120380" y="432539"/>
                          <a:pt x="119013" y="432831"/>
                          <a:pt x="117664" y="432831"/>
                        </a:cubicBezTo>
                        <a:close/>
                        <a:moveTo>
                          <a:pt x="2061968" y="432685"/>
                        </a:moveTo>
                        <a:cubicBezTo>
                          <a:pt x="2060619" y="432685"/>
                          <a:pt x="2059252" y="432394"/>
                          <a:pt x="2057957" y="431755"/>
                        </a:cubicBezTo>
                        <a:cubicBezTo>
                          <a:pt x="2053436" y="429531"/>
                          <a:pt x="2051576" y="424080"/>
                          <a:pt x="2053800" y="419559"/>
                        </a:cubicBezTo>
                        <a:cubicBezTo>
                          <a:pt x="2055933" y="415219"/>
                          <a:pt x="2058030" y="410862"/>
                          <a:pt x="2060108" y="406486"/>
                        </a:cubicBezTo>
                        <a:cubicBezTo>
                          <a:pt x="2062260" y="401928"/>
                          <a:pt x="2067693" y="399996"/>
                          <a:pt x="2072251" y="402147"/>
                        </a:cubicBezTo>
                        <a:cubicBezTo>
                          <a:pt x="2076809" y="404299"/>
                          <a:pt x="2078741" y="409731"/>
                          <a:pt x="2076590" y="414289"/>
                        </a:cubicBezTo>
                        <a:cubicBezTo>
                          <a:pt x="2074475" y="418738"/>
                          <a:pt x="2072342" y="423168"/>
                          <a:pt x="2070172" y="427599"/>
                        </a:cubicBezTo>
                        <a:cubicBezTo>
                          <a:pt x="2068586" y="430826"/>
                          <a:pt x="2065341" y="432703"/>
                          <a:pt x="2061986" y="432703"/>
                        </a:cubicBezTo>
                        <a:close/>
                        <a:moveTo>
                          <a:pt x="89150" y="369768"/>
                        </a:moveTo>
                        <a:cubicBezTo>
                          <a:pt x="85576" y="369768"/>
                          <a:pt x="82185" y="367653"/>
                          <a:pt x="80727" y="364135"/>
                        </a:cubicBezTo>
                        <a:cubicBezTo>
                          <a:pt x="78867" y="359613"/>
                          <a:pt x="77026" y="355092"/>
                          <a:pt x="75202" y="350534"/>
                        </a:cubicBezTo>
                        <a:cubicBezTo>
                          <a:pt x="73343" y="345848"/>
                          <a:pt x="75622" y="340561"/>
                          <a:pt x="80307" y="338683"/>
                        </a:cubicBezTo>
                        <a:cubicBezTo>
                          <a:pt x="84975" y="336824"/>
                          <a:pt x="90280" y="339103"/>
                          <a:pt x="92158" y="343788"/>
                        </a:cubicBezTo>
                        <a:cubicBezTo>
                          <a:pt x="93945" y="348255"/>
                          <a:pt x="95749" y="352722"/>
                          <a:pt x="97591" y="357152"/>
                        </a:cubicBezTo>
                        <a:cubicBezTo>
                          <a:pt x="99523" y="361801"/>
                          <a:pt x="97299" y="367143"/>
                          <a:pt x="92650" y="369057"/>
                        </a:cubicBezTo>
                        <a:cubicBezTo>
                          <a:pt x="91520" y="369531"/>
                          <a:pt x="90335" y="369750"/>
                          <a:pt x="89168" y="369750"/>
                        </a:cubicBezTo>
                        <a:close/>
                        <a:moveTo>
                          <a:pt x="2090592" y="369349"/>
                        </a:moveTo>
                        <a:cubicBezTo>
                          <a:pt x="2089425" y="369349"/>
                          <a:pt x="2088258" y="369130"/>
                          <a:pt x="2087109" y="368656"/>
                        </a:cubicBezTo>
                        <a:cubicBezTo>
                          <a:pt x="2082460" y="366742"/>
                          <a:pt x="2080236" y="361400"/>
                          <a:pt x="2082169" y="356751"/>
                        </a:cubicBezTo>
                        <a:cubicBezTo>
                          <a:pt x="2084010" y="352284"/>
                          <a:pt x="2085833" y="347781"/>
                          <a:pt x="2087620" y="343278"/>
                        </a:cubicBezTo>
                        <a:cubicBezTo>
                          <a:pt x="2089480" y="338592"/>
                          <a:pt x="2094785" y="336313"/>
                          <a:pt x="2099452" y="338173"/>
                        </a:cubicBezTo>
                        <a:cubicBezTo>
                          <a:pt x="2104138" y="340032"/>
                          <a:pt x="2106417" y="345338"/>
                          <a:pt x="2104557" y="350005"/>
                        </a:cubicBezTo>
                        <a:cubicBezTo>
                          <a:pt x="2102734" y="354581"/>
                          <a:pt x="2100893" y="359157"/>
                          <a:pt x="2098996" y="363697"/>
                        </a:cubicBezTo>
                        <a:cubicBezTo>
                          <a:pt x="2097538" y="367216"/>
                          <a:pt x="2094147" y="369331"/>
                          <a:pt x="2090573" y="369331"/>
                        </a:cubicBezTo>
                        <a:close/>
                        <a:moveTo>
                          <a:pt x="64719" y="304900"/>
                        </a:moveTo>
                        <a:cubicBezTo>
                          <a:pt x="60927" y="304900"/>
                          <a:pt x="57372" y="302512"/>
                          <a:pt x="56096" y="298720"/>
                        </a:cubicBezTo>
                        <a:cubicBezTo>
                          <a:pt x="54510" y="294071"/>
                          <a:pt x="52960" y="289422"/>
                          <a:pt x="51447" y="284736"/>
                        </a:cubicBezTo>
                        <a:cubicBezTo>
                          <a:pt x="49897" y="279941"/>
                          <a:pt x="52504" y="274800"/>
                          <a:pt x="57299" y="273250"/>
                        </a:cubicBezTo>
                        <a:cubicBezTo>
                          <a:pt x="62076" y="271682"/>
                          <a:pt x="67235" y="274308"/>
                          <a:pt x="68785" y="279103"/>
                        </a:cubicBezTo>
                        <a:cubicBezTo>
                          <a:pt x="70280" y="283697"/>
                          <a:pt x="71811" y="288291"/>
                          <a:pt x="73361" y="292849"/>
                        </a:cubicBezTo>
                        <a:cubicBezTo>
                          <a:pt x="74984" y="297608"/>
                          <a:pt x="72431" y="302785"/>
                          <a:pt x="67673" y="304408"/>
                        </a:cubicBezTo>
                        <a:cubicBezTo>
                          <a:pt x="66707" y="304736"/>
                          <a:pt x="65704" y="304900"/>
                          <a:pt x="64738" y="304900"/>
                        </a:cubicBezTo>
                        <a:close/>
                        <a:moveTo>
                          <a:pt x="2115058" y="304244"/>
                        </a:moveTo>
                        <a:cubicBezTo>
                          <a:pt x="2114092" y="304244"/>
                          <a:pt x="2113108" y="304080"/>
                          <a:pt x="2112123" y="303752"/>
                        </a:cubicBezTo>
                        <a:cubicBezTo>
                          <a:pt x="2107346" y="302129"/>
                          <a:pt x="2104794" y="296951"/>
                          <a:pt x="2106417" y="292193"/>
                        </a:cubicBezTo>
                        <a:cubicBezTo>
                          <a:pt x="2107966" y="287599"/>
                          <a:pt x="2109498" y="283004"/>
                          <a:pt x="2110993" y="278392"/>
                        </a:cubicBezTo>
                        <a:cubicBezTo>
                          <a:pt x="2112542" y="273597"/>
                          <a:pt x="2117684" y="270989"/>
                          <a:pt x="2122479" y="272539"/>
                        </a:cubicBezTo>
                        <a:cubicBezTo>
                          <a:pt x="2127274" y="274089"/>
                          <a:pt x="2129899" y="279230"/>
                          <a:pt x="2128331" y="284025"/>
                        </a:cubicBezTo>
                        <a:cubicBezTo>
                          <a:pt x="2126818" y="288711"/>
                          <a:pt x="2125250" y="293396"/>
                          <a:pt x="2123664" y="298063"/>
                        </a:cubicBezTo>
                        <a:cubicBezTo>
                          <a:pt x="2122369" y="301856"/>
                          <a:pt x="2118832" y="304244"/>
                          <a:pt x="2115040" y="304244"/>
                        </a:cubicBezTo>
                        <a:close/>
                        <a:moveTo>
                          <a:pt x="44501" y="238537"/>
                        </a:moveTo>
                        <a:cubicBezTo>
                          <a:pt x="40471" y="238537"/>
                          <a:pt x="36807" y="235857"/>
                          <a:pt x="35713" y="231792"/>
                        </a:cubicBezTo>
                        <a:cubicBezTo>
                          <a:pt x="34437" y="227051"/>
                          <a:pt x="33197" y="222311"/>
                          <a:pt x="31975" y="217535"/>
                        </a:cubicBezTo>
                        <a:cubicBezTo>
                          <a:pt x="30736" y="212648"/>
                          <a:pt x="33671" y="207689"/>
                          <a:pt x="38557" y="206450"/>
                        </a:cubicBezTo>
                        <a:cubicBezTo>
                          <a:pt x="43443" y="205210"/>
                          <a:pt x="48402" y="208145"/>
                          <a:pt x="49642" y="213031"/>
                        </a:cubicBezTo>
                        <a:cubicBezTo>
                          <a:pt x="50827" y="217717"/>
                          <a:pt x="52067" y="222384"/>
                          <a:pt x="53325" y="227051"/>
                        </a:cubicBezTo>
                        <a:cubicBezTo>
                          <a:pt x="54637" y="231919"/>
                          <a:pt x="51757" y="236915"/>
                          <a:pt x="46889" y="238227"/>
                        </a:cubicBezTo>
                        <a:cubicBezTo>
                          <a:pt x="46087" y="238446"/>
                          <a:pt x="45303" y="238537"/>
                          <a:pt x="44519" y="238537"/>
                        </a:cubicBezTo>
                        <a:close/>
                        <a:moveTo>
                          <a:pt x="2135241" y="237808"/>
                        </a:moveTo>
                        <a:cubicBezTo>
                          <a:pt x="2134457" y="237808"/>
                          <a:pt x="2133655" y="237699"/>
                          <a:pt x="2132871" y="237498"/>
                        </a:cubicBezTo>
                        <a:cubicBezTo>
                          <a:pt x="2128003" y="236185"/>
                          <a:pt x="2125122" y="231190"/>
                          <a:pt x="2126435" y="226322"/>
                        </a:cubicBezTo>
                        <a:cubicBezTo>
                          <a:pt x="2127693" y="221655"/>
                          <a:pt x="2128915" y="216988"/>
                          <a:pt x="2130099" y="212302"/>
                        </a:cubicBezTo>
                        <a:cubicBezTo>
                          <a:pt x="2131339" y="207416"/>
                          <a:pt x="2136298" y="204462"/>
                          <a:pt x="2141184" y="205721"/>
                        </a:cubicBezTo>
                        <a:cubicBezTo>
                          <a:pt x="2146070" y="206960"/>
                          <a:pt x="2149006" y="211919"/>
                          <a:pt x="2147766" y="216805"/>
                        </a:cubicBezTo>
                        <a:cubicBezTo>
                          <a:pt x="2146563" y="221564"/>
                          <a:pt x="2145305" y="226322"/>
                          <a:pt x="2144047" y="231062"/>
                        </a:cubicBezTo>
                        <a:cubicBezTo>
                          <a:pt x="2142953" y="235128"/>
                          <a:pt x="2139270" y="237808"/>
                          <a:pt x="2135241" y="237808"/>
                        </a:cubicBezTo>
                        <a:close/>
                        <a:moveTo>
                          <a:pt x="28621" y="170989"/>
                        </a:moveTo>
                        <a:cubicBezTo>
                          <a:pt x="24373" y="170989"/>
                          <a:pt x="20563" y="167999"/>
                          <a:pt x="19687" y="163678"/>
                        </a:cubicBezTo>
                        <a:cubicBezTo>
                          <a:pt x="18721" y="158865"/>
                          <a:pt x="17773" y="154052"/>
                          <a:pt x="16880" y="149221"/>
                        </a:cubicBezTo>
                        <a:cubicBezTo>
                          <a:pt x="15950" y="144280"/>
                          <a:pt x="19213" y="139503"/>
                          <a:pt x="24154" y="138574"/>
                        </a:cubicBezTo>
                        <a:cubicBezTo>
                          <a:pt x="29113" y="137644"/>
                          <a:pt x="33872" y="140907"/>
                          <a:pt x="34783" y="145848"/>
                        </a:cubicBezTo>
                        <a:cubicBezTo>
                          <a:pt x="35676" y="150607"/>
                          <a:pt x="36588" y="155347"/>
                          <a:pt x="37554" y="160069"/>
                        </a:cubicBezTo>
                        <a:cubicBezTo>
                          <a:pt x="38539" y="165009"/>
                          <a:pt x="35348" y="169804"/>
                          <a:pt x="30426" y="170807"/>
                        </a:cubicBezTo>
                        <a:cubicBezTo>
                          <a:pt x="29824" y="170935"/>
                          <a:pt x="29204" y="170989"/>
                          <a:pt x="28621" y="170989"/>
                        </a:cubicBezTo>
                        <a:close/>
                        <a:moveTo>
                          <a:pt x="2151084" y="170260"/>
                        </a:moveTo>
                        <a:cubicBezTo>
                          <a:pt x="2150482" y="170260"/>
                          <a:pt x="2149881" y="170206"/>
                          <a:pt x="2149279" y="170078"/>
                        </a:cubicBezTo>
                        <a:cubicBezTo>
                          <a:pt x="2144338" y="169093"/>
                          <a:pt x="2141148" y="164280"/>
                          <a:pt x="2142132" y="159339"/>
                        </a:cubicBezTo>
                        <a:cubicBezTo>
                          <a:pt x="2143080" y="154617"/>
                          <a:pt x="2143992" y="149877"/>
                          <a:pt x="2144885" y="145119"/>
                        </a:cubicBezTo>
                        <a:cubicBezTo>
                          <a:pt x="2145815" y="140178"/>
                          <a:pt x="2150574" y="136896"/>
                          <a:pt x="2155514" y="137826"/>
                        </a:cubicBezTo>
                        <a:cubicBezTo>
                          <a:pt x="2160455" y="138756"/>
                          <a:pt x="2163719" y="143514"/>
                          <a:pt x="2162807" y="148455"/>
                        </a:cubicBezTo>
                        <a:cubicBezTo>
                          <a:pt x="2161914" y="153287"/>
                          <a:pt x="2160966" y="158118"/>
                          <a:pt x="2159999" y="162931"/>
                        </a:cubicBezTo>
                        <a:cubicBezTo>
                          <a:pt x="2159124" y="167270"/>
                          <a:pt x="2155332" y="170260"/>
                          <a:pt x="2151066" y="170260"/>
                        </a:cubicBezTo>
                        <a:close/>
                        <a:moveTo>
                          <a:pt x="17117" y="102566"/>
                        </a:moveTo>
                        <a:cubicBezTo>
                          <a:pt x="12632" y="102566"/>
                          <a:pt x="8712" y="99248"/>
                          <a:pt x="8092" y="94672"/>
                        </a:cubicBezTo>
                        <a:cubicBezTo>
                          <a:pt x="7436" y="89804"/>
                          <a:pt x="6816" y="84936"/>
                          <a:pt x="6214" y="80050"/>
                        </a:cubicBezTo>
                        <a:cubicBezTo>
                          <a:pt x="5613" y="75055"/>
                          <a:pt x="9168" y="70515"/>
                          <a:pt x="14163" y="69895"/>
                        </a:cubicBezTo>
                        <a:cubicBezTo>
                          <a:pt x="19159" y="69276"/>
                          <a:pt x="23698" y="72849"/>
                          <a:pt x="24318" y="77844"/>
                        </a:cubicBezTo>
                        <a:cubicBezTo>
                          <a:pt x="24902" y="82639"/>
                          <a:pt x="25522" y="87434"/>
                          <a:pt x="26160" y="92211"/>
                        </a:cubicBezTo>
                        <a:cubicBezTo>
                          <a:pt x="26834" y="97206"/>
                          <a:pt x="23334" y="101782"/>
                          <a:pt x="18338" y="102457"/>
                        </a:cubicBezTo>
                        <a:cubicBezTo>
                          <a:pt x="17919" y="102512"/>
                          <a:pt x="17518" y="102548"/>
                          <a:pt x="17099" y="102548"/>
                        </a:cubicBezTo>
                        <a:close/>
                        <a:moveTo>
                          <a:pt x="2162533" y="101837"/>
                        </a:moveTo>
                        <a:cubicBezTo>
                          <a:pt x="2162132" y="101837"/>
                          <a:pt x="2161713" y="101819"/>
                          <a:pt x="2161312" y="101764"/>
                        </a:cubicBezTo>
                        <a:cubicBezTo>
                          <a:pt x="2156316" y="101090"/>
                          <a:pt x="2152816" y="96495"/>
                          <a:pt x="2153491" y="91518"/>
                        </a:cubicBezTo>
                        <a:cubicBezTo>
                          <a:pt x="2154129" y="86741"/>
                          <a:pt x="2154748" y="81946"/>
                          <a:pt x="2155332" y="77152"/>
                        </a:cubicBezTo>
                        <a:cubicBezTo>
                          <a:pt x="2155934" y="72156"/>
                          <a:pt x="2160473" y="68583"/>
                          <a:pt x="2165469" y="69203"/>
                        </a:cubicBezTo>
                        <a:cubicBezTo>
                          <a:pt x="2170464" y="69804"/>
                          <a:pt x="2174038" y="74344"/>
                          <a:pt x="2173418" y="79339"/>
                        </a:cubicBezTo>
                        <a:cubicBezTo>
                          <a:pt x="2172834" y="84225"/>
                          <a:pt x="2172214" y="89093"/>
                          <a:pt x="2171558" y="93961"/>
                        </a:cubicBezTo>
                        <a:cubicBezTo>
                          <a:pt x="2170938" y="98537"/>
                          <a:pt x="2167037" y="101855"/>
                          <a:pt x="2162533" y="101855"/>
                        </a:cubicBezTo>
                        <a:close/>
                        <a:moveTo>
                          <a:pt x="10025" y="33560"/>
                        </a:moveTo>
                        <a:cubicBezTo>
                          <a:pt x="5284" y="33560"/>
                          <a:pt x="1274" y="29895"/>
                          <a:pt x="945" y="25082"/>
                        </a:cubicBezTo>
                        <a:cubicBezTo>
                          <a:pt x="599" y="20196"/>
                          <a:pt x="289" y="15310"/>
                          <a:pt x="16" y="10424"/>
                        </a:cubicBezTo>
                        <a:cubicBezTo>
                          <a:pt x="-276" y="5392"/>
                          <a:pt x="3571" y="1090"/>
                          <a:pt x="8603" y="798"/>
                        </a:cubicBezTo>
                        <a:cubicBezTo>
                          <a:pt x="13635" y="506"/>
                          <a:pt x="17937" y="4353"/>
                          <a:pt x="18229" y="9385"/>
                        </a:cubicBezTo>
                        <a:cubicBezTo>
                          <a:pt x="18502" y="14198"/>
                          <a:pt x="18812" y="19011"/>
                          <a:pt x="19159" y="23806"/>
                        </a:cubicBezTo>
                        <a:cubicBezTo>
                          <a:pt x="19505" y="28820"/>
                          <a:pt x="15731" y="33195"/>
                          <a:pt x="10699" y="33542"/>
                        </a:cubicBezTo>
                        <a:cubicBezTo>
                          <a:pt x="10480" y="33542"/>
                          <a:pt x="10262" y="33560"/>
                          <a:pt x="10043" y="33560"/>
                        </a:cubicBezTo>
                        <a:close/>
                        <a:moveTo>
                          <a:pt x="2169571" y="32813"/>
                        </a:moveTo>
                        <a:cubicBezTo>
                          <a:pt x="2169352" y="32813"/>
                          <a:pt x="2169151" y="32813"/>
                          <a:pt x="2168933" y="32794"/>
                        </a:cubicBezTo>
                        <a:cubicBezTo>
                          <a:pt x="2163919" y="32448"/>
                          <a:pt x="2160127" y="28090"/>
                          <a:pt x="2160473" y="23058"/>
                        </a:cubicBezTo>
                        <a:cubicBezTo>
                          <a:pt x="2160801" y="18245"/>
                          <a:pt x="2161111" y="13432"/>
                          <a:pt x="2161385" y="8601"/>
                        </a:cubicBezTo>
                        <a:cubicBezTo>
                          <a:pt x="2161677" y="3569"/>
                          <a:pt x="2165979" y="-260"/>
                          <a:pt x="2170993" y="14"/>
                        </a:cubicBezTo>
                        <a:cubicBezTo>
                          <a:pt x="2176025" y="306"/>
                          <a:pt x="2179872" y="4608"/>
                          <a:pt x="2179580" y="9622"/>
                        </a:cubicBezTo>
                        <a:cubicBezTo>
                          <a:pt x="2179306" y="14526"/>
                          <a:pt x="2178997" y="19430"/>
                          <a:pt x="2178650" y="24317"/>
                        </a:cubicBezTo>
                        <a:cubicBezTo>
                          <a:pt x="2178322" y="29130"/>
                          <a:pt x="2174311" y="32794"/>
                          <a:pt x="2169571" y="3279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1" name="Google Shape;1671;p67"/>
                  <p:cNvSpPr/>
                  <p:nvPr/>
                </p:nvSpPr>
                <p:spPr>
                  <a:xfrm>
                    <a:off x="1000491" y="3920880"/>
                    <a:ext cx="18250" cy="25524"/>
                  </a:xfrm>
                  <a:custGeom>
                    <a:rect b="b" l="l" r="r" t="t"/>
                    <a:pathLst>
                      <a:path extrusionOk="0" h="25524" w="18250">
                        <a:moveTo>
                          <a:pt x="9134" y="25524"/>
                        </a:moveTo>
                        <a:cubicBezTo>
                          <a:pt x="4120" y="25524"/>
                          <a:pt x="55" y="21477"/>
                          <a:pt x="18" y="16463"/>
                        </a:cubicBezTo>
                        <a:cubicBezTo>
                          <a:pt x="18" y="14020"/>
                          <a:pt x="0" y="11559"/>
                          <a:pt x="0" y="9116"/>
                        </a:cubicBezTo>
                        <a:cubicBezTo>
                          <a:pt x="0" y="4084"/>
                          <a:pt x="4084" y="0"/>
                          <a:pt x="9116" y="0"/>
                        </a:cubicBezTo>
                        <a:cubicBezTo>
                          <a:pt x="14148" y="0"/>
                          <a:pt x="18232" y="4084"/>
                          <a:pt x="18232" y="9116"/>
                        </a:cubicBezTo>
                        <a:cubicBezTo>
                          <a:pt x="18232" y="11522"/>
                          <a:pt x="18232" y="13947"/>
                          <a:pt x="18250" y="16354"/>
                        </a:cubicBezTo>
                        <a:cubicBezTo>
                          <a:pt x="18286" y="21386"/>
                          <a:pt x="14221" y="25488"/>
                          <a:pt x="9189" y="25524"/>
                        </a:cubicBezTo>
                        <a:lnTo>
                          <a:pt x="9134" y="25524"/>
                        </a:ln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672" name="Google Shape;1672;p67"/>
            <p:cNvGrpSpPr/>
            <p:nvPr/>
          </p:nvGrpSpPr>
          <p:grpSpPr>
            <a:xfrm>
              <a:off x="2575162" y="5384690"/>
              <a:ext cx="648080" cy="608094"/>
              <a:chOff x="6615628" y="2116894"/>
              <a:chExt cx="1066935" cy="1001107"/>
            </a:xfrm>
          </p:grpSpPr>
          <p:sp>
            <p:nvSpPr>
              <p:cNvPr id="1673" name="Google Shape;1673;p67"/>
              <p:cNvSpPr/>
              <p:nvPr/>
            </p:nvSpPr>
            <p:spPr>
              <a:xfrm>
                <a:off x="7183381" y="2256775"/>
                <a:ext cx="285542" cy="320903"/>
              </a:xfrm>
              <a:custGeom>
                <a:rect b="b" l="l" r="r" t="t"/>
                <a:pathLst>
                  <a:path extrusionOk="0" h="320903" w="285542">
                    <a:moveTo>
                      <a:pt x="0" y="148109"/>
                    </a:moveTo>
                    <a:cubicBezTo>
                      <a:pt x="0" y="68569"/>
                      <a:pt x="63083" y="2743"/>
                      <a:pt x="139880" y="0"/>
                    </a:cubicBezTo>
                    <a:cubicBezTo>
                      <a:pt x="139880" y="0"/>
                      <a:pt x="139880" y="0"/>
                      <a:pt x="142623" y="0"/>
                    </a:cubicBezTo>
                    <a:cubicBezTo>
                      <a:pt x="178280" y="0"/>
                      <a:pt x="213936" y="13714"/>
                      <a:pt x="241363" y="41141"/>
                    </a:cubicBezTo>
                    <a:cubicBezTo>
                      <a:pt x="271533" y="71312"/>
                      <a:pt x="287991" y="115196"/>
                      <a:pt x="285247" y="159080"/>
                    </a:cubicBezTo>
                    <a:cubicBezTo>
                      <a:pt x="282505" y="202964"/>
                      <a:pt x="260563" y="241363"/>
                      <a:pt x="224906" y="268790"/>
                    </a:cubicBezTo>
                    <a:cubicBezTo>
                      <a:pt x="213936" y="277019"/>
                      <a:pt x="205708" y="290733"/>
                      <a:pt x="205708" y="304446"/>
                    </a:cubicBezTo>
                    <a:lnTo>
                      <a:pt x="205708" y="320903"/>
                    </a:lnTo>
                    <a:lnTo>
                      <a:pt x="82283" y="320903"/>
                    </a:lnTo>
                    <a:lnTo>
                      <a:pt x="82283" y="304446"/>
                    </a:lnTo>
                    <a:cubicBezTo>
                      <a:pt x="82283" y="290733"/>
                      <a:pt x="74053" y="277019"/>
                      <a:pt x="63083" y="268790"/>
                    </a:cubicBezTo>
                    <a:cubicBezTo>
                      <a:pt x="21942" y="241363"/>
                      <a:pt x="0" y="194736"/>
                      <a:pt x="0" y="148109"/>
                    </a:cubicBezTo>
                    <a:lnTo>
                      <a:pt x="0" y="148109"/>
                    </a:ln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674" name="Google Shape;1674;p67"/>
              <p:cNvGrpSpPr/>
              <p:nvPr/>
            </p:nvGrpSpPr>
            <p:grpSpPr>
              <a:xfrm>
                <a:off x="6615628" y="2116894"/>
                <a:ext cx="1066935" cy="1001107"/>
                <a:chOff x="6615628" y="2116894"/>
                <a:chExt cx="1066935" cy="1001107"/>
              </a:xfrm>
            </p:grpSpPr>
            <p:sp>
              <p:nvSpPr>
                <p:cNvPr id="1675" name="Google Shape;1675;p67"/>
                <p:cNvSpPr/>
                <p:nvPr/>
              </p:nvSpPr>
              <p:spPr>
                <a:xfrm>
                  <a:off x="7164181" y="2221119"/>
                  <a:ext cx="357393" cy="537581"/>
                </a:xfrm>
                <a:custGeom>
                  <a:rect b="b" l="l" r="r" t="t"/>
                  <a:pathLst>
                    <a:path extrusionOk="0" h="537581" w="357393">
                      <a:moveTo>
                        <a:pt x="279763" y="331874"/>
                      </a:moveTo>
                      <a:cubicBezTo>
                        <a:pt x="323646" y="298961"/>
                        <a:pt x="351074" y="249591"/>
                        <a:pt x="356560" y="197479"/>
                      </a:cubicBezTo>
                      <a:cubicBezTo>
                        <a:pt x="362046" y="142624"/>
                        <a:pt x="340102" y="90511"/>
                        <a:pt x="301704" y="52112"/>
                      </a:cubicBezTo>
                      <a:cubicBezTo>
                        <a:pt x="268791" y="19199"/>
                        <a:pt x="222163" y="0"/>
                        <a:pt x="175536" y="0"/>
                      </a:cubicBezTo>
                      <a:cubicBezTo>
                        <a:pt x="79539" y="2743"/>
                        <a:pt x="0" y="82283"/>
                        <a:pt x="0" y="183765"/>
                      </a:cubicBezTo>
                      <a:cubicBezTo>
                        <a:pt x="0" y="244106"/>
                        <a:pt x="27428" y="298961"/>
                        <a:pt x="76797" y="331874"/>
                      </a:cubicBezTo>
                      <a:cubicBezTo>
                        <a:pt x="79539" y="334617"/>
                        <a:pt x="79539" y="337360"/>
                        <a:pt x="79539" y="340102"/>
                      </a:cubicBezTo>
                      <a:lnTo>
                        <a:pt x="79539" y="364787"/>
                      </a:lnTo>
                      <a:cubicBezTo>
                        <a:pt x="60341" y="375758"/>
                        <a:pt x="52112" y="394958"/>
                        <a:pt x="52112" y="416900"/>
                      </a:cubicBezTo>
                      <a:cubicBezTo>
                        <a:pt x="54855" y="438842"/>
                        <a:pt x="68569" y="455298"/>
                        <a:pt x="87769" y="463527"/>
                      </a:cubicBezTo>
                      <a:lnTo>
                        <a:pt x="87769" y="485469"/>
                      </a:lnTo>
                      <a:cubicBezTo>
                        <a:pt x="87769" y="515639"/>
                        <a:pt x="112453" y="537581"/>
                        <a:pt x="139880" y="537581"/>
                      </a:cubicBezTo>
                      <a:lnTo>
                        <a:pt x="211193" y="537581"/>
                      </a:lnTo>
                      <a:cubicBezTo>
                        <a:pt x="241363" y="537581"/>
                        <a:pt x="263305" y="512896"/>
                        <a:pt x="263305" y="485469"/>
                      </a:cubicBezTo>
                      <a:lnTo>
                        <a:pt x="263305" y="463527"/>
                      </a:lnTo>
                      <a:cubicBezTo>
                        <a:pt x="282505" y="455298"/>
                        <a:pt x="296219" y="438842"/>
                        <a:pt x="298961" y="416900"/>
                      </a:cubicBezTo>
                      <a:cubicBezTo>
                        <a:pt x="301704" y="394958"/>
                        <a:pt x="290733" y="375758"/>
                        <a:pt x="271533" y="364787"/>
                      </a:cubicBezTo>
                      <a:lnTo>
                        <a:pt x="271533" y="340102"/>
                      </a:lnTo>
                      <a:cubicBezTo>
                        <a:pt x="277019" y="337360"/>
                        <a:pt x="277019" y="334617"/>
                        <a:pt x="279763" y="331874"/>
                      </a:cubicBezTo>
                      <a:lnTo>
                        <a:pt x="279763" y="331874"/>
                      </a:lnTo>
                      <a:close/>
                      <a:moveTo>
                        <a:pt x="35656" y="183765"/>
                      </a:moveTo>
                      <a:cubicBezTo>
                        <a:pt x="35656" y="104225"/>
                        <a:pt x="98739" y="38399"/>
                        <a:pt x="175536" y="35656"/>
                      </a:cubicBezTo>
                      <a:cubicBezTo>
                        <a:pt x="175536" y="35656"/>
                        <a:pt x="175536" y="35656"/>
                        <a:pt x="178280" y="35656"/>
                      </a:cubicBezTo>
                      <a:cubicBezTo>
                        <a:pt x="213936" y="35656"/>
                        <a:pt x="249591" y="49370"/>
                        <a:pt x="277019" y="76797"/>
                      </a:cubicBezTo>
                      <a:cubicBezTo>
                        <a:pt x="307190" y="106968"/>
                        <a:pt x="323646" y="150852"/>
                        <a:pt x="320904" y="194736"/>
                      </a:cubicBezTo>
                      <a:cubicBezTo>
                        <a:pt x="318160" y="238620"/>
                        <a:pt x="296219" y="277019"/>
                        <a:pt x="260563" y="304446"/>
                      </a:cubicBezTo>
                      <a:cubicBezTo>
                        <a:pt x="249591" y="312675"/>
                        <a:pt x="241363" y="326389"/>
                        <a:pt x="241363" y="340102"/>
                      </a:cubicBezTo>
                      <a:lnTo>
                        <a:pt x="241363" y="356559"/>
                      </a:lnTo>
                      <a:lnTo>
                        <a:pt x="117939" y="356559"/>
                      </a:lnTo>
                      <a:lnTo>
                        <a:pt x="117939" y="340102"/>
                      </a:lnTo>
                      <a:cubicBezTo>
                        <a:pt x="117939" y="326389"/>
                        <a:pt x="109711" y="312675"/>
                        <a:pt x="98739" y="304446"/>
                      </a:cubicBezTo>
                      <a:cubicBezTo>
                        <a:pt x="57597" y="277019"/>
                        <a:pt x="35656" y="230392"/>
                        <a:pt x="35656" y="183765"/>
                      </a:cubicBezTo>
                      <a:lnTo>
                        <a:pt x="35656" y="183765"/>
                      </a:lnTo>
                      <a:close/>
                      <a:moveTo>
                        <a:pt x="213936" y="499183"/>
                      </a:moveTo>
                      <a:lnTo>
                        <a:pt x="142624" y="499183"/>
                      </a:lnTo>
                      <a:cubicBezTo>
                        <a:pt x="131653" y="499183"/>
                        <a:pt x="126167" y="490954"/>
                        <a:pt x="126167" y="482726"/>
                      </a:cubicBezTo>
                      <a:lnTo>
                        <a:pt x="126167" y="466270"/>
                      </a:lnTo>
                      <a:lnTo>
                        <a:pt x="233135" y="466270"/>
                      </a:lnTo>
                      <a:lnTo>
                        <a:pt x="233135" y="482726"/>
                      </a:lnTo>
                      <a:cubicBezTo>
                        <a:pt x="233135" y="490954"/>
                        <a:pt x="224907" y="499183"/>
                        <a:pt x="213936" y="499183"/>
                      </a:cubicBezTo>
                      <a:lnTo>
                        <a:pt x="213936" y="499183"/>
                      </a:lnTo>
                      <a:close/>
                      <a:moveTo>
                        <a:pt x="249591" y="427871"/>
                      </a:moveTo>
                      <a:lnTo>
                        <a:pt x="106967" y="427871"/>
                      </a:lnTo>
                      <a:cubicBezTo>
                        <a:pt x="95997" y="427871"/>
                        <a:pt x="90511" y="419643"/>
                        <a:pt x="90511" y="411414"/>
                      </a:cubicBezTo>
                      <a:cubicBezTo>
                        <a:pt x="90511" y="403186"/>
                        <a:pt x="98739" y="394958"/>
                        <a:pt x="106967" y="394958"/>
                      </a:cubicBezTo>
                      <a:lnTo>
                        <a:pt x="249591" y="394958"/>
                      </a:lnTo>
                      <a:cubicBezTo>
                        <a:pt x="260563" y="394958"/>
                        <a:pt x="266049" y="403186"/>
                        <a:pt x="266049" y="411414"/>
                      </a:cubicBezTo>
                      <a:cubicBezTo>
                        <a:pt x="266049" y="419643"/>
                        <a:pt x="260563" y="427871"/>
                        <a:pt x="249591" y="427871"/>
                      </a:cubicBezTo>
                      <a:lnTo>
                        <a:pt x="249591" y="427871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6" name="Google Shape;1676;p67"/>
                <p:cNvSpPr/>
                <p:nvPr/>
              </p:nvSpPr>
              <p:spPr>
                <a:xfrm>
                  <a:off x="7361660" y="2296927"/>
                  <a:ext cx="93253" cy="100442"/>
                </a:xfrm>
                <a:custGeom>
                  <a:rect b="b" l="l" r="r" t="t"/>
                  <a:pathLst>
                    <a:path extrusionOk="0" h="100442" w="93253">
                      <a:moveTo>
                        <a:pt x="10971" y="36645"/>
                      </a:moveTo>
                      <a:cubicBezTo>
                        <a:pt x="32913" y="44873"/>
                        <a:pt x="52112" y="66815"/>
                        <a:pt x="57598" y="88758"/>
                      </a:cubicBezTo>
                      <a:cubicBezTo>
                        <a:pt x="60340" y="96986"/>
                        <a:pt x="71312" y="102471"/>
                        <a:pt x="79540" y="99729"/>
                      </a:cubicBezTo>
                      <a:cubicBezTo>
                        <a:pt x="87768" y="96986"/>
                        <a:pt x="93254" y="88758"/>
                        <a:pt x="93254" y="77786"/>
                      </a:cubicBezTo>
                      <a:cubicBezTo>
                        <a:pt x="82284" y="44873"/>
                        <a:pt x="57598" y="14703"/>
                        <a:pt x="24685" y="989"/>
                      </a:cubicBezTo>
                      <a:cubicBezTo>
                        <a:pt x="16457" y="-1754"/>
                        <a:pt x="5485" y="989"/>
                        <a:pt x="2743" y="11960"/>
                      </a:cubicBezTo>
                      <a:cubicBezTo>
                        <a:pt x="-2743" y="22931"/>
                        <a:pt x="1" y="33902"/>
                        <a:pt x="10971" y="36645"/>
                      </a:cubicBezTo>
                      <a:lnTo>
                        <a:pt x="10971" y="3664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7" name="Google Shape;1677;p67"/>
                <p:cNvSpPr/>
                <p:nvPr/>
              </p:nvSpPr>
              <p:spPr>
                <a:xfrm>
                  <a:off x="7328747" y="2116894"/>
                  <a:ext cx="32913" cy="68569"/>
                </a:xfrm>
                <a:custGeom>
                  <a:rect b="b" l="l" r="r" t="t"/>
                  <a:pathLst>
                    <a:path extrusionOk="0" h="68569" w="32913">
                      <a:moveTo>
                        <a:pt x="32914" y="52112"/>
                      </a:moveTo>
                      <a:lnTo>
                        <a:pt x="32914" y="16457"/>
                      </a:lnTo>
                      <a:cubicBezTo>
                        <a:pt x="32914" y="5485"/>
                        <a:pt x="24684" y="0"/>
                        <a:pt x="16456" y="0"/>
                      </a:cubicBezTo>
                      <a:cubicBezTo>
                        <a:pt x="5486" y="0"/>
                        <a:pt x="0" y="8228"/>
                        <a:pt x="0" y="16457"/>
                      </a:cubicBezTo>
                      <a:lnTo>
                        <a:pt x="0" y="52112"/>
                      </a:lnTo>
                      <a:cubicBezTo>
                        <a:pt x="0" y="63084"/>
                        <a:pt x="8228" y="68569"/>
                        <a:pt x="16456" y="68569"/>
                      </a:cubicBezTo>
                      <a:cubicBezTo>
                        <a:pt x="24684" y="68569"/>
                        <a:pt x="32914" y="60341"/>
                        <a:pt x="32914" y="52112"/>
                      </a:cubicBezTo>
                      <a:lnTo>
                        <a:pt x="32914" y="5211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8" name="Google Shape;1678;p67"/>
                <p:cNvSpPr/>
                <p:nvPr/>
              </p:nvSpPr>
              <p:spPr>
                <a:xfrm>
                  <a:off x="7205857" y="2139370"/>
                  <a:ext cx="50892" cy="68034"/>
                </a:xfrm>
                <a:custGeom>
                  <a:rect b="b" l="l" r="r" t="t"/>
                  <a:pathLst>
                    <a:path extrusionOk="0" h="68034" w="50892">
                      <a:moveTo>
                        <a:pt x="35122" y="68035"/>
                      </a:moveTo>
                      <a:cubicBezTo>
                        <a:pt x="40608" y="68035"/>
                        <a:pt x="46094" y="65292"/>
                        <a:pt x="48836" y="59806"/>
                      </a:cubicBezTo>
                      <a:cubicBezTo>
                        <a:pt x="51578" y="54321"/>
                        <a:pt x="51578" y="48835"/>
                        <a:pt x="48836" y="43349"/>
                      </a:cubicBezTo>
                      <a:lnTo>
                        <a:pt x="35122" y="10436"/>
                      </a:lnTo>
                      <a:cubicBezTo>
                        <a:pt x="32380" y="2208"/>
                        <a:pt x="21408" y="-3277"/>
                        <a:pt x="10436" y="2208"/>
                      </a:cubicBezTo>
                      <a:cubicBezTo>
                        <a:pt x="2208" y="4951"/>
                        <a:pt x="-3278" y="15922"/>
                        <a:pt x="2208" y="26893"/>
                      </a:cubicBezTo>
                      <a:lnTo>
                        <a:pt x="15922" y="59806"/>
                      </a:lnTo>
                      <a:cubicBezTo>
                        <a:pt x="21408" y="65292"/>
                        <a:pt x="26894" y="68035"/>
                        <a:pt x="35122" y="68035"/>
                      </a:cubicBezTo>
                      <a:lnTo>
                        <a:pt x="35122" y="6803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9" name="Google Shape;1679;p67"/>
                <p:cNvSpPr/>
                <p:nvPr/>
              </p:nvSpPr>
              <p:spPr>
                <a:xfrm>
                  <a:off x="7110698" y="2208776"/>
                  <a:ext cx="62787" cy="58969"/>
                </a:xfrm>
                <a:custGeom>
                  <a:rect b="b" l="l" r="r" t="t"/>
                  <a:pathLst>
                    <a:path extrusionOk="0" h="58969" w="62787">
                      <a:moveTo>
                        <a:pt x="45256" y="58969"/>
                      </a:moveTo>
                      <a:cubicBezTo>
                        <a:pt x="53484" y="58969"/>
                        <a:pt x="58970" y="53484"/>
                        <a:pt x="61712" y="47998"/>
                      </a:cubicBezTo>
                      <a:cubicBezTo>
                        <a:pt x="64454" y="39770"/>
                        <a:pt x="61712" y="34285"/>
                        <a:pt x="56226" y="28799"/>
                      </a:cubicBezTo>
                      <a:lnTo>
                        <a:pt x="28798" y="4114"/>
                      </a:lnTo>
                      <a:cubicBezTo>
                        <a:pt x="20570" y="-1371"/>
                        <a:pt x="9599" y="-1371"/>
                        <a:pt x="4114" y="4114"/>
                      </a:cubicBezTo>
                      <a:cubicBezTo>
                        <a:pt x="-1371" y="12342"/>
                        <a:pt x="-1371" y="23313"/>
                        <a:pt x="4114" y="28799"/>
                      </a:cubicBezTo>
                      <a:lnTo>
                        <a:pt x="31542" y="53484"/>
                      </a:lnTo>
                      <a:cubicBezTo>
                        <a:pt x="37026" y="58969"/>
                        <a:pt x="42512" y="58969"/>
                        <a:pt x="45256" y="58969"/>
                      </a:cubicBezTo>
                      <a:lnTo>
                        <a:pt x="45256" y="58969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0" name="Google Shape;1680;p67"/>
                <p:cNvSpPr/>
                <p:nvPr/>
              </p:nvSpPr>
              <p:spPr>
                <a:xfrm>
                  <a:off x="7055994" y="2313154"/>
                  <a:ext cx="67758" cy="46322"/>
                </a:xfrm>
                <a:custGeom>
                  <a:rect b="b" l="l" r="r" t="t"/>
                  <a:pathLst>
                    <a:path extrusionOk="0" h="46322" w="67758">
                      <a:moveTo>
                        <a:pt x="67046" y="34132"/>
                      </a:moveTo>
                      <a:cubicBezTo>
                        <a:pt x="69788" y="25904"/>
                        <a:pt x="64302" y="14933"/>
                        <a:pt x="56074" y="12190"/>
                      </a:cubicBezTo>
                      <a:lnTo>
                        <a:pt x="23161" y="1219"/>
                      </a:lnTo>
                      <a:cubicBezTo>
                        <a:pt x="17676" y="-1524"/>
                        <a:pt x="14933" y="1219"/>
                        <a:pt x="9447" y="1219"/>
                      </a:cubicBezTo>
                      <a:cubicBezTo>
                        <a:pt x="3962" y="3962"/>
                        <a:pt x="1219" y="6704"/>
                        <a:pt x="1219" y="12190"/>
                      </a:cubicBezTo>
                      <a:cubicBezTo>
                        <a:pt x="-1523" y="17676"/>
                        <a:pt x="1219" y="20418"/>
                        <a:pt x="1219" y="25904"/>
                      </a:cubicBezTo>
                      <a:cubicBezTo>
                        <a:pt x="3962" y="31389"/>
                        <a:pt x="6705" y="34132"/>
                        <a:pt x="12190" y="34132"/>
                      </a:cubicBezTo>
                      <a:lnTo>
                        <a:pt x="45104" y="45103"/>
                      </a:lnTo>
                      <a:cubicBezTo>
                        <a:pt x="50588" y="47846"/>
                        <a:pt x="53332" y="45103"/>
                        <a:pt x="58818" y="45103"/>
                      </a:cubicBezTo>
                      <a:cubicBezTo>
                        <a:pt x="61560" y="42360"/>
                        <a:pt x="64302" y="36875"/>
                        <a:pt x="67046" y="34132"/>
                      </a:cubicBezTo>
                      <a:lnTo>
                        <a:pt x="67046" y="3413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1" name="Google Shape;1681;p67"/>
                <p:cNvSpPr/>
                <p:nvPr/>
              </p:nvSpPr>
              <p:spPr>
                <a:xfrm>
                  <a:off x="7042363" y="2426288"/>
                  <a:ext cx="72448" cy="37330"/>
                </a:xfrm>
                <a:custGeom>
                  <a:rect b="b" l="l" r="r" t="t"/>
                  <a:pathLst>
                    <a:path extrusionOk="0" h="37330" w="72448">
                      <a:moveTo>
                        <a:pt x="50505" y="538"/>
                      </a:moveTo>
                      <a:lnTo>
                        <a:pt x="14850" y="3281"/>
                      </a:lnTo>
                      <a:cubicBezTo>
                        <a:pt x="9364" y="3281"/>
                        <a:pt x="6622" y="6023"/>
                        <a:pt x="3880" y="8766"/>
                      </a:cubicBezTo>
                      <a:cubicBezTo>
                        <a:pt x="1136" y="11509"/>
                        <a:pt x="-1606" y="16994"/>
                        <a:pt x="1136" y="22480"/>
                      </a:cubicBezTo>
                      <a:cubicBezTo>
                        <a:pt x="1136" y="27966"/>
                        <a:pt x="3880" y="30708"/>
                        <a:pt x="6622" y="33451"/>
                      </a:cubicBezTo>
                      <a:cubicBezTo>
                        <a:pt x="9364" y="36194"/>
                        <a:pt x="14850" y="38937"/>
                        <a:pt x="20335" y="36194"/>
                      </a:cubicBezTo>
                      <a:lnTo>
                        <a:pt x="55991" y="33451"/>
                      </a:lnTo>
                      <a:cubicBezTo>
                        <a:pt x="66963" y="33451"/>
                        <a:pt x="72449" y="22480"/>
                        <a:pt x="72449" y="14252"/>
                      </a:cubicBezTo>
                      <a:cubicBezTo>
                        <a:pt x="69705" y="6023"/>
                        <a:pt x="58735" y="-2205"/>
                        <a:pt x="50505" y="538"/>
                      </a:cubicBezTo>
                      <a:lnTo>
                        <a:pt x="50505" y="53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2" name="Google Shape;1682;p67"/>
                <p:cNvSpPr/>
                <p:nvPr/>
              </p:nvSpPr>
              <p:spPr>
                <a:xfrm>
                  <a:off x="7572853" y="2426826"/>
                  <a:ext cx="71312" cy="38398"/>
                </a:xfrm>
                <a:custGeom>
                  <a:rect b="b" l="l" r="r" t="t"/>
                  <a:pathLst>
                    <a:path extrusionOk="0" h="38398" w="71312">
                      <a:moveTo>
                        <a:pt x="16458" y="35656"/>
                      </a:moveTo>
                      <a:lnTo>
                        <a:pt x="52113" y="38399"/>
                      </a:lnTo>
                      <a:cubicBezTo>
                        <a:pt x="63085" y="38399"/>
                        <a:pt x="71313" y="32913"/>
                        <a:pt x="71313" y="21942"/>
                      </a:cubicBezTo>
                      <a:cubicBezTo>
                        <a:pt x="71313" y="10971"/>
                        <a:pt x="65827" y="2743"/>
                        <a:pt x="54855" y="2743"/>
                      </a:cubicBezTo>
                      <a:lnTo>
                        <a:pt x="19200" y="0"/>
                      </a:lnTo>
                      <a:cubicBezTo>
                        <a:pt x="13714" y="0"/>
                        <a:pt x="10972" y="0"/>
                        <a:pt x="5486" y="2743"/>
                      </a:cubicBezTo>
                      <a:cubicBezTo>
                        <a:pt x="2744" y="5485"/>
                        <a:pt x="0" y="10971"/>
                        <a:pt x="0" y="13714"/>
                      </a:cubicBezTo>
                      <a:cubicBezTo>
                        <a:pt x="0" y="19199"/>
                        <a:pt x="0" y="21942"/>
                        <a:pt x="2744" y="27428"/>
                      </a:cubicBezTo>
                      <a:cubicBezTo>
                        <a:pt x="8230" y="32913"/>
                        <a:pt x="10972" y="35656"/>
                        <a:pt x="16458" y="35656"/>
                      </a:cubicBezTo>
                      <a:lnTo>
                        <a:pt x="16458" y="3565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3" name="Google Shape;1683;p67"/>
                <p:cNvSpPr/>
                <p:nvPr/>
              </p:nvSpPr>
              <p:spPr>
                <a:xfrm>
                  <a:off x="7563912" y="2313659"/>
                  <a:ext cx="67253" cy="44597"/>
                </a:xfrm>
                <a:custGeom>
                  <a:rect b="b" l="l" r="r" t="t"/>
                  <a:pathLst>
                    <a:path extrusionOk="0" h="44597" w="67253">
                      <a:moveTo>
                        <a:pt x="17171" y="44598"/>
                      </a:moveTo>
                      <a:cubicBezTo>
                        <a:pt x="19913" y="44598"/>
                        <a:pt x="19913" y="44598"/>
                        <a:pt x="22655" y="44598"/>
                      </a:cubicBezTo>
                      <a:lnTo>
                        <a:pt x="55569" y="33626"/>
                      </a:lnTo>
                      <a:cubicBezTo>
                        <a:pt x="63796" y="30884"/>
                        <a:pt x="69282" y="19913"/>
                        <a:pt x="66540" y="11685"/>
                      </a:cubicBezTo>
                      <a:cubicBezTo>
                        <a:pt x="63796" y="3456"/>
                        <a:pt x="52826" y="-2029"/>
                        <a:pt x="44598" y="713"/>
                      </a:cubicBezTo>
                      <a:lnTo>
                        <a:pt x="11685" y="11685"/>
                      </a:lnTo>
                      <a:cubicBezTo>
                        <a:pt x="3457" y="14427"/>
                        <a:pt x="-2029" y="22656"/>
                        <a:pt x="713" y="30884"/>
                      </a:cubicBezTo>
                      <a:cubicBezTo>
                        <a:pt x="713" y="39112"/>
                        <a:pt x="6199" y="44598"/>
                        <a:pt x="17171" y="44598"/>
                      </a:cubicBezTo>
                      <a:lnTo>
                        <a:pt x="17171" y="44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4" name="Google Shape;1684;p67"/>
                <p:cNvSpPr/>
                <p:nvPr/>
              </p:nvSpPr>
              <p:spPr>
                <a:xfrm>
                  <a:off x="7509084" y="2210148"/>
                  <a:ext cx="63768" cy="58969"/>
                </a:xfrm>
                <a:custGeom>
                  <a:rect b="b" l="l" r="r" t="t"/>
                  <a:pathLst>
                    <a:path extrusionOk="0" h="58969" w="63768">
                      <a:moveTo>
                        <a:pt x="30857" y="54855"/>
                      </a:moveTo>
                      <a:lnTo>
                        <a:pt x="58284" y="30171"/>
                      </a:lnTo>
                      <a:cubicBezTo>
                        <a:pt x="61026" y="27428"/>
                        <a:pt x="63768" y="21942"/>
                        <a:pt x="63768" y="19200"/>
                      </a:cubicBezTo>
                      <a:cubicBezTo>
                        <a:pt x="63768" y="13714"/>
                        <a:pt x="61026" y="10971"/>
                        <a:pt x="58284" y="5486"/>
                      </a:cubicBezTo>
                      <a:cubicBezTo>
                        <a:pt x="55540" y="2743"/>
                        <a:pt x="50055" y="0"/>
                        <a:pt x="47312" y="0"/>
                      </a:cubicBezTo>
                      <a:cubicBezTo>
                        <a:pt x="41827" y="0"/>
                        <a:pt x="39085" y="2743"/>
                        <a:pt x="33599" y="5486"/>
                      </a:cubicBezTo>
                      <a:lnTo>
                        <a:pt x="6171" y="30171"/>
                      </a:lnTo>
                      <a:cubicBezTo>
                        <a:pt x="-2057" y="35656"/>
                        <a:pt x="-2057" y="46627"/>
                        <a:pt x="6171" y="54855"/>
                      </a:cubicBezTo>
                      <a:cubicBezTo>
                        <a:pt x="11657" y="60341"/>
                        <a:pt x="22627" y="60341"/>
                        <a:pt x="30857" y="54855"/>
                      </a:cubicBezTo>
                      <a:lnTo>
                        <a:pt x="30857" y="5485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5" name="Google Shape;1685;p67"/>
                <p:cNvSpPr/>
                <p:nvPr/>
              </p:nvSpPr>
              <p:spPr>
                <a:xfrm>
                  <a:off x="7425430" y="2137807"/>
                  <a:ext cx="49712" cy="69597"/>
                </a:xfrm>
                <a:custGeom>
                  <a:rect b="b" l="l" r="r" t="t"/>
                  <a:pathLst>
                    <a:path extrusionOk="0" h="69597" w="49712">
                      <a:moveTo>
                        <a:pt x="18514" y="69598"/>
                      </a:moveTo>
                      <a:cubicBezTo>
                        <a:pt x="26742" y="69598"/>
                        <a:pt x="32228" y="64112"/>
                        <a:pt x="34970" y="58626"/>
                      </a:cubicBezTo>
                      <a:lnTo>
                        <a:pt x="48684" y="25713"/>
                      </a:lnTo>
                      <a:cubicBezTo>
                        <a:pt x="51426" y="17485"/>
                        <a:pt x="48684" y="6514"/>
                        <a:pt x="40456" y="1029"/>
                      </a:cubicBezTo>
                      <a:cubicBezTo>
                        <a:pt x="32228" y="-1714"/>
                        <a:pt x="21256" y="1029"/>
                        <a:pt x="15770" y="9257"/>
                      </a:cubicBezTo>
                      <a:lnTo>
                        <a:pt x="2057" y="42170"/>
                      </a:lnTo>
                      <a:cubicBezTo>
                        <a:pt x="-686" y="47655"/>
                        <a:pt x="-686" y="53141"/>
                        <a:pt x="2057" y="58626"/>
                      </a:cubicBezTo>
                      <a:cubicBezTo>
                        <a:pt x="7542" y="66855"/>
                        <a:pt x="13028" y="69598"/>
                        <a:pt x="18514" y="69598"/>
                      </a:cubicBezTo>
                      <a:lnTo>
                        <a:pt x="18514" y="69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6" name="Google Shape;1686;p67"/>
                <p:cNvSpPr/>
                <p:nvPr/>
              </p:nvSpPr>
              <p:spPr>
                <a:xfrm>
                  <a:off x="6615628" y="2654475"/>
                  <a:ext cx="1066935" cy="463526"/>
                </a:xfrm>
                <a:custGeom>
                  <a:rect b="b" l="l" r="r" t="t"/>
                  <a:pathLst>
                    <a:path extrusionOk="0" h="463526" w="1066935">
                      <a:moveTo>
                        <a:pt x="1014824" y="315418"/>
                      </a:moveTo>
                      <a:lnTo>
                        <a:pt x="784431" y="315418"/>
                      </a:lnTo>
                      <a:lnTo>
                        <a:pt x="784431" y="298961"/>
                      </a:lnTo>
                      <a:cubicBezTo>
                        <a:pt x="784431" y="271533"/>
                        <a:pt x="748775" y="252334"/>
                        <a:pt x="737803" y="246849"/>
                      </a:cubicBezTo>
                      <a:cubicBezTo>
                        <a:pt x="737803" y="246849"/>
                        <a:pt x="735061" y="246849"/>
                        <a:pt x="735061" y="246849"/>
                      </a:cubicBezTo>
                      <a:lnTo>
                        <a:pt x="559524" y="194736"/>
                      </a:lnTo>
                      <a:cubicBezTo>
                        <a:pt x="548553" y="183765"/>
                        <a:pt x="510154" y="150852"/>
                        <a:pt x="460785" y="115196"/>
                      </a:cubicBezTo>
                      <a:cubicBezTo>
                        <a:pt x="383987" y="60341"/>
                        <a:pt x="323646" y="32913"/>
                        <a:pt x="282505" y="32913"/>
                      </a:cubicBezTo>
                      <a:lnTo>
                        <a:pt x="139880" y="32913"/>
                      </a:lnTo>
                      <a:lnTo>
                        <a:pt x="139880" y="16456"/>
                      </a:lnTo>
                      <a:cubicBezTo>
                        <a:pt x="139880" y="5485"/>
                        <a:pt x="131653" y="0"/>
                        <a:pt x="123425" y="0"/>
                      </a:cubicBezTo>
                      <a:lnTo>
                        <a:pt x="16456" y="0"/>
                      </a:lnTo>
                      <a:cubicBezTo>
                        <a:pt x="5486" y="0"/>
                        <a:pt x="0" y="8228"/>
                        <a:pt x="0" y="16456"/>
                      </a:cubicBezTo>
                      <a:lnTo>
                        <a:pt x="0" y="408671"/>
                      </a:lnTo>
                      <a:cubicBezTo>
                        <a:pt x="0" y="419642"/>
                        <a:pt x="8228" y="425128"/>
                        <a:pt x="16456" y="425128"/>
                      </a:cubicBezTo>
                      <a:lnTo>
                        <a:pt x="123425" y="425128"/>
                      </a:lnTo>
                      <a:cubicBezTo>
                        <a:pt x="134395" y="425128"/>
                        <a:pt x="139880" y="416900"/>
                        <a:pt x="139880" y="408671"/>
                      </a:cubicBezTo>
                      <a:lnTo>
                        <a:pt x="139880" y="392215"/>
                      </a:lnTo>
                      <a:lnTo>
                        <a:pt x="191994" y="392215"/>
                      </a:lnTo>
                      <a:cubicBezTo>
                        <a:pt x="202964" y="394958"/>
                        <a:pt x="293476" y="411414"/>
                        <a:pt x="375759" y="427871"/>
                      </a:cubicBezTo>
                      <a:cubicBezTo>
                        <a:pt x="537582" y="460784"/>
                        <a:pt x="559524" y="463527"/>
                        <a:pt x="565009" y="463527"/>
                      </a:cubicBezTo>
                      <a:lnTo>
                        <a:pt x="1014824" y="463527"/>
                      </a:lnTo>
                      <a:cubicBezTo>
                        <a:pt x="1044994" y="463527"/>
                        <a:pt x="1066936" y="438842"/>
                        <a:pt x="1066936" y="411414"/>
                      </a:cubicBezTo>
                      <a:lnTo>
                        <a:pt x="1066936" y="375758"/>
                      </a:lnTo>
                      <a:cubicBezTo>
                        <a:pt x="1066936" y="340102"/>
                        <a:pt x="1042252" y="315418"/>
                        <a:pt x="1014824" y="315418"/>
                      </a:cubicBezTo>
                      <a:lnTo>
                        <a:pt x="1014824" y="315418"/>
                      </a:lnTo>
                      <a:close/>
                      <a:moveTo>
                        <a:pt x="104225" y="386729"/>
                      </a:moveTo>
                      <a:lnTo>
                        <a:pt x="32914" y="386729"/>
                      </a:lnTo>
                      <a:lnTo>
                        <a:pt x="32914" y="30170"/>
                      </a:lnTo>
                      <a:lnTo>
                        <a:pt x="104225" y="30170"/>
                      </a:lnTo>
                      <a:lnTo>
                        <a:pt x="104225" y="386729"/>
                      </a:lnTo>
                      <a:close/>
                      <a:moveTo>
                        <a:pt x="1031280" y="405928"/>
                      </a:moveTo>
                      <a:cubicBezTo>
                        <a:pt x="1031280" y="416900"/>
                        <a:pt x="1023052" y="422385"/>
                        <a:pt x="1014824" y="422385"/>
                      </a:cubicBezTo>
                      <a:lnTo>
                        <a:pt x="565009" y="422385"/>
                      </a:lnTo>
                      <a:cubicBezTo>
                        <a:pt x="554039" y="419642"/>
                        <a:pt x="463527" y="403186"/>
                        <a:pt x="381244" y="386729"/>
                      </a:cubicBezTo>
                      <a:cubicBezTo>
                        <a:pt x="219421" y="353816"/>
                        <a:pt x="197480" y="351073"/>
                        <a:pt x="191994" y="351073"/>
                      </a:cubicBezTo>
                      <a:lnTo>
                        <a:pt x="139880" y="351073"/>
                      </a:lnTo>
                      <a:lnTo>
                        <a:pt x="139880" y="65826"/>
                      </a:lnTo>
                      <a:lnTo>
                        <a:pt x="282505" y="65826"/>
                      </a:lnTo>
                      <a:cubicBezTo>
                        <a:pt x="351074" y="65826"/>
                        <a:pt x="490954" y="178280"/>
                        <a:pt x="537582" y="222163"/>
                      </a:cubicBezTo>
                      <a:cubicBezTo>
                        <a:pt x="540326" y="224906"/>
                        <a:pt x="543068" y="224906"/>
                        <a:pt x="543068" y="224906"/>
                      </a:cubicBezTo>
                      <a:lnTo>
                        <a:pt x="718605" y="277019"/>
                      </a:lnTo>
                      <a:cubicBezTo>
                        <a:pt x="729575" y="282504"/>
                        <a:pt x="740547" y="293475"/>
                        <a:pt x="743289" y="296218"/>
                      </a:cubicBezTo>
                      <a:lnTo>
                        <a:pt x="743289" y="331874"/>
                      </a:lnTo>
                      <a:cubicBezTo>
                        <a:pt x="743289" y="340102"/>
                        <a:pt x="735061" y="348331"/>
                        <a:pt x="726833" y="348331"/>
                      </a:cubicBezTo>
                      <a:lnTo>
                        <a:pt x="554039" y="312675"/>
                      </a:lnTo>
                      <a:lnTo>
                        <a:pt x="430615" y="244106"/>
                      </a:lnTo>
                      <a:cubicBezTo>
                        <a:pt x="427871" y="241363"/>
                        <a:pt x="422385" y="241363"/>
                        <a:pt x="416901" y="241363"/>
                      </a:cubicBezTo>
                      <a:cubicBezTo>
                        <a:pt x="411415" y="241363"/>
                        <a:pt x="408671" y="246849"/>
                        <a:pt x="405929" y="249591"/>
                      </a:cubicBezTo>
                      <a:cubicBezTo>
                        <a:pt x="403187" y="252334"/>
                        <a:pt x="403187" y="257819"/>
                        <a:pt x="403187" y="263305"/>
                      </a:cubicBezTo>
                      <a:cubicBezTo>
                        <a:pt x="403187" y="268790"/>
                        <a:pt x="408671" y="271533"/>
                        <a:pt x="411415" y="274276"/>
                      </a:cubicBezTo>
                      <a:lnTo>
                        <a:pt x="534840" y="345588"/>
                      </a:lnTo>
                      <a:cubicBezTo>
                        <a:pt x="537582" y="345588"/>
                        <a:pt x="537582" y="348331"/>
                        <a:pt x="540326" y="348331"/>
                      </a:cubicBezTo>
                      <a:lnTo>
                        <a:pt x="718605" y="383987"/>
                      </a:lnTo>
                      <a:cubicBezTo>
                        <a:pt x="718605" y="383987"/>
                        <a:pt x="721348" y="383987"/>
                        <a:pt x="721348" y="383987"/>
                      </a:cubicBezTo>
                      <a:cubicBezTo>
                        <a:pt x="743289" y="383987"/>
                        <a:pt x="765231" y="370273"/>
                        <a:pt x="770717" y="348331"/>
                      </a:cubicBezTo>
                      <a:lnTo>
                        <a:pt x="1006596" y="348331"/>
                      </a:lnTo>
                      <a:cubicBezTo>
                        <a:pt x="1017566" y="348331"/>
                        <a:pt x="1023052" y="356559"/>
                        <a:pt x="1023052" y="364787"/>
                      </a:cubicBezTo>
                      <a:lnTo>
                        <a:pt x="1023052" y="40592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687" name="Google Shape;1687;p67"/>
          <p:cNvSpPr/>
          <p:nvPr/>
        </p:nvSpPr>
        <p:spPr>
          <a:xfrm>
            <a:off x="6574420" y="2558005"/>
            <a:ext cx="196770" cy="3009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8" name="Google Shape;1688;p67"/>
          <p:cNvSpPr/>
          <p:nvPr/>
        </p:nvSpPr>
        <p:spPr>
          <a:xfrm rot="-5400000">
            <a:off x="6496382" y="2347396"/>
            <a:ext cx="319087" cy="533400"/>
          </a:xfrm>
          <a:custGeom>
            <a:rect b="b" l="l" r="r" t="t"/>
            <a:pathLst>
              <a:path extrusionOk="0" h="533400" w="319087">
                <a:moveTo>
                  <a:pt x="119063" y="266700"/>
                </a:moveTo>
                <a:lnTo>
                  <a:pt x="319088" y="0"/>
                </a:lnTo>
                <a:lnTo>
                  <a:pt x="200025" y="0"/>
                </a:lnTo>
                <a:lnTo>
                  <a:pt x="0" y="266700"/>
                </a:lnTo>
                <a:lnTo>
                  <a:pt x="200025" y="533400"/>
                </a:lnTo>
                <a:lnTo>
                  <a:pt x="319088" y="533400"/>
                </a:lnTo>
                <a:lnTo>
                  <a:pt x="119063" y="266700"/>
                </a:ln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9" name="Google Shape;168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1580" y="0"/>
            <a:ext cx="6215520" cy="39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0" name="Google Shape;1690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604936"/>
            <a:ext cx="6655925" cy="4253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68"/>
          <p:cNvSpPr/>
          <p:nvPr/>
        </p:nvSpPr>
        <p:spPr>
          <a:xfrm rot="10800000">
            <a:off x="100" y="625567"/>
            <a:ext cx="12185400" cy="11034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7" name="Google Shape;1697;p68"/>
          <p:cNvSpPr txBox="1"/>
          <p:nvPr/>
        </p:nvSpPr>
        <p:spPr>
          <a:xfrm>
            <a:off x="633237" y="1077380"/>
            <a:ext cx="11404434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Demostrar valentía y compromiso constante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8" name="Google Shape;1698;p68"/>
          <p:cNvSpPr/>
          <p:nvPr/>
        </p:nvSpPr>
        <p:spPr>
          <a:xfrm flipH="1">
            <a:off x="633294" y="2344594"/>
            <a:ext cx="5068800" cy="3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«El valor inicia el cambio. El compromiso lo sostiene».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Como se ha mencionado anteriormente, las pymes del sector hotelero se enfrentan a una presión constante: alta rotación de personal, periodos de gran actividad y recursos limitados. Para que el cambio perdure, los líderes deben mantener su compromiso, incluso cuando la transición se complica. El valor significa actuar con determinación, incluso cuando persiste la incertidumbre</a:t>
            </a:r>
            <a:endParaRPr/>
          </a:p>
        </p:txBody>
      </p:sp>
      <p:sp>
        <p:nvSpPr>
          <p:cNvPr id="1699" name="Google Shape;1699;p68"/>
          <p:cNvSpPr txBox="1"/>
          <p:nvPr/>
        </p:nvSpPr>
        <p:spPr>
          <a:xfrm>
            <a:off x="586937" y="394844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06</a:t>
            </a:r>
            <a:r>
              <a:rPr b="1" lang="en-US" sz="40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700" name="Google Shape;1700;p68"/>
          <p:cNvSpPr/>
          <p:nvPr/>
        </p:nvSpPr>
        <p:spPr>
          <a:xfrm flipH="1">
            <a:off x="6092750" y="2344594"/>
            <a:ext cx="4614197" cy="3262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Algunos consejos sobre cómo demostrar un comportamiento valiente: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Admita cuando no tiene  todas las respuestas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Tome decisiones guiándose por los valores, no por la conveniencia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Manténgase firme cuando surja resistencia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Pruebe nuevas soluciones, aunque puedan fracasar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la experimentación y el aprendizaje</a:t>
            </a:r>
            <a:endParaRPr/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1" name="Google Shape;170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78627" y="0"/>
            <a:ext cx="3513375" cy="462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6" name="Google Shape;170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7658" y="-42825"/>
            <a:ext cx="766433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7" name="Google Shape;1707;p69"/>
          <p:cNvSpPr/>
          <p:nvPr/>
        </p:nvSpPr>
        <p:spPr>
          <a:xfrm>
            <a:off x="883924" y="2798188"/>
            <a:ext cx="2495084" cy="2763363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62A84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8" name="Google Shape;1708;p69"/>
          <p:cNvSpPr/>
          <p:nvPr/>
        </p:nvSpPr>
        <p:spPr>
          <a:xfrm>
            <a:off x="4363127" y="2800638"/>
            <a:ext cx="2495084" cy="2735107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noFill/>
          <a:ln cap="flat" cmpd="sng" w="9525">
            <a:solidFill>
              <a:srgbClr val="0289AE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9" name="Google Shape;1709;p69"/>
          <p:cNvSpPr/>
          <p:nvPr/>
        </p:nvSpPr>
        <p:spPr>
          <a:xfrm>
            <a:off x="7775555" y="2787355"/>
            <a:ext cx="2495883" cy="2888291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3D824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0" name="Google Shape;1710;p69"/>
          <p:cNvSpPr/>
          <p:nvPr/>
        </p:nvSpPr>
        <p:spPr>
          <a:xfrm>
            <a:off x="813537" y="1790509"/>
            <a:ext cx="2634054" cy="1034946"/>
          </a:xfrm>
          <a:custGeom>
            <a:rect b="b" l="l" r="r" t="t"/>
            <a:pathLst>
              <a:path extrusionOk="0" h="1752" w="3506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5" y="0"/>
                  <a:pt x="1752" y="0"/>
                </a:cubicBezTo>
                <a:lnTo>
                  <a:pt x="1752" y="0"/>
                </a:lnTo>
                <a:cubicBezTo>
                  <a:pt x="2720" y="0"/>
                  <a:pt x="3505" y="784"/>
                  <a:pt x="3505" y="1751"/>
                </a:cubicBezTo>
                <a:lnTo>
                  <a:pt x="0" y="1751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1" name="Google Shape;1711;p69"/>
          <p:cNvSpPr/>
          <p:nvPr/>
        </p:nvSpPr>
        <p:spPr>
          <a:xfrm>
            <a:off x="813538" y="5493740"/>
            <a:ext cx="2634054" cy="1037554"/>
          </a:xfrm>
          <a:custGeom>
            <a:rect b="b" l="l" r="r" t="t"/>
            <a:pathLst>
              <a:path extrusionOk="0" h="1753" w="3506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5" y="1752"/>
                  <a:pt x="1752" y="1752"/>
                </a:cubicBezTo>
                <a:lnTo>
                  <a:pt x="1752" y="1752"/>
                </a:lnTo>
                <a:cubicBezTo>
                  <a:pt x="2720" y="1752"/>
                  <a:pt x="3505" y="968"/>
                  <a:pt x="3505" y="0"/>
                </a:cubicBezTo>
                <a:lnTo>
                  <a:pt x="0" y="0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2" name="Google Shape;1712;p69"/>
          <p:cNvSpPr/>
          <p:nvPr/>
        </p:nvSpPr>
        <p:spPr>
          <a:xfrm>
            <a:off x="4294545" y="1790509"/>
            <a:ext cx="2634053" cy="1034946"/>
          </a:xfrm>
          <a:custGeom>
            <a:rect b="b" l="l" r="r" t="t"/>
            <a:pathLst>
              <a:path extrusionOk="0" h="1752" w="3504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1" y="0"/>
                </a:cubicBezTo>
                <a:lnTo>
                  <a:pt x="1751" y="0"/>
                </a:lnTo>
                <a:cubicBezTo>
                  <a:pt x="2719" y="0"/>
                  <a:pt x="3503" y="784"/>
                  <a:pt x="3503" y="1751"/>
                </a:cubicBezTo>
                <a:lnTo>
                  <a:pt x="0" y="1751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3" name="Google Shape;1713;p69"/>
          <p:cNvSpPr/>
          <p:nvPr/>
        </p:nvSpPr>
        <p:spPr>
          <a:xfrm>
            <a:off x="4294546" y="5493740"/>
            <a:ext cx="2634053" cy="1037554"/>
          </a:xfrm>
          <a:custGeom>
            <a:rect b="b" l="l" r="r" t="t"/>
            <a:pathLst>
              <a:path extrusionOk="0" h="1753" w="3504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1" y="1752"/>
                </a:cubicBezTo>
                <a:lnTo>
                  <a:pt x="1751" y="1752"/>
                </a:lnTo>
                <a:cubicBezTo>
                  <a:pt x="2719" y="1752"/>
                  <a:pt x="3503" y="968"/>
                  <a:pt x="3503" y="0"/>
                </a:cubicBezTo>
                <a:lnTo>
                  <a:pt x="0" y="0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4" name="Google Shape;1714;p69"/>
          <p:cNvSpPr/>
          <p:nvPr/>
        </p:nvSpPr>
        <p:spPr>
          <a:xfrm>
            <a:off x="7705166" y="1790509"/>
            <a:ext cx="2634052" cy="1034946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5" name="Google Shape;1715;p69"/>
          <p:cNvSpPr/>
          <p:nvPr/>
        </p:nvSpPr>
        <p:spPr>
          <a:xfrm>
            <a:off x="7705167" y="5493740"/>
            <a:ext cx="2634051" cy="1037554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6" name="Google Shape;1716;p69"/>
          <p:cNvSpPr txBox="1"/>
          <p:nvPr/>
        </p:nvSpPr>
        <p:spPr>
          <a:xfrm>
            <a:off x="880532" y="1983597"/>
            <a:ext cx="2544497" cy="638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Demostrar compromiso</a:t>
            </a:r>
            <a:endParaRPr/>
          </a:p>
        </p:txBody>
      </p:sp>
      <p:sp>
        <p:nvSpPr>
          <p:cNvPr id="1717" name="Google Shape;1717;p69"/>
          <p:cNvSpPr txBox="1"/>
          <p:nvPr/>
        </p:nvSpPr>
        <p:spPr>
          <a:xfrm>
            <a:off x="4451598" y="2035706"/>
            <a:ext cx="2282148" cy="638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Liderar 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 el ejemplo</a:t>
            </a:r>
            <a:endParaRPr/>
          </a:p>
        </p:txBody>
      </p:sp>
      <p:sp>
        <p:nvSpPr>
          <p:cNvPr id="1718" name="Google Shape;1718;p69"/>
          <p:cNvSpPr txBox="1"/>
          <p:nvPr/>
        </p:nvSpPr>
        <p:spPr>
          <a:xfrm>
            <a:off x="7838019" y="2033614"/>
            <a:ext cx="2427301" cy="638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Mantener 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nivel de energía</a:t>
            </a:r>
            <a:endParaRPr/>
          </a:p>
        </p:txBody>
      </p:sp>
      <p:grpSp>
        <p:nvGrpSpPr>
          <p:cNvPr id="1719" name="Google Shape;1719;p69"/>
          <p:cNvGrpSpPr/>
          <p:nvPr/>
        </p:nvGrpSpPr>
        <p:grpSpPr>
          <a:xfrm>
            <a:off x="1771987" y="5602697"/>
            <a:ext cx="761585" cy="771796"/>
            <a:chOff x="2899351" y="1724980"/>
            <a:chExt cx="3364829" cy="3409943"/>
          </a:xfrm>
        </p:grpSpPr>
        <p:sp>
          <p:nvSpPr>
            <p:cNvPr id="1720" name="Google Shape;1720;p69"/>
            <p:cNvSpPr/>
            <p:nvPr/>
          </p:nvSpPr>
          <p:spPr>
            <a:xfrm>
              <a:off x="4465966" y="4201996"/>
              <a:ext cx="209518" cy="502638"/>
            </a:xfrm>
            <a:custGeom>
              <a:rect b="b" l="l" r="r" t="t"/>
              <a:pathLst>
                <a:path extrusionOk="0" h="502638" w="209518">
                  <a:moveTo>
                    <a:pt x="105153" y="502638"/>
                  </a:moveTo>
                  <a:cubicBezTo>
                    <a:pt x="68035" y="415057"/>
                    <a:pt x="33772" y="337948"/>
                    <a:pt x="1412" y="258935"/>
                  </a:cubicBezTo>
                  <a:cubicBezTo>
                    <a:pt x="-1443" y="251319"/>
                    <a:pt x="461" y="239895"/>
                    <a:pt x="3316" y="232280"/>
                  </a:cubicBezTo>
                  <a:cubicBezTo>
                    <a:pt x="35675" y="156122"/>
                    <a:pt x="68035" y="79965"/>
                    <a:pt x="102297" y="0"/>
                  </a:cubicBezTo>
                  <a:cubicBezTo>
                    <a:pt x="108008" y="8568"/>
                    <a:pt x="112767" y="13327"/>
                    <a:pt x="114670" y="19039"/>
                  </a:cubicBezTo>
                  <a:cubicBezTo>
                    <a:pt x="145126" y="88533"/>
                    <a:pt x="174630" y="158026"/>
                    <a:pt x="204134" y="227520"/>
                  </a:cubicBezTo>
                  <a:cubicBezTo>
                    <a:pt x="207941" y="237040"/>
                    <a:pt x="211748" y="251319"/>
                    <a:pt x="207941" y="260839"/>
                  </a:cubicBezTo>
                  <a:cubicBezTo>
                    <a:pt x="176534" y="338900"/>
                    <a:pt x="143223" y="416009"/>
                    <a:pt x="105153" y="5026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21" name="Google Shape;1721;p69"/>
            <p:cNvGrpSpPr/>
            <p:nvPr/>
          </p:nvGrpSpPr>
          <p:grpSpPr>
            <a:xfrm>
              <a:off x="2899351" y="1724980"/>
              <a:ext cx="3364829" cy="3409943"/>
              <a:chOff x="2899351" y="1724980"/>
              <a:chExt cx="3364829" cy="3409943"/>
            </a:xfrm>
          </p:grpSpPr>
          <p:sp>
            <p:nvSpPr>
              <p:cNvPr id="1722" name="Google Shape;1722;p69"/>
              <p:cNvSpPr/>
              <p:nvPr/>
            </p:nvSpPr>
            <p:spPr>
              <a:xfrm>
                <a:off x="3238658" y="2222541"/>
                <a:ext cx="2793401" cy="2672486"/>
              </a:xfrm>
              <a:custGeom>
                <a:rect b="b" l="l" r="r" t="t"/>
                <a:pathLst>
                  <a:path extrusionOk="0" h="2672486" w="2793401">
                    <a:moveTo>
                      <a:pt x="2662550" y="1257865"/>
                    </a:moveTo>
                    <a:cubicBezTo>
                      <a:pt x="2515029" y="1257865"/>
                      <a:pt x="2372267" y="1257865"/>
                      <a:pt x="2228554" y="1257865"/>
                    </a:cubicBezTo>
                    <a:cubicBezTo>
                      <a:pt x="2228554" y="1220738"/>
                      <a:pt x="2228554" y="1185515"/>
                      <a:pt x="2228554" y="1145533"/>
                    </a:cubicBezTo>
                    <a:cubicBezTo>
                      <a:pt x="2363701" y="1145533"/>
                      <a:pt x="2499801" y="1145533"/>
                      <a:pt x="2638756" y="1145533"/>
                    </a:cubicBezTo>
                    <a:cubicBezTo>
                      <a:pt x="2591169" y="959899"/>
                      <a:pt x="2509319" y="797113"/>
                      <a:pt x="2393206" y="646702"/>
                    </a:cubicBezTo>
                    <a:cubicBezTo>
                      <a:pt x="2348474" y="676213"/>
                      <a:pt x="2304693" y="704772"/>
                      <a:pt x="2258058" y="735235"/>
                    </a:cubicBezTo>
                    <a:cubicBezTo>
                      <a:pt x="2237119" y="703820"/>
                      <a:pt x="2217133" y="674309"/>
                      <a:pt x="2195243" y="640991"/>
                    </a:cubicBezTo>
                    <a:cubicBezTo>
                      <a:pt x="2236168" y="613384"/>
                      <a:pt x="2276141" y="585777"/>
                      <a:pt x="2315163" y="559121"/>
                    </a:cubicBezTo>
                    <a:cubicBezTo>
                      <a:pt x="2239023" y="458213"/>
                      <a:pt x="2013459" y="292571"/>
                      <a:pt x="1900201" y="253540"/>
                    </a:cubicBezTo>
                    <a:cubicBezTo>
                      <a:pt x="1873552" y="293523"/>
                      <a:pt x="1846903" y="333505"/>
                      <a:pt x="1817399" y="377296"/>
                    </a:cubicBezTo>
                    <a:cubicBezTo>
                      <a:pt x="1785992" y="356353"/>
                      <a:pt x="1755536" y="336361"/>
                      <a:pt x="1723177" y="314466"/>
                    </a:cubicBezTo>
                    <a:cubicBezTo>
                      <a:pt x="1746970" y="277339"/>
                      <a:pt x="1769812" y="243069"/>
                      <a:pt x="1794557" y="205942"/>
                    </a:cubicBezTo>
                    <a:cubicBezTo>
                      <a:pt x="1658458" y="152632"/>
                      <a:pt x="1519503" y="126929"/>
                      <a:pt x="1371982" y="119313"/>
                    </a:cubicBezTo>
                    <a:cubicBezTo>
                      <a:pt x="1371982" y="270676"/>
                      <a:pt x="1371982" y="420134"/>
                      <a:pt x="1371982" y="572449"/>
                    </a:cubicBezTo>
                    <a:cubicBezTo>
                      <a:pt x="1332009" y="572449"/>
                      <a:pt x="1297746" y="572449"/>
                      <a:pt x="1257773" y="572449"/>
                    </a:cubicBezTo>
                    <a:cubicBezTo>
                      <a:pt x="1257773" y="423942"/>
                      <a:pt x="1257773" y="274484"/>
                      <a:pt x="1257773" y="122169"/>
                    </a:cubicBezTo>
                    <a:cubicBezTo>
                      <a:pt x="1083603" y="129785"/>
                      <a:pt x="922758" y="172623"/>
                      <a:pt x="768575" y="251636"/>
                    </a:cubicBezTo>
                    <a:cubicBezTo>
                      <a:pt x="795224" y="292571"/>
                      <a:pt x="820921" y="330650"/>
                      <a:pt x="847570" y="371584"/>
                    </a:cubicBezTo>
                    <a:cubicBezTo>
                      <a:pt x="816163" y="392527"/>
                      <a:pt x="786659" y="412519"/>
                      <a:pt x="753348" y="434414"/>
                    </a:cubicBezTo>
                    <a:cubicBezTo>
                      <a:pt x="724795" y="392527"/>
                      <a:pt x="697194" y="352545"/>
                      <a:pt x="668642" y="308754"/>
                    </a:cubicBezTo>
                    <a:cubicBezTo>
                      <a:pt x="522073" y="402999"/>
                      <a:pt x="402153" y="522947"/>
                      <a:pt x="306979" y="670502"/>
                    </a:cubicBezTo>
                    <a:cubicBezTo>
                      <a:pt x="348856" y="699061"/>
                      <a:pt x="388829" y="725716"/>
                      <a:pt x="432609" y="755227"/>
                    </a:cubicBezTo>
                    <a:cubicBezTo>
                      <a:pt x="411671" y="786641"/>
                      <a:pt x="391684" y="817104"/>
                      <a:pt x="369794" y="850423"/>
                    </a:cubicBezTo>
                    <a:cubicBezTo>
                      <a:pt x="328869" y="823768"/>
                      <a:pt x="290799" y="798065"/>
                      <a:pt x="249874" y="771410"/>
                    </a:cubicBezTo>
                    <a:cubicBezTo>
                      <a:pt x="188010" y="889454"/>
                      <a:pt x="150892" y="1011306"/>
                      <a:pt x="129954" y="1143629"/>
                    </a:cubicBezTo>
                    <a:cubicBezTo>
                      <a:pt x="276523" y="1143629"/>
                      <a:pt x="422140" y="1143629"/>
                      <a:pt x="569661" y="1143629"/>
                    </a:cubicBezTo>
                    <a:cubicBezTo>
                      <a:pt x="569661" y="1183612"/>
                      <a:pt x="569661" y="1219786"/>
                      <a:pt x="569661" y="1258817"/>
                    </a:cubicBezTo>
                    <a:cubicBezTo>
                      <a:pt x="420236" y="1258817"/>
                      <a:pt x="271764" y="1258817"/>
                      <a:pt x="118533" y="1258817"/>
                    </a:cubicBezTo>
                    <a:cubicBezTo>
                      <a:pt x="109967" y="1386380"/>
                      <a:pt x="126147" y="1507280"/>
                      <a:pt x="157555" y="1630084"/>
                    </a:cubicBezTo>
                    <a:cubicBezTo>
                      <a:pt x="212756" y="1602477"/>
                      <a:pt x="264150" y="1577726"/>
                      <a:pt x="317448" y="1551071"/>
                    </a:cubicBezTo>
                    <a:cubicBezTo>
                      <a:pt x="334579" y="1584389"/>
                      <a:pt x="349807" y="1615804"/>
                      <a:pt x="367890" y="1651979"/>
                    </a:cubicBezTo>
                    <a:cubicBezTo>
                      <a:pt x="309834" y="1681490"/>
                      <a:pt x="253681" y="1710049"/>
                      <a:pt x="192769" y="1740512"/>
                    </a:cubicBezTo>
                    <a:cubicBezTo>
                      <a:pt x="267005" y="1938521"/>
                      <a:pt x="386925" y="2102259"/>
                      <a:pt x="549674" y="2240294"/>
                    </a:cubicBezTo>
                    <a:cubicBezTo>
                      <a:pt x="525880" y="2268853"/>
                      <a:pt x="502087" y="2297412"/>
                      <a:pt x="477341" y="2326923"/>
                    </a:cubicBezTo>
                    <a:cubicBezTo>
                      <a:pt x="379311" y="2246958"/>
                      <a:pt x="295558" y="2156521"/>
                      <a:pt x="227032" y="2052757"/>
                    </a:cubicBezTo>
                    <a:cubicBezTo>
                      <a:pt x="-245986" y="1344494"/>
                      <a:pt x="49055" y="399191"/>
                      <a:pt x="843763" y="91706"/>
                    </a:cubicBezTo>
                    <a:cubicBezTo>
                      <a:pt x="1200668" y="-46329"/>
                      <a:pt x="1558525" y="-24434"/>
                      <a:pt x="1904008" y="129785"/>
                    </a:cubicBezTo>
                    <a:cubicBezTo>
                      <a:pt x="2362750" y="335409"/>
                      <a:pt x="2659694" y="687637"/>
                      <a:pt x="2758676" y="1181707"/>
                    </a:cubicBezTo>
                    <a:cubicBezTo>
                      <a:pt x="2877644" y="1776686"/>
                      <a:pt x="2689199" y="2271709"/>
                      <a:pt x="2219988" y="2658207"/>
                    </a:cubicBezTo>
                    <a:cubicBezTo>
                      <a:pt x="2214277" y="2662967"/>
                      <a:pt x="2208567" y="2665823"/>
                      <a:pt x="2200953" y="2672487"/>
                    </a:cubicBezTo>
                    <a:cubicBezTo>
                      <a:pt x="2178111" y="2642024"/>
                      <a:pt x="2156221" y="2612513"/>
                      <a:pt x="2134331" y="2583954"/>
                    </a:cubicBezTo>
                    <a:cubicBezTo>
                      <a:pt x="2177159" y="2546827"/>
                      <a:pt x="2218084" y="2512557"/>
                      <a:pt x="2257106" y="2475430"/>
                    </a:cubicBezTo>
                    <a:cubicBezTo>
                      <a:pt x="2295176" y="2438303"/>
                      <a:pt x="2331342" y="2399272"/>
                      <a:pt x="2371316" y="2357386"/>
                    </a:cubicBezTo>
                    <a:cubicBezTo>
                      <a:pt x="2329439" y="2328827"/>
                      <a:pt x="2291369" y="2303124"/>
                      <a:pt x="2250444" y="2275517"/>
                    </a:cubicBezTo>
                    <a:cubicBezTo>
                      <a:pt x="2271382" y="2244102"/>
                      <a:pt x="2291369" y="2213639"/>
                      <a:pt x="2312307" y="2181272"/>
                    </a:cubicBezTo>
                    <a:cubicBezTo>
                      <a:pt x="2355136" y="2208879"/>
                      <a:pt x="2395109" y="2235534"/>
                      <a:pt x="2437938" y="2263141"/>
                    </a:cubicBezTo>
                    <a:cubicBezTo>
                      <a:pt x="2545485" y="2107971"/>
                      <a:pt x="2615914" y="1939473"/>
                      <a:pt x="2653032" y="1752887"/>
                    </a:cubicBezTo>
                    <a:cubicBezTo>
                      <a:pt x="2599735" y="1738608"/>
                      <a:pt x="2548340" y="1725280"/>
                      <a:pt x="2495043" y="1711953"/>
                    </a:cubicBezTo>
                    <a:cubicBezTo>
                      <a:pt x="2504560" y="1675778"/>
                      <a:pt x="2513126" y="1641507"/>
                      <a:pt x="2522643" y="1603429"/>
                    </a:cubicBezTo>
                    <a:cubicBezTo>
                      <a:pt x="2572134" y="1614852"/>
                      <a:pt x="2619721" y="1626276"/>
                      <a:pt x="2670164" y="1638651"/>
                    </a:cubicBezTo>
                    <a:cubicBezTo>
                      <a:pt x="2690150" y="1510136"/>
                      <a:pt x="2684440" y="1385428"/>
                      <a:pt x="2662550" y="125786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3" name="Google Shape;1723;p69"/>
              <p:cNvSpPr/>
              <p:nvPr/>
            </p:nvSpPr>
            <p:spPr>
              <a:xfrm>
                <a:off x="3869758" y="3084114"/>
                <a:ext cx="1368081" cy="2050809"/>
              </a:xfrm>
              <a:custGeom>
                <a:rect b="b" l="l" r="r" t="t"/>
                <a:pathLst>
                  <a:path extrusionOk="0" h="2050809" w="1368081">
                    <a:moveTo>
                      <a:pt x="987383" y="927489"/>
                    </a:moveTo>
                    <a:cubicBezTo>
                      <a:pt x="1137759" y="974135"/>
                      <a:pt x="1248162" y="1063620"/>
                      <a:pt x="1316688" y="1201655"/>
                    </a:cubicBezTo>
                    <a:cubicBezTo>
                      <a:pt x="1349047" y="1266389"/>
                      <a:pt x="1366178" y="1334930"/>
                      <a:pt x="1367130" y="1407280"/>
                    </a:cubicBezTo>
                    <a:cubicBezTo>
                      <a:pt x="1368082" y="1599577"/>
                      <a:pt x="1368082" y="1791874"/>
                      <a:pt x="1368082" y="1984172"/>
                    </a:cubicBezTo>
                    <a:cubicBezTo>
                      <a:pt x="1368082" y="2029866"/>
                      <a:pt x="1346192" y="2050809"/>
                      <a:pt x="1299556" y="2050809"/>
                    </a:cubicBezTo>
                    <a:cubicBezTo>
                      <a:pt x="888402" y="2050809"/>
                      <a:pt x="478199" y="2050809"/>
                      <a:pt x="67045" y="2050809"/>
                    </a:cubicBezTo>
                    <a:cubicBezTo>
                      <a:pt x="19458" y="2050809"/>
                      <a:pt x="423" y="2028914"/>
                      <a:pt x="423" y="1979412"/>
                    </a:cubicBezTo>
                    <a:cubicBezTo>
                      <a:pt x="423" y="1796634"/>
                      <a:pt x="-529" y="1613856"/>
                      <a:pt x="423" y="1431079"/>
                    </a:cubicBezTo>
                    <a:cubicBezTo>
                      <a:pt x="1375" y="1199751"/>
                      <a:pt x="137474" y="1011262"/>
                      <a:pt x="358279" y="936057"/>
                    </a:cubicBezTo>
                    <a:cubicBezTo>
                      <a:pt x="364942" y="934153"/>
                      <a:pt x="370652" y="931297"/>
                      <a:pt x="378266" y="928441"/>
                    </a:cubicBezTo>
                    <a:cubicBezTo>
                      <a:pt x="66093" y="679026"/>
                      <a:pt x="153654" y="290623"/>
                      <a:pt x="344003" y="126885"/>
                    </a:cubicBezTo>
                    <a:cubicBezTo>
                      <a:pt x="552436" y="-53037"/>
                      <a:pt x="864608" y="-41613"/>
                      <a:pt x="1057813" y="161156"/>
                    </a:cubicBezTo>
                    <a:cubicBezTo>
                      <a:pt x="1247210" y="359165"/>
                      <a:pt x="1259583" y="711392"/>
                      <a:pt x="987383" y="927489"/>
                    </a:cubicBezTo>
                    <a:close/>
                    <a:moveTo>
                      <a:pt x="773241" y="1027445"/>
                    </a:moveTo>
                    <a:cubicBezTo>
                      <a:pt x="777999" y="1039821"/>
                      <a:pt x="782758" y="1052196"/>
                      <a:pt x="787517" y="1063620"/>
                    </a:cubicBezTo>
                    <a:cubicBezTo>
                      <a:pt x="825587" y="1152153"/>
                      <a:pt x="864608" y="1239734"/>
                      <a:pt x="899823" y="1329219"/>
                    </a:cubicBezTo>
                    <a:cubicBezTo>
                      <a:pt x="908389" y="1351114"/>
                      <a:pt x="909340" y="1381577"/>
                      <a:pt x="900775" y="1402520"/>
                    </a:cubicBezTo>
                    <a:cubicBezTo>
                      <a:pt x="850332" y="1528180"/>
                      <a:pt x="795131" y="1650983"/>
                      <a:pt x="742785" y="1775691"/>
                    </a:cubicBezTo>
                    <a:cubicBezTo>
                      <a:pt x="731364" y="1801394"/>
                      <a:pt x="717088" y="1821385"/>
                      <a:pt x="686632" y="1822337"/>
                    </a:cubicBezTo>
                    <a:cubicBezTo>
                      <a:pt x="654272" y="1823289"/>
                      <a:pt x="639044" y="1802346"/>
                      <a:pt x="626672" y="1775691"/>
                    </a:cubicBezTo>
                    <a:cubicBezTo>
                      <a:pt x="574326" y="1650983"/>
                      <a:pt x="521028" y="1527228"/>
                      <a:pt x="466779" y="1403472"/>
                    </a:cubicBezTo>
                    <a:cubicBezTo>
                      <a:pt x="455358" y="1377769"/>
                      <a:pt x="456309" y="1353970"/>
                      <a:pt x="467730" y="1328267"/>
                    </a:cubicBezTo>
                    <a:cubicBezTo>
                      <a:pt x="506752" y="1240686"/>
                      <a:pt x="543870" y="1152153"/>
                      <a:pt x="581940" y="1063620"/>
                    </a:cubicBezTo>
                    <a:cubicBezTo>
                      <a:pt x="586698" y="1052196"/>
                      <a:pt x="591457" y="1039821"/>
                      <a:pt x="597168" y="1024589"/>
                    </a:cubicBezTo>
                    <a:cubicBezTo>
                      <a:pt x="571471" y="1024589"/>
                      <a:pt x="550532" y="1024589"/>
                      <a:pt x="528642" y="1024589"/>
                    </a:cubicBezTo>
                    <a:cubicBezTo>
                      <a:pt x="287850" y="1025541"/>
                      <a:pt x="115584" y="1197847"/>
                      <a:pt x="114633" y="1436791"/>
                    </a:cubicBezTo>
                    <a:cubicBezTo>
                      <a:pt x="114633" y="1591009"/>
                      <a:pt x="114633" y="1745228"/>
                      <a:pt x="114633" y="1900398"/>
                    </a:cubicBezTo>
                    <a:cubicBezTo>
                      <a:pt x="114633" y="1911822"/>
                      <a:pt x="115584" y="1923246"/>
                      <a:pt x="116536" y="1934669"/>
                    </a:cubicBezTo>
                    <a:cubicBezTo>
                      <a:pt x="497234" y="1934669"/>
                      <a:pt x="875078" y="1934669"/>
                      <a:pt x="1253872" y="1934669"/>
                    </a:cubicBezTo>
                    <a:cubicBezTo>
                      <a:pt x="1253872" y="1751892"/>
                      <a:pt x="1256727" y="1571018"/>
                      <a:pt x="1251969" y="1391096"/>
                    </a:cubicBezTo>
                    <a:cubicBezTo>
                      <a:pt x="1251017" y="1345402"/>
                      <a:pt x="1234837" y="1296852"/>
                      <a:pt x="1215802" y="1254965"/>
                    </a:cubicBezTo>
                    <a:cubicBezTo>
                      <a:pt x="1139663" y="1090275"/>
                      <a:pt x="975962" y="1007454"/>
                      <a:pt x="773241" y="1027445"/>
                    </a:cubicBezTo>
                    <a:close/>
                    <a:moveTo>
                      <a:pt x="687584" y="351549"/>
                    </a:moveTo>
                    <a:cubicBezTo>
                      <a:pt x="554339" y="350597"/>
                      <a:pt x="431564" y="382012"/>
                      <a:pt x="315451" y="441034"/>
                    </a:cubicBezTo>
                    <a:cubicBezTo>
                      <a:pt x="293561" y="452457"/>
                      <a:pt x="285947" y="466737"/>
                      <a:pt x="284995" y="491488"/>
                    </a:cubicBezTo>
                    <a:cubicBezTo>
                      <a:pt x="275478" y="718056"/>
                      <a:pt x="455358" y="908450"/>
                      <a:pt x="680921" y="910353"/>
                    </a:cubicBezTo>
                    <a:cubicBezTo>
                      <a:pt x="908389" y="911305"/>
                      <a:pt x="1091124" y="721864"/>
                      <a:pt x="1082558" y="493392"/>
                    </a:cubicBezTo>
                    <a:cubicBezTo>
                      <a:pt x="1081606" y="465785"/>
                      <a:pt x="1071137" y="451506"/>
                      <a:pt x="1047343" y="439130"/>
                    </a:cubicBezTo>
                    <a:cubicBezTo>
                      <a:pt x="933134" y="381060"/>
                      <a:pt x="813214" y="351549"/>
                      <a:pt x="687584" y="351549"/>
                    </a:cubicBezTo>
                    <a:close/>
                    <a:moveTo>
                      <a:pt x="1014984" y="295383"/>
                    </a:moveTo>
                    <a:cubicBezTo>
                      <a:pt x="929327" y="168772"/>
                      <a:pt x="811310" y="104990"/>
                      <a:pt x="659031" y="113558"/>
                    </a:cubicBezTo>
                    <a:cubicBezTo>
                      <a:pt x="527690" y="121173"/>
                      <a:pt x="425853" y="184955"/>
                      <a:pt x="352569" y="295383"/>
                    </a:cubicBezTo>
                    <a:cubicBezTo>
                      <a:pt x="574326" y="216370"/>
                      <a:pt x="794179" y="217322"/>
                      <a:pt x="1014984" y="295383"/>
                    </a:cubicBezTo>
                    <a:close/>
                    <a:moveTo>
                      <a:pt x="683777" y="1620520"/>
                    </a:moveTo>
                    <a:cubicBezTo>
                      <a:pt x="720895" y="1532939"/>
                      <a:pt x="755158" y="1456782"/>
                      <a:pt x="786565" y="1378721"/>
                    </a:cubicBezTo>
                    <a:cubicBezTo>
                      <a:pt x="790372" y="1369201"/>
                      <a:pt x="787517" y="1355874"/>
                      <a:pt x="782758" y="1345402"/>
                    </a:cubicBezTo>
                    <a:cubicBezTo>
                      <a:pt x="753254" y="1275908"/>
                      <a:pt x="723750" y="1206415"/>
                      <a:pt x="693294" y="1136922"/>
                    </a:cubicBezTo>
                    <a:cubicBezTo>
                      <a:pt x="690439" y="1131210"/>
                      <a:pt x="686632" y="1126450"/>
                      <a:pt x="680921" y="1117882"/>
                    </a:cubicBezTo>
                    <a:cubicBezTo>
                      <a:pt x="646658" y="1197847"/>
                      <a:pt x="613347" y="1274005"/>
                      <a:pt x="581940" y="1350162"/>
                    </a:cubicBezTo>
                    <a:cubicBezTo>
                      <a:pt x="578133" y="1357778"/>
                      <a:pt x="576229" y="1369201"/>
                      <a:pt x="580036" y="1376817"/>
                    </a:cubicBezTo>
                    <a:cubicBezTo>
                      <a:pt x="612396" y="1455830"/>
                      <a:pt x="646658" y="1532939"/>
                      <a:pt x="683777" y="16205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4" name="Google Shape;1724;p69"/>
              <p:cNvSpPr/>
              <p:nvPr/>
            </p:nvSpPr>
            <p:spPr>
              <a:xfrm>
                <a:off x="2899351" y="1724980"/>
                <a:ext cx="3364829" cy="3213838"/>
              </a:xfrm>
              <a:custGeom>
                <a:rect b="b" l="l" r="r" t="t"/>
                <a:pathLst>
                  <a:path extrusionOk="0" h="3213838" w="3364829">
                    <a:moveTo>
                      <a:pt x="3108452" y="209433"/>
                    </a:moveTo>
                    <a:cubicBezTo>
                      <a:pt x="3050395" y="170402"/>
                      <a:pt x="2993291" y="132323"/>
                      <a:pt x="2934283" y="92341"/>
                    </a:cubicBezTo>
                    <a:cubicBezTo>
                      <a:pt x="2956173" y="59974"/>
                      <a:pt x="2975207" y="30463"/>
                      <a:pt x="2996146" y="0"/>
                    </a:cubicBezTo>
                    <a:cubicBezTo>
                      <a:pt x="3004712" y="4760"/>
                      <a:pt x="3012326" y="7616"/>
                      <a:pt x="3018988" y="12376"/>
                    </a:cubicBezTo>
                    <a:cubicBezTo>
                      <a:pt x="3120825" y="79965"/>
                      <a:pt x="3222661" y="147555"/>
                      <a:pt x="3323547" y="216096"/>
                    </a:cubicBezTo>
                    <a:cubicBezTo>
                      <a:pt x="3378748" y="253223"/>
                      <a:pt x="3378748" y="295110"/>
                      <a:pt x="3322595" y="332236"/>
                    </a:cubicBezTo>
                    <a:cubicBezTo>
                      <a:pt x="3215048" y="403634"/>
                      <a:pt x="3107500" y="475983"/>
                      <a:pt x="2997098" y="549285"/>
                    </a:cubicBezTo>
                    <a:cubicBezTo>
                      <a:pt x="2975207" y="516918"/>
                      <a:pt x="2955221" y="486455"/>
                      <a:pt x="2934283" y="455040"/>
                    </a:cubicBezTo>
                    <a:cubicBezTo>
                      <a:pt x="2994242" y="415057"/>
                      <a:pt x="3051347" y="376027"/>
                      <a:pt x="3108452" y="337948"/>
                    </a:cubicBezTo>
                    <a:cubicBezTo>
                      <a:pt x="3107500" y="336044"/>
                      <a:pt x="3106549" y="334140"/>
                      <a:pt x="3106549" y="331284"/>
                    </a:cubicBezTo>
                    <a:cubicBezTo>
                      <a:pt x="3096079" y="331284"/>
                      <a:pt x="3086562" y="331284"/>
                      <a:pt x="3076093" y="331284"/>
                    </a:cubicBezTo>
                    <a:cubicBezTo>
                      <a:pt x="2585943" y="331284"/>
                      <a:pt x="2095794" y="330332"/>
                      <a:pt x="1604693" y="331284"/>
                    </a:cubicBezTo>
                    <a:cubicBezTo>
                      <a:pt x="957506" y="332236"/>
                      <a:pt x="398831" y="733966"/>
                      <a:pt x="191351" y="1344177"/>
                    </a:cubicBezTo>
                    <a:cubicBezTo>
                      <a:pt x="-32309" y="2003889"/>
                      <a:pt x="245600" y="2744519"/>
                      <a:pt x="848055" y="3093891"/>
                    </a:cubicBezTo>
                    <a:cubicBezTo>
                      <a:pt x="858525" y="3099603"/>
                      <a:pt x="868042" y="3106266"/>
                      <a:pt x="882318" y="3113882"/>
                    </a:cubicBezTo>
                    <a:cubicBezTo>
                      <a:pt x="864235" y="3146249"/>
                      <a:pt x="847104" y="3177664"/>
                      <a:pt x="827117" y="3213839"/>
                    </a:cubicBezTo>
                    <a:cubicBezTo>
                      <a:pt x="792854" y="3192895"/>
                      <a:pt x="760495" y="3174808"/>
                      <a:pt x="729087" y="3154817"/>
                    </a:cubicBezTo>
                    <a:cubicBezTo>
                      <a:pt x="310319" y="2873987"/>
                      <a:pt x="65720" y="2482728"/>
                      <a:pt x="9567" y="1981042"/>
                    </a:cubicBezTo>
                    <a:cubicBezTo>
                      <a:pt x="-69428" y="1270875"/>
                      <a:pt x="347437" y="590219"/>
                      <a:pt x="1012707" y="328428"/>
                    </a:cubicBezTo>
                    <a:cubicBezTo>
                      <a:pt x="1205912" y="252271"/>
                      <a:pt x="1406730" y="216096"/>
                      <a:pt x="1614211" y="217048"/>
                    </a:cubicBezTo>
                    <a:cubicBezTo>
                      <a:pt x="2098650" y="217048"/>
                      <a:pt x="2583088" y="217048"/>
                      <a:pt x="3067527" y="217048"/>
                    </a:cubicBezTo>
                    <a:cubicBezTo>
                      <a:pt x="3080851" y="217048"/>
                      <a:pt x="3093224" y="217048"/>
                      <a:pt x="3106549" y="217048"/>
                    </a:cubicBezTo>
                    <a:cubicBezTo>
                      <a:pt x="3107500" y="214192"/>
                      <a:pt x="3107500" y="212289"/>
                      <a:pt x="3108452" y="2094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5" name="Google Shape;1725;p69"/>
              <p:cNvSpPr/>
              <p:nvPr/>
            </p:nvSpPr>
            <p:spPr>
              <a:xfrm>
                <a:off x="4212810" y="3594642"/>
                <a:ext cx="281716" cy="142806"/>
              </a:xfrm>
              <a:custGeom>
                <a:rect b="b" l="l" r="r" t="t"/>
                <a:pathLst>
                  <a:path extrusionOk="0" h="142806" w="281716">
                    <a:moveTo>
                      <a:pt x="0" y="952"/>
                    </a:moveTo>
                    <a:cubicBezTo>
                      <a:pt x="33311" y="952"/>
                      <a:pt x="63767" y="0"/>
                      <a:pt x="94223" y="952"/>
                    </a:cubicBezTo>
                    <a:cubicBezTo>
                      <a:pt x="100885" y="952"/>
                      <a:pt x="110402" y="4760"/>
                      <a:pt x="114210" y="10472"/>
                    </a:cubicBezTo>
                    <a:cubicBezTo>
                      <a:pt x="132293" y="35223"/>
                      <a:pt x="148472" y="36175"/>
                      <a:pt x="167507" y="11424"/>
                    </a:cubicBezTo>
                    <a:cubicBezTo>
                      <a:pt x="171314" y="5712"/>
                      <a:pt x="179880" y="952"/>
                      <a:pt x="186542" y="952"/>
                    </a:cubicBezTo>
                    <a:cubicBezTo>
                      <a:pt x="217950" y="0"/>
                      <a:pt x="250309" y="0"/>
                      <a:pt x="281717" y="0"/>
                    </a:cubicBezTo>
                    <a:cubicBezTo>
                      <a:pt x="279813" y="81869"/>
                      <a:pt x="218902" y="141843"/>
                      <a:pt x="141810" y="142795"/>
                    </a:cubicBezTo>
                    <a:cubicBezTo>
                      <a:pt x="64719" y="143747"/>
                      <a:pt x="3807" y="84725"/>
                      <a:pt x="0" y="95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6" name="Google Shape;1726;p69"/>
              <p:cNvSpPr/>
              <p:nvPr/>
            </p:nvSpPr>
            <p:spPr>
              <a:xfrm>
                <a:off x="4612543" y="3594584"/>
                <a:ext cx="281716" cy="143804"/>
              </a:xfrm>
              <a:custGeom>
                <a:rect b="b" l="l" r="r" t="t"/>
                <a:pathLst>
                  <a:path extrusionOk="0" h="143804" w="281716">
                    <a:moveTo>
                      <a:pt x="0" y="1009"/>
                    </a:moveTo>
                    <a:cubicBezTo>
                      <a:pt x="33311" y="1009"/>
                      <a:pt x="63767" y="57"/>
                      <a:pt x="94223" y="1961"/>
                    </a:cubicBezTo>
                    <a:cubicBezTo>
                      <a:pt x="102789" y="2913"/>
                      <a:pt x="109451" y="13385"/>
                      <a:pt x="118017" y="16241"/>
                    </a:cubicBezTo>
                    <a:cubicBezTo>
                      <a:pt x="129437" y="21000"/>
                      <a:pt x="151328" y="27664"/>
                      <a:pt x="154183" y="23856"/>
                    </a:cubicBezTo>
                    <a:cubicBezTo>
                      <a:pt x="175121" y="-10415"/>
                      <a:pt x="207481" y="2913"/>
                      <a:pt x="236033" y="1009"/>
                    </a:cubicBezTo>
                    <a:cubicBezTo>
                      <a:pt x="251261" y="57"/>
                      <a:pt x="266489" y="1009"/>
                      <a:pt x="281717" y="1009"/>
                    </a:cubicBezTo>
                    <a:cubicBezTo>
                      <a:pt x="279814" y="82878"/>
                      <a:pt x="218902" y="142852"/>
                      <a:pt x="141810" y="143804"/>
                    </a:cubicBezTo>
                    <a:cubicBezTo>
                      <a:pt x="63767" y="143804"/>
                      <a:pt x="3807" y="84782"/>
                      <a:pt x="0" y="100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27" name="Google Shape;1727;p69"/>
          <p:cNvGrpSpPr/>
          <p:nvPr/>
        </p:nvGrpSpPr>
        <p:grpSpPr>
          <a:xfrm>
            <a:off x="5257800" y="5622160"/>
            <a:ext cx="734238" cy="727207"/>
            <a:chOff x="6378762" y="1754705"/>
            <a:chExt cx="1008541" cy="998883"/>
          </a:xfrm>
        </p:grpSpPr>
        <p:sp>
          <p:nvSpPr>
            <p:cNvPr id="1728" name="Google Shape;1728;p69"/>
            <p:cNvSpPr/>
            <p:nvPr/>
          </p:nvSpPr>
          <p:spPr>
            <a:xfrm>
              <a:off x="6378762" y="1754705"/>
              <a:ext cx="1008541" cy="998883"/>
            </a:xfrm>
            <a:custGeom>
              <a:rect b="b" l="l" r="r" t="t"/>
              <a:pathLst>
                <a:path extrusionOk="0" h="1008269" w="1008541">
                  <a:moveTo>
                    <a:pt x="92873" y="366995"/>
                  </a:moveTo>
                  <a:cubicBezTo>
                    <a:pt x="34488" y="317854"/>
                    <a:pt x="39105" y="245365"/>
                    <a:pt x="75493" y="202740"/>
                  </a:cubicBezTo>
                  <a:cubicBezTo>
                    <a:pt x="115141" y="156586"/>
                    <a:pt x="183031" y="149527"/>
                    <a:pt x="231097" y="185636"/>
                  </a:cubicBezTo>
                  <a:cubicBezTo>
                    <a:pt x="272646" y="216858"/>
                    <a:pt x="300616" y="291248"/>
                    <a:pt x="243317" y="357221"/>
                  </a:cubicBezTo>
                  <a:cubicBezTo>
                    <a:pt x="265857" y="357493"/>
                    <a:pt x="287038" y="360479"/>
                    <a:pt x="306591" y="343647"/>
                  </a:cubicBezTo>
                  <a:cubicBezTo>
                    <a:pt x="333475" y="320298"/>
                    <a:pt x="363075" y="300479"/>
                    <a:pt x="391589" y="279302"/>
                  </a:cubicBezTo>
                  <a:cubicBezTo>
                    <a:pt x="400822" y="272515"/>
                    <a:pt x="410869" y="266813"/>
                    <a:pt x="422275" y="259483"/>
                  </a:cubicBezTo>
                  <a:cubicBezTo>
                    <a:pt x="422275" y="254867"/>
                    <a:pt x="422546" y="247808"/>
                    <a:pt x="422275" y="241021"/>
                  </a:cubicBezTo>
                  <a:cubicBezTo>
                    <a:pt x="421732" y="233962"/>
                    <a:pt x="423089" y="229890"/>
                    <a:pt x="431508" y="228804"/>
                  </a:cubicBezTo>
                  <a:cubicBezTo>
                    <a:pt x="440741" y="227718"/>
                    <a:pt x="449974" y="225003"/>
                    <a:pt x="459207" y="222016"/>
                  </a:cubicBezTo>
                  <a:cubicBezTo>
                    <a:pt x="462466" y="220930"/>
                    <a:pt x="465724" y="217672"/>
                    <a:pt x="467082" y="214686"/>
                  </a:cubicBezTo>
                  <a:cubicBezTo>
                    <a:pt x="473328" y="200839"/>
                    <a:pt x="479302" y="186722"/>
                    <a:pt x="484462" y="172604"/>
                  </a:cubicBezTo>
                  <a:cubicBezTo>
                    <a:pt x="485820" y="169346"/>
                    <a:pt x="485548" y="164187"/>
                    <a:pt x="483919" y="160930"/>
                  </a:cubicBezTo>
                  <a:cubicBezTo>
                    <a:pt x="478216" y="150341"/>
                    <a:pt x="471427" y="140024"/>
                    <a:pt x="465453" y="130250"/>
                  </a:cubicBezTo>
                  <a:cubicBezTo>
                    <a:pt x="494510" y="100929"/>
                    <a:pt x="523295" y="72422"/>
                    <a:pt x="552895" y="42829"/>
                  </a:cubicBezTo>
                  <a:cubicBezTo>
                    <a:pt x="562399" y="48801"/>
                    <a:pt x="572719" y="55589"/>
                    <a:pt x="583853" y="61290"/>
                  </a:cubicBezTo>
                  <a:cubicBezTo>
                    <a:pt x="587111" y="62919"/>
                    <a:pt x="591999" y="63191"/>
                    <a:pt x="595530" y="61833"/>
                  </a:cubicBezTo>
                  <a:cubicBezTo>
                    <a:pt x="609379" y="56675"/>
                    <a:pt x="623229" y="50973"/>
                    <a:pt x="636535" y="44729"/>
                  </a:cubicBezTo>
                  <a:cubicBezTo>
                    <a:pt x="640065" y="43100"/>
                    <a:pt x="643867" y="39028"/>
                    <a:pt x="644953" y="35498"/>
                  </a:cubicBezTo>
                  <a:cubicBezTo>
                    <a:pt x="648212" y="25996"/>
                    <a:pt x="649570" y="15679"/>
                    <a:pt x="652557" y="5905"/>
                  </a:cubicBezTo>
                  <a:cubicBezTo>
                    <a:pt x="653372" y="3462"/>
                    <a:pt x="657174" y="204"/>
                    <a:pt x="659889" y="204"/>
                  </a:cubicBezTo>
                  <a:cubicBezTo>
                    <a:pt x="696821" y="-68"/>
                    <a:pt x="733753" y="-68"/>
                    <a:pt x="770685" y="204"/>
                  </a:cubicBezTo>
                  <a:cubicBezTo>
                    <a:pt x="773401" y="204"/>
                    <a:pt x="777474" y="3733"/>
                    <a:pt x="778289" y="6448"/>
                  </a:cubicBezTo>
                  <a:cubicBezTo>
                    <a:pt x="781819" y="17851"/>
                    <a:pt x="781005" y="31969"/>
                    <a:pt x="787794" y="40114"/>
                  </a:cubicBezTo>
                  <a:cubicBezTo>
                    <a:pt x="794583" y="47987"/>
                    <a:pt x="809518" y="48258"/>
                    <a:pt x="819295" y="54503"/>
                  </a:cubicBezTo>
                  <a:cubicBezTo>
                    <a:pt x="835860" y="65363"/>
                    <a:pt x="849981" y="63462"/>
                    <a:pt x="864373" y="50973"/>
                  </a:cubicBezTo>
                  <a:cubicBezTo>
                    <a:pt x="868447" y="47444"/>
                    <a:pt x="873606" y="45272"/>
                    <a:pt x="877137" y="43100"/>
                  </a:cubicBezTo>
                  <a:cubicBezTo>
                    <a:pt x="906465" y="72422"/>
                    <a:pt x="935250" y="101200"/>
                    <a:pt x="964850" y="131065"/>
                  </a:cubicBezTo>
                  <a:cubicBezTo>
                    <a:pt x="959419" y="139753"/>
                    <a:pt x="952630" y="150341"/>
                    <a:pt x="946656" y="161201"/>
                  </a:cubicBezTo>
                  <a:cubicBezTo>
                    <a:pt x="945027" y="164187"/>
                    <a:pt x="945027" y="168803"/>
                    <a:pt x="946113" y="172061"/>
                  </a:cubicBezTo>
                  <a:cubicBezTo>
                    <a:pt x="951544" y="186179"/>
                    <a:pt x="957247" y="200297"/>
                    <a:pt x="963764" y="214143"/>
                  </a:cubicBezTo>
                  <a:cubicBezTo>
                    <a:pt x="965393" y="217401"/>
                    <a:pt x="968924" y="220930"/>
                    <a:pt x="972454" y="222016"/>
                  </a:cubicBezTo>
                  <a:cubicBezTo>
                    <a:pt x="982230" y="225003"/>
                    <a:pt x="992278" y="226632"/>
                    <a:pt x="1001782" y="229618"/>
                  </a:cubicBezTo>
                  <a:cubicBezTo>
                    <a:pt x="1004498" y="230433"/>
                    <a:pt x="1006399" y="234505"/>
                    <a:pt x="1008300" y="237492"/>
                  </a:cubicBezTo>
                  <a:cubicBezTo>
                    <a:pt x="1008843" y="238306"/>
                    <a:pt x="1008300" y="240206"/>
                    <a:pt x="1008300" y="241564"/>
                  </a:cubicBezTo>
                  <a:cubicBezTo>
                    <a:pt x="1008300" y="493513"/>
                    <a:pt x="1008300" y="745733"/>
                    <a:pt x="1008300" y="997682"/>
                  </a:cubicBezTo>
                  <a:cubicBezTo>
                    <a:pt x="1008300" y="1000668"/>
                    <a:pt x="1008300" y="1003655"/>
                    <a:pt x="1008300" y="1008270"/>
                  </a:cubicBezTo>
                  <a:cubicBezTo>
                    <a:pt x="1004226" y="1008270"/>
                    <a:pt x="1000696" y="1008270"/>
                    <a:pt x="997166" y="1008270"/>
                  </a:cubicBezTo>
                  <a:cubicBezTo>
                    <a:pt x="688131" y="1008270"/>
                    <a:pt x="379097" y="1008270"/>
                    <a:pt x="70062" y="1008270"/>
                  </a:cubicBezTo>
                  <a:cubicBezTo>
                    <a:pt x="26884" y="1008270"/>
                    <a:pt x="0" y="981120"/>
                    <a:pt x="0" y="937681"/>
                  </a:cubicBezTo>
                  <a:cubicBezTo>
                    <a:pt x="0" y="795417"/>
                    <a:pt x="0" y="653153"/>
                    <a:pt x="0" y="510888"/>
                  </a:cubicBezTo>
                  <a:cubicBezTo>
                    <a:pt x="0" y="444643"/>
                    <a:pt x="29872" y="397131"/>
                    <a:pt x="90158" y="369439"/>
                  </a:cubicBezTo>
                  <a:cubicBezTo>
                    <a:pt x="90701" y="368896"/>
                    <a:pt x="91515" y="368081"/>
                    <a:pt x="92873" y="366995"/>
                  </a:cubicBezTo>
                  <a:close/>
                  <a:moveTo>
                    <a:pt x="120844" y="974876"/>
                  </a:moveTo>
                  <a:cubicBezTo>
                    <a:pt x="406524" y="974876"/>
                    <a:pt x="690847" y="974876"/>
                    <a:pt x="974898" y="974876"/>
                  </a:cubicBezTo>
                  <a:cubicBezTo>
                    <a:pt x="974898" y="770439"/>
                    <a:pt x="974898" y="566545"/>
                    <a:pt x="974898" y="362923"/>
                  </a:cubicBezTo>
                  <a:cubicBezTo>
                    <a:pt x="974083" y="362380"/>
                    <a:pt x="973269" y="361565"/>
                    <a:pt x="972454" y="361022"/>
                  </a:cubicBezTo>
                  <a:cubicBezTo>
                    <a:pt x="969467" y="364552"/>
                    <a:pt x="965122" y="367538"/>
                    <a:pt x="963221" y="371611"/>
                  </a:cubicBezTo>
                  <a:cubicBezTo>
                    <a:pt x="956975" y="385186"/>
                    <a:pt x="951272" y="398760"/>
                    <a:pt x="946113" y="412607"/>
                  </a:cubicBezTo>
                  <a:cubicBezTo>
                    <a:pt x="944755" y="416136"/>
                    <a:pt x="945027" y="421023"/>
                    <a:pt x="946656" y="424281"/>
                  </a:cubicBezTo>
                  <a:cubicBezTo>
                    <a:pt x="952359" y="434869"/>
                    <a:pt x="959148" y="445186"/>
                    <a:pt x="965122" y="454689"/>
                  </a:cubicBezTo>
                  <a:cubicBezTo>
                    <a:pt x="935793" y="484010"/>
                    <a:pt x="906737" y="513060"/>
                    <a:pt x="877408" y="542382"/>
                  </a:cubicBezTo>
                  <a:cubicBezTo>
                    <a:pt x="867904" y="536409"/>
                    <a:pt x="857856" y="529893"/>
                    <a:pt x="846994" y="523920"/>
                  </a:cubicBezTo>
                  <a:cubicBezTo>
                    <a:pt x="843735" y="522291"/>
                    <a:pt x="838847" y="522020"/>
                    <a:pt x="835316" y="523377"/>
                  </a:cubicBezTo>
                  <a:cubicBezTo>
                    <a:pt x="821467" y="528536"/>
                    <a:pt x="807617" y="534237"/>
                    <a:pt x="794311" y="540753"/>
                  </a:cubicBezTo>
                  <a:cubicBezTo>
                    <a:pt x="790781" y="542382"/>
                    <a:pt x="786979" y="546183"/>
                    <a:pt x="785893" y="549984"/>
                  </a:cubicBezTo>
                  <a:cubicBezTo>
                    <a:pt x="782634" y="559486"/>
                    <a:pt x="781276" y="569803"/>
                    <a:pt x="778289" y="579577"/>
                  </a:cubicBezTo>
                  <a:cubicBezTo>
                    <a:pt x="777474" y="582021"/>
                    <a:pt x="773673" y="585278"/>
                    <a:pt x="771229" y="585278"/>
                  </a:cubicBezTo>
                  <a:cubicBezTo>
                    <a:pt x="734296" y="585550"/>
                    <a:pt x="697364" y="585550"/>
                    <a:pt x="660432" y="585278"/>
                  </a:cubicBezTo>
                  <a:cubicBezTo>
                    <a:pt x="657717" y="585278"/>
                    <a:pt x="653643" y="581749"/>
                    <a:pt x="652829" y="579034"/>
                  </a:cubicBezTo>
                  <a:cubicBezTo>
                    <a:pt x="650113" y="572247"/>
                    <a:pt x="649027" y="564916"/>
                    <a:pt x="647126" y="557857"/>
                  </a:cubicBezTo>
                  <a:cubicBezTo>
                    <a:pt x="645225" y="558672"/>
                    <a:pt x="644139" y="558943"/>
                    <a:pt x="643324" y="559486"/>
                  </a:cubicBezTo>
                  <a:cubicBezTo>
                    <a:pt x="539045" y="631976"/>
                    <a:pt x="434767" y="704465"/>
                    <a:pt x="330759" y="777226"/>
                  </a:cubicBezTo>
                  <a:cubicBezTo>
                    <a:pt x="328044" y="779127"/>
                    <a:pt x="325871" y="783471"/>
                    <a:pt x="325600" y="787000"/>
                  </a:cubicBezTo>
                  <a:cubicBezTo>
                    <a:pt x="324785" y="796503"/>
                    <a:pt x="325600" y="806005"/>
                    <a:pt x="325328" y="815507"/>
                  </a:cubicBezTo>
                  <a:cubicBezTo>
                    <a:pt x="323970" y="855960"/>
                    <a:pt x="286224" y="886097"/>
                    <a:pt x="246847" y="876594"/>
                  </a:cubicBezTo>
                  <a:cubicBezTo>
                    <a:pt x="234627" y="873608"/>
                    <a:pt x="223765" y="866549"/>
                    <a:pt x="210730" y="860576"/>
                  </a:cubicBezTo>
                  <a:cubicBezTo>
                    <a:pt x="186561" y="877409"/>
                    <a:pt x="160220" y="895599"/>
                    <a:pt x="134422" y="914061"/>
                  </a:cubicBezTo>
                  <a:cubicBezTo>
                    <a:pt x="131978" y="915961"/>
                    <a:pt x="130348" y="920848"/>
                    <a:pt x="130348" y="924378"/>
                  </a:cubicBezTo>
                  <a:cubicBezTo>
                    <a:pt x="129805" y="941210"/>
                    <a:pt x="130620" y="958586"/>
                    <a:pt x="120844" y="974876"/>
                  </a:cubicBezTo>
                  <a:close/>
                  <a:moveTo>
                    <a:pt x="178958" y="438942"/>
                  </a:moveTo>
                  <a:cubicBezTo>
                    <a:pt x="183031" y="438942"/>
                    <a:pt x="186561" y="438942"/>
                    <a:pt x="190363" y="438942"/>
                  </a:cubicBezTo>
                  <a:cubicBezTo>
                    <a:pt x="228925" y="438942"/>
                    <a:pt x="267486" y="438942"/>
                    <a:pt x="306319" y="438942"/>
                  </a:cubicBezTo>
                  <a:cubicBezTo>
                    <a:pt x="322341" y="438942"/>
                    <a:pt x="337820" y="435955"/>
                    <a:pt x="350583" y="426453"/>
                  </a:cubicBezTo>
                  <a:cubicBezTo>
                    <a:pt x="388330" y="398217"/>
                    <a:pt x="425262" y="369167"/>
                    <a:pt x="462194" y="340117"/>
                  </a:cubicBezTo>
                  <a:cubicBezTo>
                    <a:pt x="471155" y="333058"/>
                    <a:pt x="473599" y="322741"/>
                    <a:pt x="469798" y="311610"/>
                  </a:cubicBezTo>
                  <a:cubicBezTo>
                    <a:pt x="465996" y="300207"/>
                    <a:pt x="457577" y="293963"/>
                    <a:pt x="445629" y="292877"/>
                  </a:cubicBezTo>
                  <a:cubicBezTo>
                    <a:pt x="434767" y="291519"/>
                    <a:pt x="425262" y="294506"/>
                    <a:pt x="416300" y="301293"/>
                  </a:cubicBezTo>
                  <a:cubicBezTo>
                    <a:pt x="382356" y="327085"/>
                    <a:pt x="348139" y="352335"/>
                    <a:pt x="313923" y="378127"/>
                  </a:cubicBezTo>
                  <a:cubicBezTo>
                    <a:pt x="303060" y="386543"/>
                    <a:pt x="291112" y="390344"/>
                    <a:pt x="277262" y="390344"/>
                  </a:cubicBezTo>
                  <a:cubicBezTo>
                    <a:pt x="234627" y="390073"/>
                    <a:pt x="191992" y="390073"/>
                    <a:pt x="149358" y="390344"/>
                  </a:cubicBezTo>
                  <a:cubicBezTo>
                    <a:pt x="82011" y="390616"/>
                    <a:pt x="32587" y="439756"/>
                    <a:pt x="32316" y="507087"/>
                  </a:cubicBezTo>
                  <a:cubicBezTo>
                    <a:pt x="32044" y="548355"/>
                    <a:pt x="32316" y="589622"/>
                    <a:pt x="32316" y="631161"/>
                  </a:cubicBezTo>
                  <a:cubicBezTo>
                    <a:pt x="32316" y="662926"/>
                    <a:pt x="52683" y="683289"/>
                    <a:pt x="84455" y="683289"/>
                  </a:cubicBezTo>
                  <a:cubicBezTo>
                    <a:pt x="120029" y="683289"/>
                    <a:pt x="155604" y="683289"/>
                    <a:pt x="191178" y="683289"/>
                  </a:cubicBezTo>
                  <a:cubicBezTo>
                    <a:pt x="214532" y="683289"/>
                    <a:pt x="227567" y="696321"/>
                    <a:pt x="227567" y="719941"/>
                  </a:cubicBezTo>
                  <a:cubicBezTo>
                    <a:pt x="227567" y="751163"/>
                    <a:pt x="227295" y="782385"/>
                    <a:pt x="227567" y="813335"/>
                  </a:cubicBezTo>
                  <a:cubicBezTo>
                    <a:pt x="227838" y="831797"/>
                    <a:pt x="241959" y="845644"/>
                    <a:pt x="259611" y="845915"/>
                  </a:cubicBezTo>
                  <a:cubicBezTo>
                    <a:pt x="277262" y="846187"/>
                    <a:pt x="292198" y="832069"/>
                    <a:pt x="292198" y="813878"/>
                  </a:cubicBezTo>
                  <a:cubicBezTo>
                    <a:pt x="292469" y="764466"/>
                    <a:pt x="292741" y="715054"/>
                    <a:pt x="292198" y="665641"/>
                  </a:cubicBezTo>
                  <a:cubicBezTo>
                    <a:pt x="291926" y="639578"/>
                    <a:pt x="270745" y="618944"/>
                    <a:pt x="244675" y="618401"/>
                  </a:cubicBezTo>
                  <a:cubicBezTo>
                    <a:pt x="225666" y="618130"/>
                    <a:pt x="206657" y="618401"/>
                    <a:pt x="187648" y="618401"/>
                  </a:cubicBezTo>
                  <a:cubicBezTo>
                    <a:pt x="184660" y="618401"/>
                    <a:pt x="181945" y="618130"/>
                    <a:pt x="178958" y="617858"/>
                  </a:cubicBezTo>
                  <a:cubicBezTo>
                    <a:pt x="178958" y="557586"/>
                    <a:pt x="178958" y="498943"/>
                    <a:pt x="178958" y="438942"/>
                  </a:cubicBezTo>
                  <a:close/>
                  <a:moveTo>
                    <a:pt x="324785" y="740846"/>
                  </a:moveTo>
                  <a:cubicBezTo>
                    <a:pt x="424176" y="671614"/>
                    <a:pt x="521665" y="603740"/>
                    <a:pt x="620513" y="535052"/>
                  </a:cubicBezTo>
                  <a:cubicBezTo>
                    <a:pt x="611009" y="530708"/>
                    <a:pt x="603133" y="526364"/>
                    <a:pt x="594715" y="523106"/>
                  </a:cubicBezTo>
                  <a:cubicBezTo>
                    <a:pt x="591456" y="522020"/>
                    <a:pt x="586840" y="522020"/>
                    <a:pt x="583853" y="523649"/>
                  </a:cubicBezTo>
                  <a:cubicBezTo>
                    <a:pt x="572990" y="529622"/>
                    <a:pt x="562399" y="536409"/>
                    <a:pt x="553710" y="542111"/>
                  </a:cubicBezTo>
                  <a:cubicBezTo>
                    <a:pt x="523838" y="512517"/>
                    <a:pt x="495053" y="483467"/>
                    <a:pt x="465724" y="454417"/>
                  </a:cubicBezTo>
                  <a:cubicBezTo>
                    <a:pt x="471699" y="444915"/>
                    <a:pt x="477944" y="434598"/>
                    <a:pt x="484190" y="424281"/>
                  </a:cubicBezTo>
                  <a:cubicBezTo>
                    <a:pt x="485548" y="422109"/>
                    <a:pt x="487177" y="418851"/>
                    <a:pt x="486363" y="416951"/>
                  </a:cubicBezTo>
                  <a:cubicBezTo>
                    <a:pt x="480660" y="403647"/>
                    <a:pt x="474414" y="390887"/>
                    <a:pt x="468168" y="377041"/>
                  </a:cubicBezTo>
                  <a:cubicBezTo>
                    <a:pt x="438568" y="400118"/>
                    <a:pt x="409783" y="422381"/>
                    <a:pt x="380998" y="444915"/>
                  </a:cubicBezTo>
                  <a:cubicBezTo>
                    <a:pt x="360359" y="461205"/>
                    <a:pt x="337277" y="470707"/>
                    <a:pt x="310935" y="471521"/>
                  </a:cubicBezTo>
                  <a:cubicBezTo>
                    <a:pt x="296814" y="472064"/>
                    <a:pt x="282422" y="471793"/>
                    <a:pt x="268301" y="471793"/>
                  </a:cubicBezTo>
                  <a:cubicBezTo>
                    <a:pt x="249563" y="471793"/>
                    <a:pt x="230554" y="471793"/>
                    <a:pt x="211545" y="471793"/>
                  </a:cubicBezTo>
                  <a:cubicBezTo>
                    <a:pt x="211545" y="510345"/>
                    <a:pt x="211545" y="547540"/>
                    <a:pt x="211545" y="585550"/>
                  </a:cubicBezTo>
                  <a:cubicBezTo>
                    <a:pt x="215890" y="585550"/>
                    <a:pt x="219691" y="585821"/>
                    <a:pt x="223222" y="585550"/>
                  </a:cubicBezTo>
                  <a:cubicBezTo>
                    <a:pt x="288668" y="579306"/>
                    <a:pt x="330759" y="620302"/>
                    <a:pt x="325057" y="687633"/>
                  </a:cubicBezTo>
                  <a:cubicBezTo>
                    <a:pt x="323699" y="704465"/>
                    <a:pt x="324785" y="721841"/>
                    <a:pt x="324785" y="740846"/>
                  </a:cubicBezTo>
                  <a:close/>
                  <a:moveTo>
                    <a:pt x="454590" y="257039"/>
                  </a:moveTo>
                  <a:cubicBezTo>
                    <a:pt x="454590" y="257854"/>
                    <a:pt x="454590" y="258940"/>
                    <a:pt x="454590" y="259754"/>
                  </a:cubicBezTo>
                  <a:cubicBezTo>
                    <a:pt x="456491" y="260569"/>
                    <a:pt x="458392" y="261655"/>
                    <a:pt x="460293" y="262469"/>
                  </a:cubicBezTo>
                  <a:cubicBezTo>
                    <a:pt x="497225" y="275501"/>
                    <a:pt x="512432" y="309438"/>
                    <a:pt x="497768" y="345547"/>
                  </a:cubicBezTo>
                  <a:cubicBezTo>
                    <a:pt x="496410" y="348534"/>
                    <a:pt x="495867" y="352878"/>
                    <a:pt x="497225" y="355864"/>
                  </a:cubicBezTo>
                  <a:cubicBezTo>
                    <a:pt x="504286" y="373783"/>
                    <a:pt x="511346" y="391702"/>
                    <a:pt x="520036" y="408806"/>
                  </a:cubicBezTo>
                  <a:cubicBezTo>
                    <a:pt x="524381" y="416951"/>
                    <a:pt x="524653" y="422381"/>
                    <a:pt x="519221" y="429439"/>
                  </a:cubicBezTo>
                  <a:cubicBezTo>
                    <a:pt x="514333" y="436227"/>
                    <a:pt x="510260" y="443557"/>
                    <a:pt x="506458" y="449530"/>
                  </a:cubicBezTo>
                  <a:cubicBezTo>
                    <a:pt x="523838" y="466906"/>
                    <a:pt x="540403" y="483739"/>
                    <a:pt x="557511" y="500843"/>
                  </a:cubicBezTo>
                  <a:cubicBezTo>
                    <a:pt x="565387" y="495956"/>
                    <a:pt x="573805" y="490255"/>
                    <a:pt x="582766" y="485639"/>
                  </a:cubicBezTo>
                  <a:cubicBezTo>
                    <a:pt x="585753" y="484010"/>
                    <a:pt x="591456" y="484010"/>
                    <a:pt x="594172" y="485639"/>
                  </a:cubicBezTo>
                  <a:cubicBezTo>
                    <a:pt x="615897" y="498400"/>
                    <a:pt x="638979" y="507902"/>
                    <a:pt x="663419" y="514146"/>
                  </a:cubicBezTo>
                  <a:cubicBezTo>
                    <a:pt x="666678" y="514961"/>
                    <a:pt x="670480" y="519033"/>
                    <a:pt x="671566" y="522563"/>
                  </a:cubicBezTo>
                  <a:cubicBezTo>
                    <a:pt x="674553" y="532065"/>
                    <a:pt x="676454" y="542111"/>
                    <a:pt x="678898" y="552156"/>
                  </a:cubicBezTo>
                  <a:cubicBezTo>
                    <a:pt x="703067" y="552156"/>
                    <a:pt x="726693" y="552156"/>
                    <a:pt x="750862" y="552156"/>
                  </a:cubicBezTo>
                  <a:cubicBezTo>
                    <a:pt x="753306" y="542111"/>
                    <a:pt x="754935" y="532065"/>
                    <a:pt x="758194" y="522563"/>
                  </a:cubicBezTo>
                  <a:cubicBezTo>
                    <a:pt x="759280" y="519305"/>
                    <a:pt x="763082" y="515232"/>
                    <a:pt x="766340" y="514418"/>
                  </a:cubicBezTo>
                  <a:cubicBezTo>
                    <a:pt x="790781" y="508173"/>
                    <a:pt x="813863" y="498671"/>
                    <a:pt x="835588" y="485911"/>
                  </a:cubicBezTo>
                  <a:cubicBezTo>
                    <a:pt x="838575" y="484282"/>
                    <a:pt x="844006" y="484282"/>
                    <a:pt x="846994" y="485911"/>
                  </a:cubicBezTo>
                  <a:cubicBezTo>
                    <a:pt x="855955" y="490526"/>
                    <a:pt x="864373" y="496228"/>
                    <a:pt x="871434" y="500572"/>
                  </a:cubicBezTo>
                  <a:cubicBezTo>
                    <a:pt x="889085" y="483196"/>
                    <a:pt x="905922" y="466363"/>
                    <a:pt x="923302" y="449259"/>
                  </a:cubicBezTo>
                  <a:cubicBezTo>
                    <a:pt x="918685" y="441928"/>
                    <a:pt x="914069" y="433783"/>
                    <a:pt x="908638" y="425910"/>
                  </a:cubicBezTo>
                  <a:cubicBezTo>
                    <a:pt x="905379" y="421295"/>
                    <a:pt x="905650" y="417494"/>
                    <a:pt x="908094" y="412335"/>
                  </a:cubicBezTo>
                  <a:cubicBezTo>
                    <a:pt x="918142" y="389801"/>
                    <a:pt x="926832" y="366995"/>
                    <a:pt x="936880" y="344461"/>
                  </a:cubicBezTo>
                  <a:cubicBezTo>
                    <a:pt x="938509" y="340932"/>
                    <a:pt x="942311" y="337131"/>
                    <a:pt x="945841" y="335773"/>
                  </a:cubicBezTo>
                  <a:cubicBezTo>
                    <a:pt x="955346" y="332515"/>
                    <a:pt x="965122" y="330886"/>
                    <a:pt x="974626" y="328714"/>
                  </a:cubicBezTo>
                  <a:cubicBezTo>
                    <a:pt x="974626" y="304008"/>
                    <a:pt x="974626" y="280388"/>
                    <a:pt x="974626" y="256768"/>
                  </a:cubicBezTo>
                  <a:cubicBezTo>
                    <a:pt x="964579" y="254324"/>
                    <a:pt x="954803" y="252695"/>
                    <a:pt x="945570" y="249709"/>
                  </a:cubicBezTo>
                  <a:cubicBezTo>
                    <a:pt x="942039" y="248623"/>
                    <a:pt x="937694" y="245093"/>
                    <a:pt x="936880" y="241835"/>
                  </a:cubicBezTo>
                  <a:cubicBezTo>
                    <a:pt x="930634" y="217129"/>
                    <a:pt x="920858" y="193781"/>
                    <a:pt x="907823" y="171789"/>
                  </a:cubicBezTo>
                  <a:cubicBezTo>
                    <a:pt x="906193" y="169074"/>
                    <a:pt x="906737" y="163373"/>
                    <a:pt x="908366" y="160387"/>
                  </a:cubicBezTo>
                  <a:cubicBezTo>
                    <a:pt x="912982" y="151427"/>
                    <a:pt x="918685" y="143011"/>
                    <a:pt x="923030" y="135952"/>
                  </a:cubicBezTo>
                  <a:cubicBezTo>
                    <a:pt x="905379" y="118305"/>
                    <a:pt x="888814" y="101743"/>
                    <a:pt x="871706" y="84368"/>
                  </a:cubicBezTo>
                  <a:cubicBezTo>
                    <a:pt x="864645" y="88711"/>
                    <a:pt x="856227" y="93327"/>
                    <a:pt x="848623" y="98757"/>
                  </a:cubicBezTo>
                  <a:cubicBezTo>
                    <a:pt x="843463" y="102286"/>
                    <a:pt x="839661" y="101743"/>
                    <a:pt x="833959" y="99300"/>
                  </a:cubicBezTo>
                  <a:cubicBezTo>
                    <a:pt x="811962" y="89526"/>
                    <a:pt x="789423" y="80024"/>
                    <a:pt x="766884" y="71336"/>
                  </a:cubicBezTo>
                  <a:cubicBezTo>
                    <a:pt x="761181" y="69164"/>
                    <a:pt x="758465" y="66992"/>
                    <a:pt x="757379" y="61290"/>
                  </a:cubicBezTo>
                  <a:cubicBezTo>
                    <a:pt x="755478" y="51788"/>
                    <a:pt x="753034" y="42286"/>
                    <a:pt x="750590" y="32783"/>
                  </a:cubicBezTo>
                  <a:cubicBezTo>
                    <a:pt x="726421" y="32783"/>
                    <a:pt x="702796" y="32783"/>
                    <a:pt x="678627" y="32783"/>
                  </a:cubicBezTo>
                  <a:cubicBezTo>
                    <a:pt x="676183" y="42557"/>
                    <a:pt x="674553" y="52331"/>
                    <a:pt x="671566" y="61562"/>
                  </a:cubicBezTo>
                  <a:cubicBezTo>
                    <a:pt x="670208" y="65091"/>
                    <a:pt x="666678" y="69707"/>
                    <a:pt x="663148" y="70793"/>
                  </a:cubicBezTo>
                  <a:cubicBezTo>
                    <a:pt x="638708" y="77037"/>
                    <a:pt x="615897" y="86811"/>
                    <a:pt x="594172" y="99571"/>
                  </a:cubicBezTo>
                  <a:cubicBezTo>
                    <a:pt x="591185" y="101200"/>
                    <a:pt x="585753" y="100929"/>
                    <a:pt x="582766" y="99300"/>
                  </a:cubicBezTo>
                  <a:cubicBezTo>
                    <a:pt x="573805" y="94684"/>
                    <a:pt x="565387" y="88983"/>
                    <a:pt x="558598" y="84639"/>
                  </a:cubicBezTo>
                  <a:cubicBezTo>
                    <a:pt x="540946" y="102286"/>
                    <a:pt x="524110" y="119119"/>
                    <a:pt x="507001" y="136223"/>
                  </a:cubicBezTo>
                  <a:cubicBezTo>
                    <a:pt x="511075" y="143011"/>
                    <a:pt x="515691" y="150884"/>
                    <a:pt x="520851" y="158486"/>
                  </a:cubicBezTo>
                  <a:cubicBezTo>
                    <a:pt x="524653" y="163916"/>
                    <a:pt x="524110" y="167988"/>
                    <a:pt x="521394" y="173961"/>
                  </a:cubicBezTo>
                  <a:cubicBezTo>
                    <a:pt x="511618" y="195681"/>
                    <a:pt x="502385" y="217944"/>
                    <a:pt x="493966" y="240206"/>
                  </a:cubicBezTo>
                  <a:cubicBezTo>
                    <a:pt x="491794" y="246179"/>
                    <a:pt x="489350" y="249166"/>
                    <a:pt x="483376" y="250252"/>
                  </a:cubicBezTo>
                  <a:cubicBezTo>
                    <a:pt x="473871" y="252152"/>
                    <a:pt x="464366" y="254596"/>
                    <a:pt x="454590" y="257039"/>
                  </a:cubicBezTo>
                  <a:close/>
                  <a:moveTo>
                    <a:pt x="162936" y="195138"/>
                  </a:moveTo>
                  <a:cubicBezTo>
                    <a:pt x="118128" y="194867"/>
                    <a:pt x="81196" y="231247"/>
                    <a:pt x="80925" y="276044"/>
                  </a:cubicBezTo>
                  <a:cubicBezTo>
                    <a:pt x="80653" y="320298"/>
                    <a:pt x="116771" y="357221"/>
                    <a:pt x="161035" y="357764"/>
                  </a:cubicBezTo>
                  <a:cubicBezTo>
                    <a:pt x="206114" y="358307"/>
                    <a:pt x="243046" y="322198"/>
                    <a:pt x="243589" y="277401"/>
                  </a:cubicBezTo>
                  <a:cubicBezTo>
                    <a:pt x="243860" y="232333"/>
                    <a:pt x="207743" y="195410"/>
                    <a:pt x="162936" y="195138"/>
                  </a:cubicBezTo>
                  <a:close/>
                  <a:moveTo>
                    <a:pt x="33402" y="699850"/>
                  </a:moveTo>
                  <a:cubicBezTo>
                    <a:pt x="32587" y="701750"/>
                    <a:pt x="32316" y="702293"/>
                    <a:pt x="32316" y="702836"/>
                  </a:cubicBezTo>
                  <a:cubicBezTo>
                    <a:pt x="32316" y="783471"/>
                    <a:pt x="32044" y="864105"/>
                    <a:pt x="32587" y="944740"/>
                  </a:cubicBezTo>
                  <a:cubicBezTo>
                    <a:pt x="32587" y="950713"/>
                    <a:pt x="35574" y="957229"/>
                    <a:pt x="39105" y="962387"/>
                  </a:cubicBezTo>
                  <a:cubicBezTo>
                    <a:pt x="47251" y="974333"/>
                    <a:pt x="61644" y="978405"/>
                    <a:pt x="74950" y="974061"/>
                  </a:cubicBezTo>
                  <a:cubicBezTo>
                    <a:pt x="89071" y="969446"/>
                    <a:pt x="97218" y="957500"/>
                    <a:pt x="97218" y="941210"/>
                  </a:cubicBezTo>
                  <a:cubicBezTo>
                    <a:pt x="97218" y="868449"/>
                    <a:pt x="97218" y="795417"/>
                    <a:pt x="97218" y="722656"/>
                  </a:cubicBezTo>
                  <a:cubicBezTo>
                    <a:pt x="97218" y="720484"/>
                    <a:pt x="96675" y="718312"/>
                    <a:pt x="96404" y="715325"/>
                  </a:cubicBezTo>
                  <a:cubicBezTo>
                    <a:pt x="73593" y="716954"/>
                    <a:pt x="52411" y="713696"/>
                    <a:pt x="33402" y="699850"/>
                  </a:cubicBezTo>
                  <a:close/>
                  <a:moveTo>
                    <a:pt x="130077" y="876323"/>
                  </a:moveTo>
                  <a:cubicBezTo>
                    <a:pt x="151802" y="861119"/>
                    <a:pt x="172169" y="847001"/>
                    <a:pt x="192264" y="832612"/>
                  </a:cubicBezTo>
                  <a:cubicBezTo>
                    <a:pt x="194165" y="831254"/>
                    <a:pt x="196066" y="827996"/>
                    <a:pt x="196066" y="825553"/>
                  </a:cubicBezTo>
                  <a:cubicBezTo>
                    <a:pt x="195794" y="807634"/>
                    <a:pt x="194980" y="789715"/>
                    <a:pt x="194708" y="772068"/>
                  </a:cubicBezTo>
                  <a:cubicBezTo>
                    <a:pt x="194436" y="753606"/>
                    <a:pt x="194708" y="735145"/>
                    <a:pt x="194708" y="716140"/>
                  </a:cubicBezTo>
                  <a:cubicBezTo>
                    <a:pt x="172440" y="716140"/>
                    <a:pt x="151530" y="716140"/>
                    <a:pt x="130077" y="716140"/>
                  </a:cubicBezTo>
                  <a:cubicBezTo>
                    <a:pt x="130077" y="769353"/>
                    <a:pt x="130077" y="821752"/>
                    <a:pt x="130077" y="87632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9" name="Google Shape;1729;p69"/>
            <p:cNvSpPr/>
            <p:nvPr/>
          </p:nvSpPr>
          <p:spPr>
            <a:xfrm>
              <a:off x="6792346" y="2351556"/>
              <a:ext cx="240058" cy="179133"/>
            </a:xfrm>
            <a:custGeom>
              <a:rect b="b" l="l" r="r" t="t"/>
              <a:pathLst>
                <a:path extrusionOk="0" h="180816" w="240058">
                  <a:moveTo>
                    <a:pt x="18738" y="180817"/>
                  </a:moveTo>
                  <a:cubicBezTo>
                    <a:pt x="12492" y="171586"/>
                    <a:pt x="6517" y="163169"/>
                    <a:pt x="0" y="154210"/>
                  </a:cubicBezTo>
                  <a:cubicBezTo>
                    <a:pt x="73864" y="102897"/>
                    <a:pt x="146914" y="51856"/>
                    <a:pt x="221321" y="0"/>
                  </a:cubicBezTo>
                  <a:cubicBezTo>
                    <a:pt x="227567" y="8688"/>
                    <a:pt x="233269" y="17104"/>
                    <a:pt x="240058" y="26607"/>
                  </a:cubicBezTo>
                  <a:cubicBezTo>
                    <a:pt x="166194" y="78191"/>
                    <a:pt x="92873" y="129232"/>
                    <a:pt x="18738" y="1808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0" name="Google Shape;1730;p69"/>
            <p:cNvSpPr/>
            <p:nvPr/>
          </p:nvSpPr>
          <p:spPr>
            <a:xfrm>
              <a:off x="7289843" y="2512120"/>
              <a:ext cx="45719" cy="45719"/>
            </a:xfrm>
            <a:custGeom>
              <a:rect b="b" l="l" r="r" t="t"/>
              <a:pathLst>
                <a:path extrusionOk="0" h="31493" w="31229">
                  <a:moveTo>
                    <a:pt x="0" y="0"/>
                  </a:moveTo>
                  <a:cubicBezTo>
                    <a:pt x="10319" y="0"/>
                    <a:pt x="20367" y="0"/>
                    <a:pt x="31229" y="0"/>
                  </a:cubicBezTo>
                  <a:cubicBezTo>
                    <a:pt x="31229" y="10317"/>
                    <a:pt x="31229" y="20362"/>
                    <a:pt x="31229" y="31494"/>
                  </a:cubicBezTo>
                  <a:cubicBezTo>
                    <a:pt x="21182" y="31494"/>
                    <a:pt x="10862" y="31494"/>
                    <a:pt x="0" y="31494"/>
                  </a:cubicBezTo>
                  <a:cubicBezTo>
                    <a:pt x="0" y="21177"/>
                    <a:pt x="0" y="1113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1" name="Google Shape;1731;p69"/>
            <p:cNvSpPr/>
            <p:nvPr/>
          </p:nvSpPr>
          <p:spPr>
            <a:xfrm>
              <a:off x="7289572" y="2577008"/>
              <a:ext cx="45719" cy="45719"/>
            </a:xfrm>
            <a:custGeom>
              <a:rect b="b" l="l" r="r" t="t"/>
              <a:pathLst>
                <a:path extrusionOk="0" h="31493" w="31229">
                  <a:moveTo>
                    <a:pt x="0" y="0"/>
                  </a:moveTo>
                  <a:cubicBezTo>
                    <a:pt x="10591" y="0"/>
                    <a:pt x="20639" y="0"/>
                    <a:pt x="31229" y="0"/>
                  </a:cubicBezTo>
                  <a:cubicBezTo>
                    <a:pt x="31229" y="10317"/>
                    <a:pt x="31229" y="20634"/>
                    <a:pt x="31229" y="31494"/>
                  </a:cubicBezTo>
                  <a:cubicBezTo>
                    <a:pt x="20910" y="31494"/>
                    <a:pt x="10591" y="31494"/>
                    <a:pt x="0" y="31494"/>
                  </a:cubicBezTo>
                  <a:cubicBezTo>
                    <a:pt x="0" y="21177"/>
                    <a:pt x="0" y="11403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2" name="Google Shape;1732;p69"/>
            <p:cNvSpPr/>
            <p:nvPr/>
          </p:nvSpPr>
          <p:spPr>
            <a:xfrm>
              <a:off x="6541426" y="2642167"/>
              <a:ext cx="45719" cy="45719"/>
            </a:xfrm>
            <a:custGeom>
              <a:rect b="b" l="l" r="r" t="t"/>
              <a:pathLst>
                <a:path extrusionOk="0" h="31493" w="31229">
                  <a:moveTo>
                    <a:pt x="0" y="0"/>
                  </a:moveTo>
                  <a:cubicBezTo>
                    <a:pt x="10319" y="0"/>
                    <a:pt x="20367" y="0"/>
                    <a:pt x="31229" y="0"/>
                  </a:cubicBezTo>
                  <a:cubicBezTo>
                    <a:pt x="31229" y="10317"/>
                    <a:pt x="31229" y="20362"/>
                    <a:pt x="31229" y="31494"/>
                  </a:cubicBezTo>
                  <a:cubicBezTo>
                    <a:pt x="21182" y="31494"/>
                    <a:pt x="10862" y="31494"/>
                    <a:pt x="0" y="31494"/>
                  </a:cubicBezTo>
                  <a:cubicBezTo>
                    <a:pt x="0" y="21177"/>
                    <a:pt x="0" y="11403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3" name="Google Shape;1733;p69"/>
            <p:cNvSpPr/>
            <p:nvPr/>
          </p:nvSpPr>
          <p:spPr>
            <a:xfrm>
              <a:off x="6606327" y="2642167"/>
              <a:ext cx="45719" cy="45719"/>
            </a:xfrm>
            <a:custGeom>
              <a:rect b="b" l="l" r="r" t="t"/>
              <a:pathLst>
                <a:path extrusionOk="0" h="31222" w="31500">
                  <a:moveTo>
                    <a:pt x="0" y="31222"/>
                  </a:moveTo>
                  <a:cubicBezTo>
                    <a:pt x="0" y="20634"/>
                    <a:pt x="0" y="10588"/>
                    <a:pt x="0" y="0"/>
                  </a:cubicBezTo>
                  <a:cubicBezTo>
                    <a:pt x="10319" y="0"/>
                    <a:pt x="20639" y="0"/>
                    <a:pt x="31501" y="0"/>
                  </a:cubicBezTo>
                  <a:cubicBezTo>
                    <a:pt x="31501" y="10317"/>
                    <a:pt x="31501" y="20634"/>
                    <a:pt x="31501" y="31222"/>
                  </a:cubicBezTo>
                  <a:cubicBezTo>
                    <a:pt x="21182" y="31222"/>
                    <a:pt x="11405" y="31222"/>
                    <a:pt x="0" y="3122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4" name="Google Shape;1734;p69"/>
            <p:cNvSpPr/>
            <p:nvPr/>
          </p:nvSpPr>
          <p:spPr>
            <a:xfrm>
              <a:off x="6671502" y="2642167"/>
              <a:ext cx="45719" cy="45719"/>
            </a:xfrm>
            <a:custGeom>
              <a:rect b="b" l="l" r="r" t="t"/>
              <a:pathLst>
                <a:path extrusionOk="0" h="31222" w="31500">
                  <a:moveTo>
                    <a:pt x="0" y="31222"/>
                  </a:moveTo>
                  <a:cubicBezTo>
                    <a:pt x="0" y="20634"/>
                    <a:pt x="0" y="10588"/>
                    <a:pt x="0" y="0"/>
                  </a:cubicBezTo>
                  <a:cubicBezTo>
                    <a:pt x="10319" y="0"/>
                    <a:pt x="20639" y="0"/>
                    <a:pt x="31501" y="0"/>
                  </a:cubicBezTo>
                  <a:cubicBezTo>
                    <a:pt x="31501" y="10317"/>
                    <a:pt x="31501" y="20634"/>
                    <a:pt x="31501" y="31222"/>
                  </a:cubicBezTo>
                  <a:cubicBezTo>
                    <a:pt x="21182" y="31222"/>
                    <a:pt x="11134" y="31222"/>
                    <a:pt x="0" y="3122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5" name="Google Shape;1735;p69"/>
            <p:cNvSpPr/>
            <p:nvPr/>
          </p:nvSpPr>
          <p:spPr>
            <a:xfrm>
              <a:off x="7289842" y="2641895"/>
              <a:ext cx="45719" cy="45719"/>
            </a:xfrm>
            <a:custGeom>
              <a:rect b="b" l="l" r="r" t="t"/>
              <a:pathLst>
                <a:path extrusionOk="0" h="30950" w="31500">
                  <a:moveTo>
                    <a:pt x="31501" y="0"/>
                  </a:moveTo>
                  <a:cubicBezTo>
                    <a:pt x="31501" y="10317"/>
                    <a:pt x="31501" y="20362"/>
                    <a:pt x="31501" y="30951"/>
                  </a:cubicBezTo>
                  <a:cubicBezTo>
                    <a:pt x="20910" y="30951"/>
                    <a:pt x="10591" y="30951"/>
                    <a:pt x="0" y="30951"/>
                  </a:cubicBezTo>
                  <a:cubicBezTo>
                    <a:pt x="0" y="20634"/>
                    <a:pt x="0" y="10588"/>
                    <a:pt x="0" y="0"/>
                  </a:cubicBezTo>
                  <a:cubicBezTo>
                    <a:pt x="9776" y="0"/>
                    <a:pt x="20095" y="0"/>
                    <a:pt x="315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6" name="Google Shape;1736;p69"/>
            <p:cNvSpPr/>
            <p:nvPr/>
          </p:nvSpPr>
          <p:spPr>
            <a:xfrm>
              <a:off x="6733417" y="2526238"/>
              <a:ext cx="45719" cy="45719"/>
            </a:xfrm>
            <a:custGeom>
              <a:rect b="b" l="l" r="r" t="t"/>
              <a:pathLst>
                <a:path extrusionOk="0" h="45068" w="45078">
                  <a:moveTo>
                    <a:pt x="26613" y="0"/>
                  </a:moveTo>
                  <a:cubicBezTo>
                    <a:pt x="32859" y="9231"/>
                    <a:pt x="38833" y="17376"/>
                    <a:pt x="45079" y="26607"/>
                  </a:cubicBezTo>
                  <a:cubicBezTo>
                    <a:pt x="36389" y="32851"/>
                    <a:pt x="27971" y="38552"/>
                    <a:pt x="18738" y="45068"/>
                  </a:cubicBezTo>
                  <a:cubicBezTo>
                    <a:pt x="12220" y="35837"/>
                    <a:pt x="6517" y="27421"/>
                    <a:pt x="0" y="18462"/>
                  </a:cubicBezTo>
                  <a:cubicBezTo>
                    <a:pt x="8961" y="12217"/>
                    <a:pt x="17108" y="6516"/>
                    <a:pt x="26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7" name="Google Shape;1737;p69"/>
            <p:cNvSpPr/>
            <p:nvPr/>
          </p:nvSpPr>
          <p:spPr>
            <a:xfrm>
              <a:off x="6898797" y="1846350"/>
              <a:ext cx="390232" cy="386508"/>
            </a:xfrm>
            <a:custGeom>
              <a:rect b="b" l="l" r="r" t="t"/>
              <a:pathLst>
                <a:path extrusionOk="0" h="390140" w="390232">
                  <a:moveTo>
                    <a:pt x="195523" y="0"/>
                  </a:moveTo>
                  <a:cubicBezTo>
                    <a:pt x="303061" y="271"/>
                    <a:pt x="390503" y="87965"/>
                    <a:pt x="390231" y="195477"/>
                  </a:cubicBezTo>
                  <a:cubicBezTo>
                    <a:pt x="389960" y="302990"/>
                    <a:pt x="302246" y="390412"/>
                    <a:pt x="194709" y="390140"/>
                  </a:cubicBezTo>
                  <a:cubicBezTo>
                    <a:pt x="87171" y="389869"/>
                    <a:pt x="-271" y="302176"/>
                    <a:pt x="1" y="194663"/>
                  </a:cubicBezTo>
                  <a:cubicBezTo>
                    <a:pt x="272" y="87422"/>
                    <a:pt x="87986" y="0"/>
                    <a:pt x="195523" y="0"/>
                  </a:cubicBezTo>
                  <a:close/>
                  <a:moveTo>
                    <a:pt x="194980" y="32580"/>
                  </a:moveTo>
                  <a:cubicBezTo>
                    <a:pt x="105637" y="32580"/>
                    <a:pt x="32588" y="105341"/>
                    <a:pt x="32588" y="194663"/>
                  </a:cubicBezTo>
                  <a:cubicBezTo>
                    <a:pt x="32316" y="284528"/>
                    <a:pt x="105637" y="357832"/>
                    <a:pt x="195252" y="357832"/>
                  </a:cubicBezTo>
                  <a:cubicBezTo>
                    <a:pt x="284595" y="357832"/>
                    <a:pt x="357644" y="284800"/>
                    <a:pt x="357916" y="195477"/>
                  </a:cubicBezTo>
                  <a:cubicBezTo>
                    <a:pt x="357916" y="105884"/>
                    <a:pt x="284866" y="32580"/>
                    <a:pt x="194980" y="325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8" name="Google Shape;1738;p69"/>
            <p:cNvSpPr/>
            <p:nvPr/>
          </p:nvSpPr>
          <p:spPr>
            <a:xfrm>
              <a:off x="6996288" y="1942002"/>
              <a:ext cx="195251" cy="193388"/>
            </a:xfrm>
            <a:custGeom>
              <a:rect b="b" l="l" r="r" t="t"/>
              <a:pathLst>
                <a:path extrusionOk="0" h="195205" w="195251">
                  <a:moveTo>
                    <a:pt x="195251" y="97739"/>
                  </a:moveTo>
                  <a:cubicBezTo>
                    <a:pt x="195251" y="151495"/>
                    <a:pt x="151259" y="195206"/>
                    <a:pt x="97490" y="195206"/>
                  </a:cubicBezTo>
                  <a:cubicBezTo>
                    <a:pt x="43993" y="195206"/>
                    <a:pt x="0" y="151224"/>
                    <a:pt x="0" y="97467"/>
                  </a:cubicBezTo>
                  <a:cubicBezTo>
                    <a:pt x="0" y="43711"/>
                    <a:pt x="43993" y="0"/>
                    <a:pt x="97761" y="0"/>
                  </a:cubicBezTo>
                  <a:cubicBezTo>
                    <a:pt x="151530" y="272"/>
                    <a:pt x="195251" y="44254"/>
                    <a:pt x="195251" y="97739"/>
                  </a:cubicBezTo>
                  <a:close/>
                  <a:moveTo>
                    <a:pt x="162664" y="98010"/>
                  </a:moveTo>
                  <a:cubicBezTo>
                    <a:pt x="162664" y="62173"/>
                    <a:pt x="133336" y="32851"/>
                    <a:pt x="97490" y="32851"/>
                  </a:cubicBezTo>
                  <a:cubicBezTo>
                    <a:pt x="61915" y="32851"/>
                    <a:pt x="32859" y="61901"/>
                    <a:pt x="32587" y="97196"/>
                  </a:cubicBezTo>
                  <a:cubicBezTo>
                    <a:pt x="32316" y="133033"/>
                    <a:pt x="61372" y="162626"/>
                    <a:pt x="97218" y="162898"/>
                  </a:cubicBezTo>
                  <a:cubicBezTo>
                    <a:pt x="133336" y="162898"/>
                    <a:pt x="162664" y="133848"/>
                    <a:pt x="162664" y="980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39" name="Google Shape;1739;p69"/>
          <p:cNvGrpSpPr/>
          <p:nvPr/>
        </p:nvGrpSpPr>
        <p:grpSpPr>
          <a:xfrm>
            <a:off x="8577682" y="5779762"/>
            <a:ext cx="933294" cy="668660"/>
            <a:chOff x="3454400" y="159975"/>
            <a:chExt cx="4578885" cy="3280548"/>
          </a:xfrm>
        </p:grpSpPr>
        <p:sp>
          <p:nvSpPr>
            <p:cNvPr id="1740" name="Google Shape;1740;p69"/>
            <p:cNvSpPr/>
            <p:nvPr/>
          </p:nvSpPr>
          <p:spPr>
            <a:xfrm>
              <a:off x="3454400" y="163639"/>
              <a:ext cx="2024310" cy="3276884"/>
            </a:xfrm>
            <a:custGeom>
              <a:rect b="b" l="l" r="r" t="t"/>
              <a:pathLst>
                <a:path extrusionOk="0" h="3276884" w="2024310">
                  <a:moveTo>
                    <a:pt x="0" y="1615139"/>
                  </a:moveTo>
                  <a:cubicBezTo>
                    <a:pt x="140958" y="1478638"/>
                    <a:pt x="305260" y="1410388"/>
                    <a:pt x="502781" y="1456187"/>
                  </a:cubicBezTo>
                  <a:cubicBezTo>
                    <a:pt x="556651" y="1468760"/>
                    <a:pt x="606031" y="1497497"/>
                    <a:pt x="659003" y="1519948"/>
                  </a:cubicBezTo>
                  <a:cubicBezTo>
                    <a:pt x="659003" y="1454391"/>
                    <a:pt x="659003" y="1385243"/>
                    <a:pt x="659003" y="1316094"/>
                  </a:cubicBezTo>
                  <a:cubicBezTo>
                    <a:pt x="296282" y="1369976"/>
                    <a:pt x="107739" y="1079014"/>
                    <a:pt x="106841" y="815891"/>
                  </a:cubicBezTo>
                  <a:cubicBezTo>
                    <a:pt x="106841" y="759315"/>
                    <a:pt x="119411" y="739558"/>
                    <a:pt x="173280" y="726986"/>
                  </a:cubicBezTo>
                  <a:cubicBezTo>
                    <a:pt x="388758" y="674002"/>
                    <a:pt x="578198" y="711719"/>
                    <a:pt x="723646" y="893122"/>
                  </a:cubicBezTo>
                  <a:cubicBezTo>
                    <a:pt x="725442" y="894918"/>
                    <a:pt x="728135" y="895816"/>
                    <a:pt x="734420" y="899408"/>
                  </a:cubicBezTo>
                  <a:cubicBezTo>
                    <a:pt x="751478" y="853608"/>
                    <a:pt x="769435" y="807809"/>
                    <a:pt x="783800" y="762009"/>
                  </a:cubicBezTo>
                  <a:cubicBezTo>
                    <a:pt x="786494" y="753029"/>
                    <a:pt x="781107" y="738660"/>
                    <a:pt x="774822" y="730578"/>
                  </a:cubicBezTo>
                  <a:cubicBezTo>
                    <a:pt x="614111" y="533011"/>
                    <a:pt x="653616" y="228578"/>
                    <a:pt x="916678" y="59748"/>
                  </a:cubicBezTo>
                  <a:cubicBezTo>
                    <a:pt x="954387" y="35501"/>
                    <a:pt x="994789" y="14846"/>
                    <a:pt x="1036986" y="2274"/>
                  </a:cubicBezTo>
                  <a:cubicBezTo>
                    <a:pt x="1057636" y="-4012"/>
                    <a:pt x="1095345" y="3172"/>
                    <a:pt x="1107914" y="18438"/>
                  </a:cubicBezTo>
                  <a:cubicBezTo>
                    <a:pt x="1279399" y="220496"/>
                    <a:pt x="1301844" y="551869"/>
                    <a:pt x="1050454" y="728782"/>
                  </a:cubicBezTo>
                  <a:cubicBezTo>
                    <a:pt x="1025315" y="746742"/>
                    <a:pt x="997482" y="764703"/>
                    <a:pt x="967854" y="771887"/>
                  </a:cubicBezTo>
                  <a:cubicBezTo>
                    <a:pt x="923861" y="782664"/>
                    <a:pt x="907700" y="810502"/>
                    <a:pt x="893335" y="849118"/>
                  </a:cubicBezTo>
                  <a:cubicBezTo>
                    <a:pt x="572812" y="1731883"/>
                    <a:pt x="1046862" y="2697267"/>
                    <a:pt x="1940197" y="2981944"/>
                  </a:cubicBezTo>
                  <a:cubicBezTo>
                    <a:pt x="2011125" y="3004394"/>
                    <a:pt x="2033571" y="3031335"/>
                    <a:pt x="2021001" y="3077135"/>
                  </a:cubicBezTo>
                  <a:cubicBezTo>
                    <a:pt x="2008431" y="3122036"/>
                    <a:pt x="1969825" y="3135507"/>
                    <a:pt x="1901591" y="3110362"/>
                  </a:cubicBezTo>
                  <a:cubicBezTo>
                    <a:pt x="1792954" y="3069951"/>
                    <a:pt x="1686113" y="3025947"/>
                    <a:pt x="1574783" y="2981944"/>
                  </a:cubicBezTo>
                  <a:cubicBezTo>
                    <a:pt x="1575681" y="2980147"/>
                    <a:pt x="1571191" y="2983739"/>
                    <a:pt x="1569396" y="2989128"/>
                  </a:cubicBezTo>
                  <a:cubicBezTo>
                    <a:pt x="1494876" y="3197471"/>
                    <a:pt x="1272216" y="3326788"/>
                    <a:pt x="1010052" y="3258537"/>
                  </a:cubicBezTo>
                  <a:cubicBezTo>
                    <a:pt x="960671" y="3245067"/>
                    <a:pt x="913087" y="3220820"/>
                    <a:pt x="865502" y="3200165"/>
                  </a:cubicBezTo>
                  <a:cubicBezTo>
                    <a:pt x="823304" y="3181306"/>
                    <a:pt x="810735" y="3147181"/>
                    <a:pt x="823304" y="3104076"/>
                  </a:cubicBezTo>
                  <a:cubicBezTo>
                    <a:pt x="878969" y="2910999"/>
                    <a:pt x="987606" y="2769110"/>
                    <a:pt x="1190514" y="2715228"/>
                  </a:cubicBezTo>
                  <a:cubicBezTo>
                    <a:pt x="1195901" y="2713432"/>
                    <a:pt x="1200390" y="2709840"/>
                    <a:pt x="1207573" y="2707146"/>
                  </a:cubicBezTo>
                  <a:cubicBezTo>
                    <a:pt x="1151010" y="2645182"/>
                    <a:pt x="1096243" y="2585013"/>
                    <a:pt x="1040578" y="2523947"/>
                  </a:cubicBezTo>
                  <a:cubicBezTo>
                    <a:pt x="961569" y="2619139"/>
                    <a:pt x="861013" y="2677511"/>
                    <a:pt x="738011" y="2686491"/>
                  </a:cubicBezTo>
                  <a:cubicBezTo>
                    <a:pt x="548570" y="2699961"/>
                    <a:pt x="401327" y="2616445"/>
                    <a:pt x="285508" y="2471861"/>
                  </a:cubicBezTo>
                  <a:cubicBezTo>
                    <a:pt x="263960" y="2445818"/>
                    <a:pt x="271143" y="2415285"/>
                    <a:pt x="289997" y="2389243"/>
                  </a:cubicBezTo>
                  <a:cubicBezTo>
                    <a:pt x="416590" y="2215024"/>
                    <a:pt x="579096" y="2117139"/>
                    <a:pt x="802654" y="2151264"/>
                  </a:cubicBezTo>
                  <a:cubicBezTo>
                    <a:pt x="805348" y="2151264"/>
                    <a:pt x="808041" y="2150366"/>
                    <a:pt x="812530" y="2148570"/>
                  </a:cubicBezTo>
                  <a:cubicBezTo>
                    <a:pt x="783800" y="2069543"/>
                    <a:pt x="755070" y="1991414"/>
                    <a:pt x="725442" y="1910591"/>
                  </a:cubicBezTo>
                  <a:cubicBezTo>
                    <a:pt x="694916" y="1926756"/>
                    <a:pt x="667981" y="1944717"/>
                    <a:pt x="638353" y="1957289"/>
                  </a:cubicBezTo>
                  <a:cubicBezTo>
                    <a:pt x="439036" y="2043500"/>
                    <a:pt x="216375" y="1977944"/>
                    <a:pt x="76315" y="1790255"/>
                  </a:cubicBezTo>
                  <a:cubicBezTo>
                    <a:pt x="48482" y="1752538"/>
                    <a:pt x="25139" y="1711229"/>
                    <a:pt x="0" y="1670817"/>
                  </a:cubicBezTo>
                  <a:cubicBezTo>
                    <a:pt x="0" y="1651060"/>
                    <a:pt x="0" y="1633100"/>
                    <a:pt x="0" y="1615139"/>
                  </a:cubicBezTo>
                  <a:close/>
                  <a:moveTo>
                    <a:pt x="1036986" y="148653"/>
                  </a:moveTo>
                  <a:cubicBezTo>
                    <a:pt x="862809" y="223190"/>
                    <a:pt x="773026" y="412675"/>
                    <a:pt x="832283" y="578810"/>
                  </a:cubicBezTo>
                  <a:cubicBezTo>
                    <a:pt x="860115" y="656939"/>
                    <a:pt x="905006" y="671308"/>
                    <a:pt x="971445" y="623712"/>
                  </a:cubicBezTo>
                  <a:cubicBezTo>
                    <a:pt x="1120484" y="516846"/>
                    <a:pt x="1150112" y="309401"/>
                    <a:pt x="1036986" y="148653"/>
                  </a:cubicBezTo>
                  <a:close/>
                  <a:moveTo>
                    <a:pt x="966956" y="3096892"/>
                  </a:moveTo>
                  <a:cubicBezTo>
                    <a:pt x="1133053" y="3189389"/>
                    <a:pt x="1335962" y="3137303"/>
                    <a:pt x="1425744" y="2982841"/>
                  </a:cubicBezTo>
                  <a:cubicBezTo>
                    <a:pt x="1476920" y="2893936"/>
                    <a:pt x="1444598" y="2836462"/>
                    <a:pt x="1341349" y="2833768"/>
                  </a:cubicBezTo>
                  <a:cubicBezTo>
                    <a:pt x="1167171" y="2827482"/>
                    <a:pt x="1021723" y="2929858"/>
                    <a:pt x="966956" y="3096892"/>
                  </a:cubicBezTo>
                  <a:close/>
                  <a:moveTo>
                    <a:pt x="428262" y="2426960"/>
                  </a:moveTo>
                  <a:cubicBezTo>
                    <a:pt x="552162" y="2575135"/>
                    <a:pt x="774822" y="2593096"/>
                    <a:pt x="910393" y="2466473"/>
                  </a:cubicBezTo>
                  <a:cubicBezTo>
                    <a:pt x="964263" y="2416184"/>
                    <a:pt x="959774" y="2369486"/>
                    <a:pt x="898722" y="2329074"/>
                  </a:cubicBezTo>
                  <a:cubicBezTo>
                    <a:pt x="886152" y="2320992"/>
                    <a:pt x="873582" y="2313808"/>
                    <a:pt x="859217" y="2308420"/>
                  </a:cubicBezTo>
                  <a:cubicBezTo>
                    <a:pt x="702098" y="2241067"/>
                    <a:pt x="535103" y="2286867"/>
                    <a:pt x="428262" y="2426960"/>
                  </a:cubicBezTo>
                  <a:close/>
                  <a:moveTo>
                    <a:pt x="242412" y="851812"/>
                  </a:moveTo>
                  <a:cubicBezTo>
                    <a:pt x="246004" y="873365"/>
                    <a:pt x="247799" y="892223"/>
                    <a:pt x="251391" y="911980"/>
                  </a:cubicBezTo>
                  <a:cubicBezTo>
                    <a:pt x="285508" y="1083504"/>
                    <a:pt x="431853" y="1201146"/>
                    <a:pt x="594359" y="1187676"/>
                  </a:cubicBezTo>
                  <a:cubicBezTo>
                    <a:pt x="658105" y="1182288"/>
                    <a:pt x="680550" y="1150857"/>
                    <a:pt x="666185" y="1087994"/>
                  </a:cubicBezTo>
                  <a:cubicBezTo>
                    <a:pt x="623090" y="906592"/>
                    <a:pt x="427364" y="795236"/>
                    <a:pt x="242412" y="851812"/>
                  </a:cubicBezTo>
                  <a:close/>
                  <a:moveTo>
                    <a:pt x="154426" y="1659143"/>
                  </a:moveTo>
                  <a:cubicBezTo>
                    <a:pt x="225354" y="1812706"/>
                    <a:pt x="405816" y="1893529"/>
                    <a:pt x="560242" y="1841443"/>
                  </a:cubicBezTo>
                  <a:cubicBezTo>
                    <a:pt x="604235" y="1826177"/>
                    <a:pt x="643740" y="1805522"/>
                    <a:pt x="653616" y="1755232"/>
                  </a:cubicBezTo>
                  <a:cubicBezTo>
                    <a:pt x="663492" y="1704942"/>
                    <a:pt x="630272" y="1674409"/>
                    <a:pt x="597053" y="1646570"/>
                  </a:cubicBezTo>
                  <a:cubicBezTo>
                    <a:pt x="477642" y="1549583"/>
                    <a:pt x="281019" y="1555869"/>
                    <a:pt x="154426" y="16591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1" name="Google Shape;1741;p69"/>
            <p:cNvSpPr/>
            <p:nvPr/>
          </p:nvSpPr>
          <p:spPr>
            <a:xfrm>
              <a:off x="6010295" y="159975"/>
              <a:ext cx="2022990" cy="3267374"/>
            </a:xfrm>
            <a:custGeom>
              <a:rect b="b" l="l" r="r" t="t"/>
              <a:pathLst>
                <a:path extrusionOk="0" h="3267374" w="2022990">
                  <a:moveTo>
                    <a:pt x="1289483" y="907562"/>
                  </a:moveTo>
                  <a:cubicBezTo>
                    <a:pt x="1306542" y="887805"/>
                    <a:pt x="1319111" y="872539"/>
                    <a:pt x="1332579" y="857272"/>
                  </a:cubicBezTo>
                  <a:cubicBezTo>
                    <a:pt x="1468150" y="709995"/>
                    <a:pt x="1687219" y="675870"/>
                    <a:pt x="1868579" y="737834"/>
                  </a:cubicBezTo>
                  <a:cubicBezTo>
                    <a:pt x="1888332" y="744120"/>
                    <a:pt x="1912573" y="775551"/>
                    <a:pt x="1913471" y="796206"/>
                  </a:cubicBezTo>
                  <a:cubicBezTo>
                    <a:pt x="1925142" y="1002753"/>
                    <a:pt x="1810221" y="1266775"/>
                    <a:pt x="1539976" y="1318861"/>
                  </a:cubicBezTo>
                  <a:cubicBezTo>
                    <a:pt x="1511246" y="1324249"/>
                    <a:pt x="1480720" y="1326045"/>
                    <a:pt x="1451091" y="1326045"/>
                  </a:cubicBezTo>
                  <a:cubicBezTo>
                    <a:pt x="1423259" y="1326045"/>
                    <a:pt x="1394529" y="1322453"/>
                    <a:pt x="1364002" y="1319759"/>
                  </a:cubicBezTo>
                  <a:cubicBezTo>
                    <a:pt x="1364002" y="1388009"/>
                    <a:pt x="1364002" y="1457158"/>
                    <a:pt x="1364002" y="1532592"/>
                  </a:cubicBezTo>
                  <a:cubicBezTo>
                    <a:pt x="1436726" y="1483200"/>
                    <a:pt x="1512143" y="1451769"/>
                    <a:pt x="1597437" y="1447279"/>
                  </a:cubicBezTo>
                  <a:cubicBezTo>
                    <a:pt x="1751862" y="1439197"/>
                    <a:pt x="1882944" y="1493079"/>
                    <a:pt x="1996968" y="1594556"/>
                  </a:cubicBezTo>
                  <a:cubicBezTo>
                    <a:pt x="2021209" y="1616109"/>
                    <a:pt x="2030188" y="1643050"/>
                    <a:pt x="2016720" y="1675379"/>
                  </a:cubicBezTo>
                  <a:cubicBezTo>
                    <a:pt x="1945792" y="1839719"/>
                    <a:pt x="1767126" y="2016631"/>
                    <a:pt x="1525611" y="1995977"/>
                  </a:cubicBezTo>
                  <a:cubicBezTo>
                    <a:pt x="1443909" y="1988792"/>
                    <a:pt x="1369389" y="1960055"/>
                    <a:pt x="1299359" y="1909766"/>
                  </a:cubicBezTo>
                  <a:cubicBezTo>
                    <a:pt x="1269731" y="1991486"/>
                    <a:pt x="1240103" y="2069615"/>
                    <a:pt x="1212270" y="2145050"/>
                  </a:cubicBezTo>
                  <a:cubicBezTo>
                    <a:pt x="1275118" y="2148642"/>
                    <a:pt x="1340659" y="2145050"/>
                    <a:pt x="1403507" y="2157622"/>
                  </a:cubicBezTo>
                  <a:cubicBezTo>
                    <a:pt x="1548056" y="2187257"/>
                    <a:pt x="1656693" y="2274367"/>
                    <a:pt x="1734804" y="2396499"/>
                  </a:cubicBezTo>
                  <a:cubicBezTo>
                    <a:pt x="1747373" y="2415358"/>
                    <a:pt x="1748271" y="2456667"/>
                    <a:pt x="1735702" y="2473730"/>
                  </a:cubicBezTo>
                  <a:cubicBezTo>
                    <a:pt x="1585765" y="2674889"/>
                    <a:pt x="1279607" y="2784448"/>
                    <a:pt x="1040786" y="2585086"/>
                  </a:cubicBezTo>
                  <a:cubicBezTo>
                    <a:pt x="1020136" y="2568023"/>
                    <a:pt x="1001282" y="2549164"/>
                    <a:pt x="978836" y="2529407"/>
                  </a:cubicBezTo>
                  <a:cubicBezTo>
                    <a:pt x="926763" y="2585984"/>
                    <a:pt x="871995" y="2646152"/>
                    <a:pt x="815432" y="2708116"/>
                  </a:cubicBezTo>
                  <a:cubicBezTo>
                    <a:pt x="823513" y="2711708"/>
                    <a:pt x="829797" y="2716198"/>
                    <a:pt x="837878" y="2718892"/>
                  </a:cubicBezTo>
                  <a:cubicBezTo>
                    <a:pt x="1038990" y="2776366"/>
                    <a:pt x="1147627" y="2919153"/>
                    <a:pt x="1200599" y="3113128"/>
                  </a:cubicBezTo>
                  <a:cubicBezTo>
                    <a:pt x="1210475" y="3150846"/>
                    <a:pt x="1199701" y="3182277"/>
                    <a:pt x="1163788" y="3199339"/>
                  </a:cubicBezTo>
                  <a:cubicBezTo>
                    <a:pt x="1112612" y="3222688"/>
                    <a:pt x="1060538" y="3246037"/>
                    <a:pt x="1007567" y="3263100"/>
                  </a:cubicBezTo>
                  <a:cubicBezTo>
                    <a:pt x="963573" y="3277468"/>
                    <a:pt x="925865" y="3254119"/>
                    <a:pt x="916886" y="3215504"/>
                  </a:cubicBezTo>
                  <a:cubicBezTo>
                    <a:pt x="908806" y="3178685"/>
                    <a:pt x="931252" y="3147254"/>
                    <a:pt x="975245" y="3133783"/>
                  </a:cubicBezTo>
                  <a:cubicBezTo>
                    <a:pt x="1002180" y="3125701"/>
                    <a:pt x="1028216" y="3116720"/>
                    <a:pt x="1055151" y="3107740"/>
                  </a:cubicBezTo>
                  <a:cubicBezTo>
                    <a:pt x="1027319" y="2926338"/>
                    <a:pt x="800169" y="2793429"/>
                    <a:pt x="634072" y="2859883"/>
                  </a:cubicBezTo>
                  <a:cubicBezTo>
                    <a:pt x="584692" y="2879640"/>
                    <a:pt x="564939" y="2915561"/>
                    <a:pt x="590977" y="2963157"/>
                  </a:cubicBezTo>
                  <a:cubicBezTo>
                    <a:pt x="616115" y="3008956"/>
                    <a:pt x="655620" y="3046674"/>
                    <a:pt x="688839" y="3087983"/>
                  </a:cubicBezTo>
                  <a:cubicBezTo>
                    <a:pt x="694226" y="3094269"/>
                    <a:pt x="703204" y="3097862"/>
                    <a:pt x="711285" y="3103250"/>
                  </a:cubicBezTo>
                  <a:cubicBezTo>
                    <a:pt x="752585" y="3131987"/>
                    <a:pt x="764256" y="3167010"/>
                    <a:pt x="742709" y="3201135"/>
                  </a:cubicBezTo>
                  <a:cubicBezTo>
                    <a:pt x="721161" y="3236159"/>
                    <a:pt x="681656" y="3241547"/>
                    <a:pt x="636765" y="3214606"/>
                  </a:cubicBezTo>
                  <a:cubicBezTo>
                    <a:pt x="560450" y="3167908"/>
                    <a:pt x="504785" y="3104148"/>
                    <a:pt x="467975" y="3023325"/>
                  </a:cubicBezTo>
                  <a:cubicBezTo>
                    <a:pt x="461690" y="3009854"/>
                    <a:pt x="456303" y="2996384"/>
                    <a:pt x="449120" y="2978423"/>
                  </a:cubicBezTo>
                  <a:cubicBezTo>
                    <a:pt x="412309" y="2996384"/>
                    <a:pt x="378192" y="3016141"/>
                    <a:pt x="341381" y="3030509"/>
                  </a:cubicBezTo>
                  <a:cubicBezTo>
                    <a:pt x="264168" y="3061940"/>
                    <a:pt x="186956" y="3092474"/>
                    <a:pt x="107947" y="3120313"/>
                  </a:cubicBezTo>
                  <a:cubicBezTo>
                    <a:pt x="54078" y="3139171"/>
                    <a:pt x="16369" y="3123905"/>
                    <a:pt x="3800" y="3083493"/>
                  </a:cubicBezTo>
                  <a:cubicBezTo>
                    <a:pt x="-9668" y="3040388"/>
                    <a:pt x="12778" y="3008956"/>
                    <a:pt x="69341" y="2990996"/>
                  </a:cubicBezTo>
                  <a:cubicBezTo>
                    <a:pt x="513764" y="2850903"/>
                    <a:pt x="846856" y="2574309"/>
                    <a:pt x="1055151" y="2158520"/>
                  </a:cubicBezTo>
                  <a:cubicBezTo>
                    <a:pt x="1269731" y="1730159"/>
                    <a:pt x="1286790" y="1287430"/>
                    <a:pt x="1122488" y="836618"/>
                  </a:cubicBezTo>
                  <a:cubicBezTo>
                    <a:pt x="1112612" y="809677"/>
                    <a:pt x="1099145" y="793512"/>
                    <a:pt x="1069516" y="783634"/>
                  </a:cubicBezTo>
                  <a:cubicBezTo>
                    <a:pt x="839674" y="703709"/>
                    <a:pt x="727446" y="451362"/>
                    <a:pt x="815432" y="204403"/>
                  </a:cubicBezTo>
                  <a:cubicBezTo>
                    <a:pt x="836980" y="143337"/>
                    <a:pt x="874689" y="88557"/>
                    <a:pt x="907908" y="31981"/>
                  </a:cubicBezTo>
                  <a:cubicBezTo>
                    <a:pt x="924967" y="4142"/>
                    <a:pt x="953697" y="-7532"/>
                    <a:pt x="986019" y="5040"/>
                  </a:cubicBezTo>
                  <a:cubicBezTo>
                    <a:pt x="1170970" y="77781"/>
                    <a:pt x="1302951" y="199015"/>
                    <a:pt x="1337966" y="402868"/>
                  </a:cubicBezTo>
                  <a:cubicBezTo>
                    <a:pt x="1358616" y="522306"/>
                    <a:pt x="1328090" y="630968"/>
                    <a:pt x="1254468" y="726160"/>
                  </a:cubicBezTo>
                  <a:cubicBezTo>
                    <a:pt x="1238307" y="746814"/>
                    <a:pt x="1235614" y="762979"/>
                    <a:pt x="1245490" y="786328"/>
                  </a:cubicBezTo>
                  <a:cubicBezTo>
                    <a:pt x="1260753" y="824045"/>
                    <a:pt x="1273323" y="863558"/>
                    <a:pt x="1289483" y="907562"/>
                  </a:cubicBezTo>
                  <a:close/>
                  <a:moveTo>
                    <a:pt x="1870375" y="1665501"/>
                  </a:moveTo>
                  <a:cubicBezTo>
                    <a:pt x="1729417" y="1546961"/>
                    <a:pt x="1529202" y="1553247"/>
                    <a:pt x="1395426" y="1677175"/>
                  </a:cubicBezTo>
                  <a:cubicBezTo>
                    <a:pt x="1332579" y="1736445"/>
                    <a:pt x="1339761" y="1786735"/>
                    <a:pt x="1417872" y="1826249"/>
                  </a:cubicBezTo>
                  <a:cubicBezTo>
                    <a:pt x="1582174" y="1908867"/>
                    <a:pt x="1770716" y="1842413"/>
                    <a:pt x="1870375" y="1665501"/>
                  </a:cubicBezTo>
                  <a:close/>
                  <a:moveTo>
                    <a:pt x="984223" y="147827"/>
                  </a:moveTo>
                  <a:cubicBezTo>
                    <a:pt x="968960" y="181054"/>
                    <a:pt x="950106" y="213383"/>
                    <a:pt x="938434" y="247509"/>
                  </a:cubicBezTo>
                  <a:cubicBezTo>
                    <a:pt x="886360" y="395684"/>
                    <a:pt x="939332" y="558228"/>
                    <a:pt x="1060538" y="632764"/>
                  </a:cubicBezTo>
                  <a:cubicBezTo>
                    <a:pt x="1117999" y="667788"/>
                    <a:pt x="1162890" y="655215"/>
                    <a:pt x="1184438" y="594149"/>
                  </a:cubicBezTo>
                  <a:cubicBezTo>
                    <a:pt x="1247285" y="410950"/>
                    <a:pt x="1173664" y="245713"/>
                    <a:pt x="984223" y="147827"/>
                  </a:cubicBezTo>
                  <a:close/>
                  <a:moveTo>
                    <a:pt x="1594743" y="2428828"/>
                  </a:moveTo>
                  <a:cubicBezTo>
                    <a:pt x="1529202" y="2347107"/>
                    <a:pt x="1447500" y="2292327"/>
                    <a:pt x="1340659" y="2281551"/>
                  </a:cubicBezTo>
                  <a:cubicBezTo>
                    <a:pt x="1245490" y="2272570"/>
                    <a:pt x="1161992" y="2299511"/>
                    <a:pt x="1092860" y="2367762"/>
                  </a:cubicBezTo>
                  <a:cubicBezTo>
                    <a:pt x="1067721" y="2392907"/>
                    <a:pt x="1065925" y="2413561"/>
                    <a:pt x="1089269" y="2443196"/>
                  </a:cubicBezTo>
                  <a:cubicBezTo>
                    <a:pt x="1209577" y="2595862"/>
                    <a:pt x="1468150" y="2590474"/>
                    <a:pt x="1594743" y="2428828"/>
                  </a:cubicBezTo>
                  <a:close/>
                  <a:moveTo>
                    <a:pt x="1777900" y="855476"/>
                  </a:moveTo>
                  <a:cubicBezTo>
                    <a:pt x="1598335" y="795308"/>
                    <a:pt x="1388244" y="917440"/>
                    <a:pt x="1354127" y="1103333"/>
                  </a:cubicBezTo>
                  <a:cubicBezTo>
                    <a:pt x="1343353" y="1159909"/>
                    <a:pt x="1364900" y="1186850"/>
                    <a:pt x="1424157" y="1191340"/>
                  </a:cubicBezTo>
                  <a:cubicBezTo>
                    <a:pt x="1610904" y="1207505"/>
                    <a:pt x="1773410" y="1053941"/>
                    <a:pt x="1777900" y="8554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2" name="Google Shape;1742;p69"/>
            <p:cNvSpPr/>
            <p:nvPr/>
          </p:nvSpPr>
          <p:spPr>
            <a:xfrm>
              <a:off x="4658969" y="648132"/>
              <a:ext cx="2164692" cy="2067396"/>
            </a:xfrm>
            <a:custGeom>
              <a:rect b="b" l="l" r="r" t="t"/>
              <a:pathLst>
                <a:path extrusionOk="0" h="2067396" w="2164692">
                  <a:moveTo>
                    <a:pt x="1994377" y="835194"/>
                  </a:moveTo>
                  <a:cubicBezTo>
                    <a:pt x="1892025" y="819927"/>
                    <a:pt x="1795958" y="805559"/>
                    <a:pt x="1700788" y="792088"/>
                  </a:cubicBezTo>
                  <a:cubicBezTo>
                    <a:pt x="1612802" y="779516"/>
                    <a:pt x="1523917" y="766943"/>
                    <a:pt x="1435033" y="754371"/>
                  </a:cubicBezTo>
                  <a:cubicBezTo>
                    <a:pt x="1388346" y="748084"/>
                    <a:pt x="1356024" y="724736"/>
                    <a:pt x="1335374" y="681630"/>
                  </a:cubicBezTo>
                  <a:cubicBezTo>
                    <a:pt x="1260855" y="528965"/>
                    <a:pt x="1185437" y="377197"/>
                    <a:pt x="1110918" y="224532"/>
                  </a:cubicBezTo>
                  <a:cubicBezTo>
                    <a:pt x="1103735" y="210163"/>
                    <a:pt x="1095655" y="196693"/>
                    <a:pt x="1083983" y="175140"/>
                  </a:cubicBezTo>
                  <a:cubicBezTo>
                    <a:pt x="1053458" y="237104"/>
                    <a:pt x="1029216" y="293680"/>
                    <a:pt x="995997" y="345766"/>
                  </a:cubicBezTo>
                  <a:cubicBezTo>
                    <a:pt x="983427" y="365523"/>
                    <a:pt x="950208" y="383484"/>
                    <a:pt x="928660" y="381688"/>
                  </a:cubicBezTo>
                  <a:cubicBezTo>
                    <a:pt x="908908" y="379891"/>
                    <a:pt x="885564" y="353849"/>
                    <a:pt x="873893" y="332296"/>
                  </a:cubicBezTo>
                  <a:cubicBezTo>
                    <a:pt x="866710" y="319723"/>
                    <a:pt x="875688" y="294578"/>
                    <a:pt x="882871" y="277516"/>
                  </a:cubicBezTo>
                  <a:cubicBezTo>
                    <a:pt x="916090" y="205673"/>
                    <a:pt x="952003" y="135627"/>
                    <a:pt x="987018" y="64682"/>
                  </a:cubicBezTo>
                  <a:cubicBezTo>
                    <a:pt x="1006771" y="23373"/>
                    <a:pt x="1038194" y="-874"/>
                    <a:pt x="1084881" y="24"/>
                  </a:cubicBezTo>
                  <a:cubicBezTo>
                    <a:pt x="1131568" y="24"/>
                    <a:pt x="1162094" y="25169"/>
                    <a:pt x="1181846" y="66478"/>
                  </a:cubicBezTo>
                  <a:cubicBezTo>
                    <a:pt x="1266242" y="237104"/>
                    <a:pt x="1350637" y="407730"/>
                    <a:pt x="1433237" y="579255"/>
                  </a:cubicBezTo>
                  <a:cubicBezTo>
                    <a:pt x="1447602" y="609788"/>
                    <a:pt x="1466456" y="623258"/>
                    <a:pt x="1498778" y="627748"/>
                  </a:cubicBezTo>
                  <a:cubicBezTo>
                    <a:pt x="1686423" y="653791"/>
                    <a:pt x="1873170" y="682528"/>
                    <a:pt x="2059918" y="708571"/>
                  </a:cubicBezTo>
                  <a:cubicBezTo>
                    <a:pt x="2108400" y="715755"/>
                    <a:pt x="2144313" y="736410"/>
                    <a:pt x="2159576" y="784904"/>
                  </a:cubicBezTo>
                  <a:cubicBezTo>
                    <a:pt x="2174839" y="832500"/>
                    <a:pt x="2154189" y="868421"/>
                    <a:pt x="2120970" y="900750"/>
                  </a:cubicBezTo>
                  <a:cubicBezTo>
                    <a:pt x="1987194" y="1030964"/>
                    <a:pt x="1855214" y="1161179"/>
                    <a:pt x="1719643" y="1289598"/>
                  </a:cubicBezTo>
                  <a:cubicBezTo>
                    <a:pt x="1691810" y="1316539"/>
                    <a:pt x="1683730" y="1340785"/>
                    <a:pt x="1690014" y="1378503"/>
                  </a:cubicBezTo>
                  <a:cubicBezTo>
                    <a:pt x="1723234" y="1559007"/>
                    <a:pt x="1752862" y="1739512"/>
                    <a:pt x="1784286" y="1920016"/>
                  </a:cubicBezTo>
                  <a:cubicBezTo>
                    <a:pt x="1793264" y="1968510"/>
                    <a:pt x="1791468" y="2012513"/>
                    <a:pt x="1749271" y="2045740"/>
                  </a:cubicBezTo>
                  <a:cubicBezTo>
                    <a:pt x="1705277" y="2079866"/>
                    <a:pt x="1661284" y="2069089"/>
                    <a:pt x="1615495" y="2044842"/>
                  </a:cubicBezTo>
                  <a:cubicBezTo>
                    <a:pt x="1450295" y="1956835"/>
                    <a:pt x="1283300" y="1870624"/>
                    <a:pt x="1118101" y="1781719"/>
                  </a:cubicBezTo>
                  <a:cubicBezTo>
                    <a:pt x="1091166" y="1767351"/>
                    <a:pt x="1070516" y="1768249"/>
                    <a:pt x="1044479" y="1782617"/>
                  </a:cubicBezTo>
                  <a:cubicBezTo>
                    <a:pt x="879280" y="1870624"/>
                    <a:pt x="712284" y="1956835"/>
                    <a:pt x="547085" y="2044842"/>
                  </a:cubicBezTo>
                  <a:cubicBezTo>
                    <a:pt x="501296" y="2069089"/>
                    <a:pt x="458200" y="2078968"/>
                    <a:pt x="414207" y="2044842"/>
                  </a:cubicBezTo>
                  <a:cubicBezTo>
                    <a:pt x="372009" y="2011615"/>
                    <a:pt x="371111" y="1967612"/>
                    <a:pt x="379192" y="1919118"/>
                  </a:cubicBezTo>
                  <a:cubicBezTo>
                    <a:pt x="411513" y="1734124"/>
                    <a:pt x="442040" y="1549129"/>
                    <a:pt x="475259" y="1365032"/>
                  </a:cubicBezTo>
                  <a:cubicBezTo>
                    <a:pt x="480646" y="1336295"/>
                    <a:pt x="474361" y="1319233"/>
                    <a:pt x="453711" y="1299476"/>
                  </a:cubicBezTo>
                  <a:cubicBezTo>
                    <a:pt x="316344" y="1167465"/>
                    <a:pt x="179875" y="1033659"/>
                    <a:pt x="43406" y="900750"/>
                  </a:cubicBezTo>
                  <a:cubicBezTo>
                    <a:pt x="13778" y="872013"/>
                    <a:pt x="-5077" y="840582"/>
                    <a:pt x="1208" y="798374"/>
                  </a:cubicBezTo>
                  <a:cubicBezTo>
                    <a:pt x="9288" y="750779"/>
                    <a:pt x="43406" y="719347"/>
                    <a:pt x="96377" y="711265"/>
                  </a:cubicBezTo>
                  <a:cubicBezTo>
                    <a:pt x="282227" y="684324"/>
                    <a:pt x="467178" y="656485"/>
                    <a:pt x="653028" y="630442"/>
                  </a:cubicBezTo>
                  <a:cubicBezTo>
                    <a:pt x="690737" y="625054"/>
                    <a:pt x="718569" y="616972"/>
                    <a:pt x="734730" y="576561"/>
                  </a:cubicBezTo>
                  <a:cubicBezTo>
                    <a:pt x="751789" y="534353"/>
                    <a:pt x="791293" y="522679"/>
                    <a:pt x="826308" y="540639"/>
                  </a:cubicBezTo>
                  <a:cubicBezTo>
                    <a:pt x="861323" y="558600"/>
                    <a:pt x="870301" y="593623"/>
                    <a:pt x="854141" y="636729"/>
                  </a:cubicBezTo>
                  <a:cubicBezTo>
                    <a:pt x="826308" y="709469"/>
                    <a:pt x="784110" y="752575"/>
                    <a:pt x="698817" y="761555"/>
                  </a:cubicBezTo>
                  <a:cubicBezTo>
                    <a:pt x="539004" y="777720"/>
                    <a:pt x="380090" y="805559"/>
                    <a:pt x="221175" y="828907"/>
                  </a:cubicBezTo>
                  <a:cubicBezTo>
                    <a:pt x="207708" y="830704"/>
                    <a:pt x="195138" y="834296"/>
                    <a:pt x="173590" y="837888"/>
                  </a:cubicBezTo>
                  <a:cubicBezTo>
                    <a:pt x="188853" y="853154"/>
                    <a:pt x="198729" y="863931"/>
                    <a:pt x="209503" y="874707"/>
                  </a:cubicBezTo>
                  <a:cubicBezTo>
                    <a:pt x="328914" y="991451"/>
                    <a:pt x="447426" y="1108195"/>
                    <a:pt x="568633" y="1224041"/>
                  </a:cubicBezTo>
                  <a:cubicBezTo>
                    <a:pt x="610830" y="1264453"/>
                    <a:pt x="623400" y="1307558"/>
                    <a:pt x="612626" y="1364134"/>
                  </a:cubicBezTo>
                  <a:cubicBezTo>
                    <a:pt x="579406" y="1541945"/>
                    <a:pt x="550676" y="1721551"/>
                    <a:pt x="519252" y="1908342"/>
                  </a:cubicBezTo>
                  <a:cubicBezTo>
                    <a:pt x="561450" y="1886789"/>
                    <a:pt x="596465" y="1868828"/>
                    <a:pt x="631480" y="1849970"/>
                  </a:cubicBezTo>
                  <a:cubicBezTo>
                    <a:pt x="758971" y="1782617"/>
                    <a:pt x="888258" y="1717061"/>
                    <a:pt x="1014851" y="1647912"/>
                  </a:cubicBezTo>
                  <a:cubicBezTo>
                    <a:pt x="1063333" y="1620972"/>
                    <a:pt x="1105531" y="1622767"/>
                    <a:pt x="1153116" y="1648811"/>
                  </a:cubicBezTo>
                  <a:cubicBezTo>
                    <a:pt x="1299461" y="1727837"/>
                    <a:pt x="1447602" y="1804170"/>
                    <a:pt x="1595743" y="1882299"/>
                  </a:cubicBezTo>
                  <a:cubicBezTo>
                    <a:pt x="1610108" y="1889483"/>
                    <a:pt x="1624473" y="1896667"/>
                    <a:pt x="1646021" y="1907444"/>
                  </a:cubicBezTo>
                  <a:cubicBezTo>
                    <a:pt x="1629860" y="1809558"/>
                    <a:pt x="1614597" y="1717959"/>
                    <a:pt x="1598436" y="1626360"/>
                  </a:cubicBezTo>
                  <a:cubicBezTo>
                    <a:pt x="1582276" y="1533862"/>
                    <a:pt x="1567012" y="1441365"/>
                    <a:pt x="1549954" y="1348868"/>
                  </a:cubicBezTo>
                  <a:cubicBezTo>
                    <a:pt x="1540976" y="1300374"/>
                    <a:pt x="1557136" y="1262657"/>
                    <a:pt x="1592152" y="1228532"/>
                  </a:cubicBezTo>
                  <a:cubicBezTo>
                    <a:pt x="1714256" y="1110889"/>
                    <a:pt x="1835462" y="991451"/>
                    <a:pt x="1957566" y="872911"/>
                  </a:cubicBezTo>
                  <a:cubicBezTo>
                    <a:pt x="1969238" y="862135"/>
                    <a:pt x="1979113" y="851358"/>
                    <a:pt x="1994377" y="8351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3" name="Google Shape;1743;p69"/>
            <p:cNvSpPr/>
            <p:nvPr/>
          </p:nvSpPr>
          <p:spPr>
            <a:xfrm>
              <a:off x="5871887" y="168271"/>
              <a:ext cx="159266" cy="311931"/>
            </a:xfrm>
            <a:custGeom>
              <a:rect b="b" l="l" r="r" t="t"/>
              <a:pathLst>
                <a:path extrusionOk="0" h="311931" w="159266">
                  <a:moveTo>
                    <a:pt x="159267" y="74873"/>
                  </a:moveTo>
                  <a:cubicBezTo>
                    <a:pt x="150288" y="134143"/>
                    <a:pt x="143106" y="197005"/>
                    <a:pt x="130536" y="259867"/>
                  </a:cubicBezTo>
                  <a:cubicBezTo>
                    <a:pt x="123354" y="296687"/>
                    <a:pt x="95521" y="316443"/>
                    <a:pt x="57812" y="311055"/>
                  </a:cubicBezTo>
                  <a:cubicBezTo>
                    <a:pt x="21002" y="305667"/>
                    <a:pt x="-3239" y="280522"/>
                    <a:pt x="352" y="243703"/>
                  </a:cubicBezTo>
                  <a:cubicBezTo>
                    <a:pt x="6637" y="179045"/>
                    <a:pt x="16512" y="113488"/>
                    <a:pt x="29082" y="49728"/>
                  </a:cubicBezTo>
                  <a:cubicBezTo>
                    <a:pt x="36265" y="12909"/>
                    <a:pt x="65893" y="-5052"/>
                    <a:pt x="103601" y="1234"/>
                  </a:cubicBezTo>
                  <a:cubicBezTo>
                    <a:pt x="140412" y="7521"/>
                    <a:pt x="157471" y="32665"/>
                    <a:pt x="159267" y="7487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4" name="Google Shape;1744;p69"/>
            <p:cNvSpPr/>
            <p:nvPr/>
          </p:nvSpPr>
          <p:spPr>
            <a:xfrm>
              <a:off x="5466801" y="166889"/>
              <a:ext cx="160355" cy="313885"/>
            </a:xfrm>
            <a:custGeom>
              <a:rect b="b" l="l" r="r" t="t"/>
              <a:pathLst>
                <a:path extrusionOk="0" h="313885" w="160355">
                  <a:moveTo>
                    <a:pt x="160332" y="237003"/>
                  </a:moveTo>
                  <a:cubicBezTo>
                    <a:pt x="161229" y="278312"/>
                    <a:pt x="136988" y="307947"/>
                    <a:pt x="101973" y="313335"/>
                  </a:cubicBezTo>
                  <a:cubicBezTo>
                    <a:pt x="67856" y="317825"/>
                    <a:pt x="34637" y="294477"/>
                    <a:pt x="27454" y="256759"/>
                  </a:cubicBezTo>
                  <a:cubicBezTo>
                    <a:pt x="16680" y="196591"/>
                    <a:pt x="7702" y="136423"/>
                    <a:pt x="519" y="75357"/>
                  </a:cubicBezTo>
                  <a:cubicBezTo>
                    <a:pt x="-3970" y="36742"/>
                    <a:pt x="21169" y="6208"/>
                    <a:pt x="56184" y="820"/>
                  </a:cubicBezTo>
                  <a:cubicBezTo>
                    <a:pt x="92097" y="-4568"/>
                    <a:pt x="125316" y="16985"/>
                    <a:pt x="132499" y="53804"/>
                  </a:cubicBezTo>
                  <a:cubicBezTo>
                    <a:pt x="144171" y="116666"/>
                    <a:pt x="151354" y="178631"/>
                    <a:pt x="160332" y="2370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5" name="Google Shape;1745;p69"/>
            <p:cNvSpPr/>
            <p:nvPr/>
          </p:nvSpPr>
          <p:spPr>
            <a:xfrm>
              <a:off x="6187892" y="371009"/>
              <a:ext cx="231121" cy="281339"/>
            </a:xfrm>
            <a:custGeom>
              <a:rect b="b" l="l" r="r" t="t"/>
              <a:pathLst>
                <a:path extrusionOk="0" h="281339" w="231121">
                  <a:moveTo>
                    <a:pt x="231122" y="58925"/>
                  </a:moveTo>
                  <a:cubicBezTo>
                    <a:pt x="222144" y="81376"/>
                    <a:pt x="218552" y="96642"/>
                    <a:pt x="210472" y="108317"/>
                  </a:cubicBezTo>
                  <a:cubicBezTo>
                    <a:pt x="183537" y="154116"/>
                    <a:pt x="155705" y="199916"/>
                    <a:pt x="126077" y="244818"/>
                  </a:cubicBezTo>
                  <a:cubicBezTo>
                    <a:pt x="101835" y="281637"/>
                    <a:pt x="66820" y="290617"/>
                    <a:pt x="33601" y="271759"/>
                  </a:cubicBezTo>
                  <a:cubicBezTo>
                    <a:pt x="-517" y="252002"/>
                    <a:pt x="-10393" y="213386"/>
                    <a:pt x="12053" y="174771"/>
                  </a:cubicBezTo>
                  <a:cubicBezTo>
                    <a:pt x="40783" y="126277"/>
                    <a:pt x="70411" y="77784"/>
                    <a:pt x="101835" y="31086"/>
                  </a:cubicBezTo>
                  <a:cubicBezTo>
                    <a:pt x="120690" y="2349"/>
                    <a:pt x="151215" y="-7529"/>
                    <a:pt x="179946" y="5941"/>
                  </a:cubicBezTo>
                  <a:cubicBezTo>
                    <a:pt x="200596" y="16717"/>
                    <a:pt x="214961" y="41862"/>
                    <a:pt x="231122" y="5892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6" name="Google Shape;1746;p69"/>
            <p:cNvSpPr/>
            <p:nvPr/>
          </p:nvSpPr>
          <p:spPr>
            <a:xfrm>
              <a:off x="5084914" y="370440"/>
              <a:ext cx="227981" cy="276684"/>
            </a:xfrm>
            <a:custGeom>
              <a:rect b="b" l="l" r="r" t="t"/>
              <a:pathLst>
                <a:path extrusionOk="0" h="276684" w="227981">
                  <a:moveTo>
                    <a:pt x="227981" y="229223"/>
                  </a:moveTo>
                  <a:cubicBezTo>
                    <a:pt x="215412" y="241795"/>
                    <a:pt x="201046" y="269634"/>
                    <a:pt x="180396" y="275022"/>
                  </a:cubicBezTo>
                  <a:cubicBezTo>
                    <a:pt x="159747" y="280410"/>
                    <a:pt x="122038" y="272328"/>
                    <a:pt x="110366" y="256164"/>
                  </a:cubicBezTo>
                  <a:cubicBezTo>
                    <a:pt x="71760" y="205874"/>
                    <a:pt x="39438" y="150196"/>
                    <a:pt x="8014" y="94518"/>
                  </a:cubicBezTo>
                  <a:cubicBezTo>
                    <a:pt x="-8147" y="65781"/>
                    <a:pt x="832" y="35248"/>
                    <a:pt x="28664" y="15491"/>
                  </a:cubicBezTo>
                  <a:cubicBezTo>
                    <a:pt x="55599" y="-4266"/>
                    <a:pt x="91512" y="-6960"/>
                    <a:pt x="110366" y="18185"/>
                  </a:cubicBezTo>
                  <a:cubicBezTo>
                    <a:pt x="152564" y="75659"/>
                    <a:pt x="186681" y="138521"/>
                    <a:pt x="223492" y="198690"/>
                  </a:cubicBezTo>
                  <a:cubicBezTo>
                    <a:pt x="225288" y="204078"/>
                    <a:pt x="224390" y="211262"/>
                    <a:pt x="227981" y="22922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7" name="Google Shape;1747;p69"/>
          <p:cNvSpPr txBox="1"/>
          <p:nvPr/>
        </p:nvSpPr>
        <p:spPr>
          <a:xfrm>
            <a:off x="417540" y="442437"/>
            <a:ext cx="4884957" cy="1029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Liderazgo comprometido y coherente…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48" name="Google Shape;1748;p69"/>
          <p:cNvCxnSpPr/>
          <p:nvPr/>
        </p:nvCxnSpPr>
        <p:spPr>
          <a:xfrm>
            <a:off x="0" y="1608468"/>
            <a:ext cx="5486400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749" name="Google Shape;1749;p69"/>
          <p:cNvSpPr/>
          <p:nvPr/>
        </p:nvSpPr>
        <p:spPr>
          <a:xfrm>
            <a:off x="922024" y="2922738"/>
            <a:ext cx="2493278" cy="25288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Refuerce la visión de forma coherente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Mantenga las rutinas a pesar de los cambios de personal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Revise el progreso con regularidad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Haga un seguimiento para que las mejoras se mantengan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Asuma también su responsabilidad</a:t>
            </a:r>
            <a:endParaRPr/>
          </a:p>
        </p:txBody>
      </p:sp>
      <p:sp>
        <p:nvSpPr>
          <p:cNvPr id="1750" name="Google Shape;1750;p69"/>
          <p:cNvSpPr/>
          <p:nvPr/>
        </p:nvSpPr>
        <p:spPr>
          <a:xfrm>
            <a:off x="7833240" y="2922738"/>
            <a:ext cx="2493278" cy="22852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Celebre los avances públicamente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Comparta ejemplos del antes y el después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Destaque las mejoras evidentes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Reconozca a los empleados que contribuyen al cambio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Refuerce el PORQUÉ</a:t>
            </a:r>
            <a:endParaRPr/>
          </a:p>
        </p:txBody>
      </p:sp>
      <p:sp>
        <p:nvSpPr>
          <p:cNvPr id="1751" name="Google Shape;1751;p69"/>
          <p:cNvSpPr/>
          <p:nvPr/>
        </p:nvSpPr>
        <p:spPr>
          <a:xfrm>
            <a:off x="4392143" y="2922738"/>
            <a:ext cx="2493278" cy="22852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usted mismo las herramientas digitales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Clasifique los residuos correctamente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Apague los equipos que no se utilicen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Solicite opiniones con regularidad</a:t>
            </a:r>
            <a:endParaRPr/>
          </a:p>
          <a:p>
            <a:pPr indent="-1546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Muestre serenidad cuando surgen problemas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6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p70"/>
          <p:cNvSpPr/>
          <p:nvPr/>
        </p:nvSpPr>
        <p:spPr>
          <a:xfrm rot="10800000">
            <a:off x="0" y="625444"/>
            <a:ext cx="12185500" cy="110352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8" name="Google Shape;1758;p70"/>
          <p:cNvSpPr txBox="1"/>
          <p:nvPr/>
        </p:nvSpPr>
        <p:spPr>
          <a:xfrm>
            <a:off x="633237" y="1077380"/>
            <a:ext cx="11404434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Normalizar la </a:t>
            </a:r>
            <a:r>
              <a:rPr b="1" lang="en-US" sz="3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transformación</a:t>
            </a: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y el cambio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9" name="Google Shape;1759;p70"/>
          <p:cNvSpPr/>
          <p:nvPr/>
        </p:nvSpPr>
        <p:spPr>
          <a:xfrm flipH="1">
            <a:off x="633234" y="2344594"/>
            <a:ext cx="4204984" cy="3231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«El cambio resulta más fácil cuando se espera».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pymes del sector hotelero viven en constante movimiento: nuevo personal, picos de temporada, expectativas cambiantes de los huéspedes. Los líderes ayudan a los equipos a ver el cambio como el ritmo normal del negocio, una amenaza constante</a:t>
            </a:r>
            <a:endParaRPr/>
          </a:p>
        </p:txBody>
      </p:sp>
      <p:sp>
        <p:nvSpPr>
          <p:cNvPr id="1760" name="Google Shape;1760;p70"/>
          <p:cNvSpPr txBox="1"/>
          <p:nvPr/>
        </p:nvSpPr>
        <p:spPr>
          <a:xfrm>
            <a:off x="586937" y="394844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07</a:t>
            </a:r>
            <a:r>
              <a:rPr b="1" lang="en-US" sz="40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761" name="Google Shape;1761;p70"/>
          <p:cNvSpPr/>
          <p:nvPr/>
        </p:nvSpPr>
        <p:spPr>
          <a:xfrm flipH="1">
            <a:off x="5461805" y="2344594"/>
            <a:ext cx="6008706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Para normalizar el cambio, los líderes de las pymes deben: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Tratar el cambio como un proceso natural y continuo; esto reduce el miedo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Introducir mejoras pequeñas y frecuentes para que se conviertan en parte de la cultura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Mantener la calma durante una perturbación: la calma genera estabilidad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Celebrar el aprendizaje junto con el éxito: cada tropiezo es una oportunidad de aprender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Reforzar las rutinas hasta que se conviertan en hábitos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Apoyar al personal emocionalmente y de forma constante para fomentar la resiliencia y reducir la resistencia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2" name="Google Shape;1762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8421" y="0"/>
            <a:ext cx="5867076" cy="301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71"/>
          <p:cNvSpPr txBox="1"/>
          <p:nvPr>
            <p:ph idx="1" type="body"/>
          </p:nvPr>
        </p:nvSpPr>
        <p:spPr>
          <a:xfrm>
            <a:off x="4223379" y="1073150"/>
            <a:ext cx="4393500" cy="22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b="1" lang="en-US"/>
              <a:t>Estrategia y acción </a:t>
            </a:r>
            <a:endParaRPr/>
          </a:p>
          <a:p>
            <a:pPr indent="0" lvl="0" marL="0" rtl="0" algn="l">
              <a:lnSpc>
                <a:spcPct val="22545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1769" name="Google Shape;1769;p71"/>
          <p:cNvSpPr txBox="1"/>
          <p:nvPr>
            <p:ph idx="2" type="body"/>
          </p:nvPr>
        </p:nvSpPr>
        <p:spPr>
          <a:xfrm>
            <a:off x="660160" y="1634387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2000"/>
              <a:buNone/>
            </a:pPr>
            <a:r>
              <a:rPr b="1" lang="en-US" sz="12000"/>
              <a:t>04</a:t>
            </a:r>
            <a:endParaRPr/>
          </a:p>
        </p:txBody>
      </p:sp>
      <p:pic>
        <p:nvPicPr>
          <p:cNvPr id="1770" name="Google Shape;177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7150" y="2783950"/>
            <a:ext cx="3944850" cy="337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5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p72"/>
          <p:cNvSpPr txBox="1"/>
          <p:nvPr/>
        </p:nvSpPr>
        <p:spPr>
          <a:xfrm>
            <a:off x="454700" y="627354"/>
            <a:ext cx="76668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Planificación y aplicación de la estrategia</a:t>
            </a:r>
            <a:endParaRPr sz="30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77" name="Google Shape;1777;p72"/>
          <p:cNvCxnSpPr/>
          <p:nvPr/>
        </p:nvCxnSpPr>
        <p:spPr>
          <a:xfrm>
            <a:off x="0" y="1220125"/>
            <a:ext cx="7373073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1778" name="Google Shape;1778;p72"/>
          <p:cNvGrpSpPr/>
          <p:nvPr/>
        </p:nvGrpSpPr>
        <p:grpSpPr>
          <a:xfrm>
            <a:off x="639777" y="-10"/>
            <a:ext cx="10946482" cy="6858010"/>
            <a:chOff x="639776" y="-2162330"/>
            <a:chExt cx="12094699" cy="7577371"/>
          </a:xfrm>
        </p:grpSpPr>
        <p:grpSp>
          <p:nvGrpSpPr>
            <p:cNvPr id="1779" name="Google Shape;1779;p72"/>
            <p:cNvGrpSpPr/>
            <p:nvPr/>
          </p:nvGrpSpPr>
          <p:grpSpPr>
            <a:xfrm>
              <a:off x="661896" y="-755719"/>
              <a:ext cx="2407270" cy="5531787"/>
              <a:chOff x="531450" y="500250"/>
              <a:chExt cx="1346700" cy="3094650"/>
            </a:xfrm>
          </p:grpSpPr>
          <p:sp>
            <p:nvSpPr>
              <p:cNvPr id="1780" name="Google Shape;1780;p72"/>
              <p:cNvSpPr/>
              <p:nvPr/>
            </p:nvSpPr>
            <p:spPr>
              <a:xfrm rot="10800000">
                <a:off x="531450" y="2248200"/>
                <a:ext cx="1346700" cy="1346700"/>
              </a:xfrm>
              <a:prstGeom prst="arc">
                <a:avLst>
                  <a:gd fmla="val 10811050" name="adj1"/>
                  <a:gd fmla="val 0" name="adj2"/>
                </a:avLst>
              </a:prstGeom>
              <a:noFill/>
              <a:ln cap="flat" cmpd="sng" w="76200">
                <a:solidFill>
                  <a:srgbClr val="62A84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781" name="Google Shape;1781;p72"/>
              <p:cNvCxnSpPr>
                <a:stCxn id="1780" idx="2"/>
              </p:cNvCxnSpPr>
              <p:nvPr/>
            </p:nvCxnSpPr>
            <p:spPr>
              <a:xfrm rot="10800000">
                <a:off x="531450" y="500250"/>
                <a:ext cx="0" cy="242130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62A844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782" name="Google Shape;1782;p72"/>
              <p:cNvGrpSpPr/>
              <p:nvPr/>
            </p:nvGrpSpPr>
            <p:grpSpPr>
              <a:xfrm>
                <a:off x="836677" y="2156250"/>
                <a:ext cx="736471" cy="1142036"/>
                <a:chOff x="836677" y="2156250"/>
                <a:chExt cx="736471" cy="1142036"/>
              </a:xfrm>
            </p:grpSpPr>
            <p:cxnSp>
              <p:nvCxnSpPr>
                <p:cNvPr id="1783" name="Google Shape;1783;p72"/>
                <p:cNvCxnSpPr/>
                <p:nvPr/>
              </p:nvCxnSpPr>
              <p:spPr>
                <a:xfrm rot="10800000">
                  <a:off x="1200425" y="2156250"/>
                  <a:ext cx="0" cy="289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oval"/>
                  <a:tailEnd len="med" w="med" type="oval"/>
                </a:ln>
              </p:spPr>
            </p:cxnSp>
            <p:grpSp>
              <p:nvGrpSpPr>
                <p:cNvPr id="1784" name="Google Shape;1784;p72"/>
                <p:cNvGrpSpPr/>
                <p:nvPr/>
              </p:nvGrpSpPr>
              <p:grpSpPr>
                <a:xfrm>
                  <a:off x="836677" y="2561257"/>
                  <a:ext cx="736471" cy="737029"/>
                  <a:chOff x="836677" y="2561257"/>
                  <a:chExt cx="736471" cy="737029"/>
                </a:xfrm>
              </p:grpSpPr>
              <p:sp>
                <p:nvSpPr>
                  <p:cNvPr id="1785" name="Google Shape;1785;p72"/>
                  <p:cNvSpPr/>
                  <p:nvPr/>
                </p:nvSpPr>
                <p:spPr>
                  <a:xfrm>
                    <a:off x="836677" y="2561257"/>
                    <a:ext cx="736471" cy="737029"/>
                  </a:xfrm>
                  <a:custGeom>
                    <a:rect b="b" l="l" r="r" t="t"/>
                    <a:pathLst>
                      <a:path extrusionOk="0" h="42279" w="42247">
                        <a:moveTo>
                          <a:pt x="18811" y="0"/>
                        </a:moveTo>
                        <a:cubicBezTo>
                          <a:pt x="18273" y="0"/>
                          <a:pt x="17830" y="412"/>
                          <a:pt x="17798" y="950"/>
                        </a:cubicBezTo>
                        <a:lnTo>
                          <a:pt x="17608" y="3579"/>
                        </a:lnTo>
                        <a:cubicBezTo>
                          <a:pt x="17545" y="3991"/>
                          <a:pt x="17260" y="4371"/>
                          <a:pt x="16816" y="4497"/>
                        </a:cubicBezTo>
                        <a:cubicBezTo>
                          <a:pt x="15264" y="4877"/>
                          <a:pt x="13776" y="5511"/>
                          <a:pt x="12383" y="6334"/>
                        </a:cubicBezTo>
                        <a:cubicBezTo>
                          <a:pt x="12216" y="6431"/>
                          <a:pt x="12032" y="6480"/>
                          <a:pt x="11848" y="6480"/>
                        </a:cubicBezTo>
                        <a:cubicBezTo>
                          <a:pt x="11611" y="6480"/>
                          <a:pt x="11375" y="6399"/>
                          <a:pt x="11179" y="6239"/>
                        </a:cubicBezTo>
                        <a:lnTo>
                          <a:pt x="9216" y="4529"/>
                        </a:lnTo>
                        <a:cubicBezTo>
                          <a:pt x="9030" y="4359"/>
                          <a:pt x="8783" y="4271"/>
                          <a:pt x="8536" y="4271"/>
                        </a:cubicBezTo>
                        <a:cubicBezTo>
                          <a:pt x="8277" y="4271"/>
                          <a:pt x="8016" y="4366"/>
                          <a:pt x="7822" y="4561"/>
                        </a:cubicBezTo>
                        <a:lnTo>
                          <a:pt x="6777" y="5606"/>
                        </a:lnTo>
                        <a:lnTo>
                          <a:pt x="5732" y="6619"/>
                        </a:lnTo>
                        <a:lnTo>
                          <a:pt x="4655" y="7664"/>
                        </a:lnTo>
                        <a:cubicBezTo>
                          <a:pt x="4275" y="8044"/>
                          <a:pt x="4244" y="8678"/>
                          <a:pt x="4592" y="9058"/>
                        </a:cubicBezTo>
                        <a:lnTo>
                          <a:pt x="6302" y="11084"/>
                        </a:lnTo>
                        <a:cubicBezTo>
                          <a:pt x="6587" y="11433"/>
                          <a:pt x="6619" y="11908"/>
                          <a:pt x="6397" y="12288"/>
                        </a:cubicBezTo>
                        <a:cubicBezTo>
                          <a:pt x="5510" y="13745"/>
                          <a:pt x="4845" y="15360"/>
                          <a:pt x="4434" y="17038"/>
                        </a:cubicBezTo>
                        <a:cubicBezTo>
                          <a:pt x="4339" y="17450"/>
                          <a:pt x="3990" y="17798"/>
                          <a:pt x="3547" y="17830"/>
                        </a:cubicBezTo>
                        <a:lnTo>
                          <a:pt x="950" y="18020"/>
                        </a:lnTo>
                        <a:cubicBezTo>
                          <a:pt x="412" y="18052"/>
                          <a:pt x="0" y="18495"/>
                          <a:pt x="0" y="19033"/>
                        </a:cubicBezTo>
                        <a:lnTo>
                          <a:pt x="0" y="23467"/>
                        </a:lnTo>
                        <a:cubicBezTo>
                          <a:pt x="0" y="24005"/>
                          <a:pt x="412" y="24449"/>
                          <a:pt x="950" y="24480"/>
                        </a:cubicBezTo>
                        <a:lnTo>
                          <a:pt x="3579" y="24702"/>
                        </a:lnTo>
                        <a:cubicBezTo>
                          <a:pt x="4022" y="24734"/>
                          <a:pt x="4370" y="25019"/>
                          <a:pt x="4497" y="25462"/>
                        </a:cubicBezTo>
                        <a:cubicBezTo>
                          <a:pt x="4909" y="27109"/>
                          <a:pt x="5574" y="28661"/>
                          <a:pt x="6460" y="30117"/>
                        </a:cubicBezTo>
                        <a:cubicBezTo>
                          <a:pt x="6682" y="30497"/>
                          <a:pt x="6651" y="30972"/>
                          <a:pt x="6365" y="31321"/>
                        </a:cubicBezTo>
                        <a:lnTo>
                          <a:pt x="4719" y="33284"/>
                        </a:lnTo>
                        <a:cubicBezTo>
                          <a:pt x="4370" y="33696"/>
                          <a:pt x="4402" y="34298"/>
                          <a:pt x="4782" y="34678"/>
                        </a:cubicBezTo>
                        <a:lnTo>
                          <a:pt x="5859" y="35723"/>
                        </a:lnTo>
                        <a:lnTo>
                          <a:pt x="6872" y="36768"/>
                        </a:lnTo>
                        <a:lnTo>
                          <a:pt x="7981" y="37813"/>
                        </a:lnTo>
                        <a:cubicBezTo>
                          <a:pt x="8179" y="38011"/>
                          <a:pt x="8437" y="38114"/>
                          <a:pt x="8697" y="38114"/>
                        </a:cubicBezTo>
                        <a:cubicBezTo>
                          <a:pt x="8936" y="38114"/>
                          <a:pt x="9177" y="38027"/>
                          <a:pt x="9374" y="37845"/>
                        </a:cubicBezTo>
                        <a:lnTo>
                          <a:pt x="11338" y="36134"/>
                        </a:lnTo>
                        <a:cubicBezTo>
                          <a:pt x="11537" y="35953"/>
                          <a:pt x="11779" y="35865"/>
                          <a:pt x="12020" y="35865"/>
                        </a:cubicBezTo>
                        <a:cubicBezTo>
                          <a:pt x="12200" y="35865"/>
                          <a:pt x="12379" y="35913"/>
                          <a:pt x="12541" y="36008"/>
                        </a:cubicBezTo>
                        <a:cubicBezTo>
                          <a:pt x="14029" y="36863"/>
                          <a:pt x="15645" y="37496"/>
                          <a:pt x="17323" y="37876"/>
                        </a:cubicBezTo>
                        <a:cubicBezTo>
                          <a:pt x="17766" y="37971"/>
                          <a:pt x="18083" y="38351"/>
                          <a:pt x="18115" y="38795"/>
                        </a:cubicBezTo>
                        <a:lnTo>
                          <a:pt x="18368" y="41392"/>
                        </a:lnTo>
                        <a:cubicBezTo>
                          <a:pt x="18431" y="41898"/>
                          <a:pt x="18875" y="42278"/>
                          <a:pt x="19413" y="42278"/>
                        </a:cubicBezTo>
                        <a:lnTo>
                          <a:pt x="20902" y="42247"/>
                        </a:lnTo>
                        <a:lnTo>
                          <a:pt x="22358" y="42215"/>
                        </a:lnTo>
                        <a:lnTo>
                          <a:pt x="23847" y="42183"/>
                        </a:lnTo>
                        <a:cubicBezTo>
                          <a:pt x="24385" y="42183"/>
                          <a:pt x="24797" y="41772"/>
                          <a:pt x="24829" y="41233"/>
                        </a:cubicBezTo>
                        <a:lnTo>
                          <a:pt x="24987" y="38605"/>
                        </a:lnTo>
                        <a:cubicBezTo>
                          <a:pt x="25019" y="38161"/>
                          <a:pt x="25304" y="37781"/>
                          <a:pt x="25747" y="37655"/>
                        </a:cubicBezTo>
                        <a:cubicBezTo>
                          <a:pt x="27235" y="37243"/>
                          <a:pt x="28692" y="36610"/>
                          <a:pt x="30022" y="35818"/>
                        </a:cubicBezTo>
                        <a:cubicBezTo>
                          <a:pt x="30189" y="35721"/>
                          <a:pt x="30373" y="35672"/>
                          <a:pt x="30557" y="35672"/>
                        </a:cubicBezTo>
                        <a:cubicBezTo>
                          <a:pt x="30794" y="35672"/>
                          <a:pt x="31030" y="35752"/>
                          <a:pt x="31226" y="35913"/>
                        </a:cubicBezTo>
                        <a:lnTo>
                          <a:pt x="33189" y="37591"/>
                        </a:lnTo>
                        <a:cubicBezTo>
                          <a:pt x="33386" y="37742"/>
                          <a:pt x="33625" y="37821"/>
                          <a:pt x="33864" y="37821"/>
                        </a:cubicBezTo>
                        <a:cubicBezTo>
                          <a:pt x="34125" y="37821"/>
                          <a:pt x="34384" y="37727"/>
                          <a:pt x="34583" y="37528"/>
                        </a:cubicBezTo>
                        <a:lnTo>
                          <a:pt x="35659" y="36451"/>
                        </a:lnTo>
                        <a:lnTo>
                          <a:pt x="36704" y="35438"/>
                        </a:lnTo>
                        <a:lnTo>
                          <a:pt x="37750" y="34393"/>
                        </a:lnTo>
                        <a:cubicBezTo>
                          <a:pt x="38130" y="34013"/>
                          <a:pt x="38130" y="33379"/>
                          <a:pt x="37781" y="32999"/>
                        </a:cubicBezTo>
                        <a:lnTo>
                          <a:pt x="36071" y="31004"/>
                        </a:lnTo>
                        <a:cubicBezTo>
                          <a:pt x="35786" y="30687"/>
                          <a:pt x="35723" y="30181"/>
                          <a:pt x="35944" y="29832"/>
                        </a:cubicBezTo>
                        <a:cubicBezTo>
                          <a:pt x="36799" y="28407"/>
                          <a:pt x="37401" y="26855"/>
                          <a:pt x="37813" y="25272"/>
                        </a:cubicBezTo>
                        <a:cubicBezTo>
                          <a:pt x="37908" y="24829"/>
                          <a:pt x="38256" y="24512"/>
                          <a:pt x="38731" y="24480"/>
                        </a:cubicBezTo>
                        <a:lnTo>
                          <a:pt x="41296" y="24259"/>
                        </a:lnTo>
                        <a:cubicBezTo>
                          <a:pt x="41835" y="24227"/>
                          <a:pt x="42247" y="23784"/>
                          <a:pt x="42247" y="23245"/>
                        </a:cubicBezTo>
                        <a:lnTo>
                          <a:pt x="42247" y="18812"/>
                        </a:lnTo>
                        <a:cubicBezTo>
                          <a:pt x="42247" y="18273"/>
                          <a:pt x="41835" y="17830"/>
                          <a:pt x="41296" y="17798"/>
                        </a:cubicBezTo>
                        <a:lnTo>
                          <a:pt x="38668" y="17577"/>
                        </a:lnTo>
                        <a:cubicBezTo>
                          <a:pt x="38225" y="17545"/>
                          <a:pt x="37876" y="17260"/>
                          <a:pt x="37750" y="16848"/>
                        </a:cubicBezTo>
                        <a:cubicBezTo>
                          <a:pt x="37338" y="15296"/>
                          <a:pt x="36736" y="13808"/>
                          <a:pt x="35944" y="12446"/>
                        </a:cubicBezTo>
                        <a:cubicBezTo>
                          <a:pt x="35691" y="12066"/>
                          <a:pt x="35754" y="11559"/>
                          <a:pt x="36039" y="11243"/>
                        </a:cubicBezTo>
                        <a:lnTo>
                          <a:pt x="37750" y="9279"/>
                        </a:lnTo>
                        <a:cubicBezTo>
                          <a:pt x="38098" y="8899"/>
                          <a:pt x="38066" y="8266"/>
                          <a:pt x="37718" y="7886"/>
                        </a:cubicBezTo>
                        <a:lnTo>
                          <a:pt x="36673" y="6841"/>
                        </a:lnTo>
                        <a:lnTo>
                          <a:pt x="35628" y="5764"/>
                        </a:lnTo>
                        <a:lnTo>
                          <a:pt x="34583" y="4719"/>
                        </a:lnTo>
                        <a:cubicBezTo>
                          <a:pt x="34377" y="4496"/>
                          <a:pt x="34106" y="4384"/>
                          <a:pt x="33835" y="4384"/>
                        </a:cubicBezTo>
                        <a:cubicBezTo>
                          <a:pt x="33606" y="4384"/>
                          <a:pt x="33378" y="4464"/>
                          <a:pt x="33189" y="4624"/>
                        </a:cubicBezTo>
                        <a:lnTo>
                          <a:pt x="31162" y="6334"/>
                        </a:lnTo>
                        <a:cubicBezTo>
                          <a:pt x="30984" y="6494"/>
                          <a:pt x="30756" y="6575"/>
                          <a:pt x="30523" y="6575"/>
                        </a:cubicBezTo>
                        <a:cubicBezTo>
                          <a:pt x="30341" y="6575"/>
                          <a:pt x="30157" y="6526"/>
                          <a:pt x="29991" y="6429"/>
                        </a:cubicBezTo>
                        <a:cubicBezTo>
                          <a:pt x="28502" y="5511"/>
                          <a:pt x="26919" y="4846"/>
                          <a:pt x="25240" y="4434"/>
                        </a:cubicBezTo>
                        <a:cubicBezTo>
                          <a:pt x="24797" y="4339"/>
                          <a:pt x="24480" y="3959"/>
                          <a:pt x="24449" y="3516"/>
                        </a:cubicBezTo>
                        <a:lnTo>
                          <a:pt x="24259" y="950"/>
                        </a:lnTo>
                        <a:cubicBezTo>
                          <a:pt x="24195" y="412"/>
                          <a:pt x="23752" y="0"/>
                          <a:pt x="23213" y="0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86" name="Google Shape;1786;p72"/>
                  <p:cNvSpPr/>
                  <p:nvPr/>
                </p:nvSpPr>
                <p:spPr>
                  <a:xfrm>
                    <a:off x="948635" y="2674263"/>
                    <a:ext cx="510900" cy="5109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700"/>
                      <a:buFont typeface="Calibri"/>
                      <a:buNone/>
                    </a:pPr>
                    <a:r>
                      <a:t/>
                    </a:r>
                    <a:endParaRPr sz="1700">
                      <a:solidFill>
                        <a:schemeClr val="accen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787" name="Google Shape;1787;p72"/>
            <p:cNvGrpSpPr/>
            <p:nvPr/>
          </p:nvGrpSpPr>
          <p:grpSpPr>
            <a:xfrm>
              <a:off x="5477282" y="2204435"/>
              <a:ext cx="2407268" cy="2571632"/>
              <a:chOff x="3225325" y="2156250"/>
              <a:chExt cx="1346700" cy="1438650"/>
            </a:xfrm>
          </p:grpSpPr>
          <p:sp>
            <p:nvSpPr>
              <p:cNvPr id="1788" name="Google Shape;1788;p72"/>
              <p:cNvSpPr/>
              <p:nvPr/>
            </p:nvSpPr>
            <p:spPr>
              <a:xfrm rot="10800000">
                <a:off x="3225325" y="2248200"/>
                <a:ext cx="1346700" cy="1346700"/>
              </a:xfrm>
              <a:prstGeom prst="arc">
                <a:avLst>
                  <a:gd fmla="val 10811050" name="adj1"/>
                  <a:gd fmla="val 0" name="adj2"/>
                </a:avLst>
              </a:prstGeom>
              <a:noFill/>
              <a:ln cap="flat" cmpd="sng" w="76200">
                <a:solidFill>
                  <a:srgbClr val="0289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789" name="Google Shape;1789;p72"/>
              <p:cNvGrpSpPr/>
              <p:nvPr/>
            </p:nvGrpSpPr>
            <p:grpSpPr>
              <a:xfrm>
                <a:off x="3530407" y="2156250"/>
                <a:ext cx="736471" cy="1142036"/>
                <a:chOff x="3530407" y="2156250"/>
                <a:chExt cx="736471" cy="1142036"/>
              </a:xfrm>
            </p:grpSpPr>
            <p:cxnSp>
              <p:nvCxnSpPr>
                <p:cNvPr id="1790" name="Google Shape;1790;p72"/>
                <p:cNvCxnSpPr/>
                <p:nvPr/>
              </p:nvCxnSpPr>
              <p:spPr>
                <a:xfrm rot="10800000">
                  <a:off x="3898644" y="2156250"/>
                  <a:ext cx="0" cy="289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oval"/>
                  <a:tailEnd len="med" w="med" type="oval"/>
                </a:ln>
              </p:spPr>
            </p:cxnSp>
            <p:grpSp>
              <p:nvGrpSpPr>
                <p:cNvPr id="1791" name="Google Shape;1791;p72"/>
                <p:cNvGrpSpPr/>
                <p:nvPr/>
              </p:nvGrpSpPr>
              <p:grpSpPr>
                <a:xfrm>
                  <a:off x="3530407" y="2561257"/>
                  <a:ext cx="736471" cy="737029"/>
                  <a:chOff x="3530407" y="2561257"/>
                  <a:chExt cx="736471" cy="737029"/>
                </a:xfrm>
              </p:grpSpPr>
              <p:sp>
                <p:nvSpPr>
                  <p:cNvPr id="1792" name="Google Shape;1792;p72"/>
                  <p:cNvSpPr/>
                  <p:nvPr/>
                </p:nvSpPr>
                <p:spPr>
                  <a:xfrm>
                    <a:off x="3530407" y="2561257"/>
                    <a:ext cx="736471" cy="737029"/>
                  </a:xfrm>
                  <a:custGeom>
                    <a:rect b="b" l="l" r="r" t="t"/>
                    <a:pathLst>
                      <a:path extrusionOk="0" h="42279" w="42247">
                        <a:moveTo>
                          <a:pt x="18811" y="0"/>
                        </a:moveTo>
                        <a:cubicBezTo>
                          <a:pt x="18273" y="0"/>
                          <a:pt x="17830" y="412"/>
                          <a:pt x="17798" y="950"/>
                        </a:cubicBezTo>
                        <a:lnTo>
                          <a:pt x="17608" y="3579"/>
                        </a:lnTo>
                        <a:cubicBezTo>
                          <a:pt x="17545" y="3991"/>
                          <a:pt x="17260" y="4371"/>
                          <a:pt x="16816" y="4497"/>
                        </a:cubicBezTo>
                        <a:cubicBezTo>
                          <a:pt x="15264" y="4877"/>
                          <a:pt x="13776" y="5511"/>
                          <a:pt x="12383" y="6334"/>
                        </a:cubicBezTo>
                        <a:cubicBezTo>
                          <a:pt x="12216" y="6431"/>
                          <a:pt x="12032" y="6480"/>
                          <a:pt x="11848" y="6480"/>
                        </a:cubicBezTo>
                        <a:cubicBezTo>
                          <a:pt x="11611" y="6480"/>
                          <a:pt x="11375" y="6399"/>
                          <a:pt x="11179" y="6239"/>
                        </a:cubicBezTo>
                        <a:lnTo>
                          <a:pt x="9216" y="4529"/>
                        </a:lnTo>
                        <a:cubicBezTo>
                          <a:pt x="9030" y="4359"/>
                          <a:pt x="8783" y="4271"/>
                          <a:pt x="8536" y="4271"/>
                        </a:cubicBezTo>
                        <a:cubicBezTo>
                          <a:pt x="8277" y="4271"/>
                          <a:pt x="8016" y="4366"/>
                          <a:pt x="7822" y="4561"/>
                        </a:cubicBezTo>
                        <a:lnTo>
                          <a:pt x="6777" y="5606"/>
                        </a:lnTo>
                        <a:lnTo>
                          <a:pt x="5732" y="6619"/>
                        </a:lnTo>
                        <a:lnTo>
                          <a:pt x="4655" y="7664"/>
                        </a:lnTo>
                        <a:cubicBezTo>
                          <a:pt x="4275" y="8044"/>
                          <a:pt x="4244" y="8678"/>
                          <a:pt x="4592" y="9058"/>
                        </a:cubicBezTo>
                        <a:lnTo>
                          <a:pt x="6302" y="11084"/>
                        </a:lnTo>
                        <a:cubicBezTo>
                          <a:pt x="6587" y="11433"/>
                          <a:pt x="6619" y="11908"/>
                          <a:pt x="6397" y="12288"/>
                        </a:cubicBezTo>
                        <a:cubicBezTo>
                          <a:pt x="5510" y="13745"/>
                          <a:pt x="4845" y="15360"/>
                          <a:pt x="4434" y="17038"/>
                        </a:cubicBezTo>
                        <a:cubicBezTo>
                          <a:pt x="4339" y="17450"/>
                          <a:pt x="3990" y="17798"/>
                          <a:pt x="3547" y="17830"/>
                        </a:cubicBezTo>
                        <a:lnTo>
                          <a:pt x="950" y="18020"/>
                        </a:lnTo>
                        <a:cubicBezTo>
                          <a:pt x="412" y="18052"/>
                          <a:pt x="0" y="18495"/>
                          <a:pt x="0" y="19033"/>
                        </a:cubicBezTo>
                        <a:lnTo>
                          <a:pt x="0" y="23467"/>
                        </a:lnTo>
                        <a:cubicBezTo>
                          <a:pt x="0" y="24005"/>
                          <a:pt x="412" y="24449"/>
                          <a:pt x="950" y="24480"/>
                        </a:cubicBezTo>
                        <a:lnTo>
                          <a:pt x="3579" y="24702"/>
                        </a:lnTo>
                        <a:cubicBezTo>
                          <a:pt x="4022" y="24734"/>
                          <a:pt x="4370" y="25019"/>
                          <a:pt x="4497" y="25462"/>
                        </a:cubicBezTo>
                        <a:cubicBezTo>
                          <a:pt x="4909" y="27109"/>
                          <a:pt x="5574" y="28661"/>
                          <a:pt x="6460" y="30117"/>
                        </a:cubicBezTo>
                        <a:cubicBezTo>
                          <a:pt x="6682" y="30497"/>
                          <a:pt x="6651" y="30972"/>
                          <a:pt x="6365" y="31321"/>
                        </a:cubicBezTo>
                        <a:lnTo>
                          <a:pt x="4719" y="33284"/>
                        </a:lnTo>
                        <a:cubicBezTo>
                          <a:pt x="4370" y="33696"/>
                          <a:pt x="4402" y="34298"/>
                          <a:pt x="4782" y="34678"/>
                        </a:cubicBezTo>
                        <a:lnTo>
                          <a:pt x="5859" y="35723"/>
                        </a:lnTo>
                        <a:lnTo>
                          <a:pt x="6872" y="36768"/>
                        </a:lnTo>
                        <a:lnTo>
                          <a:pt x="7981" y="37813"/>
                        </a:lnTo>
                        <a:cubicBezTo>
                          <a:pt x="8179" y="38011"/>
                          <a:pt x="8437" y="38114"/>
                          <a:pt x="8697" y="38114"/>
                        </a:cubicBezTo>
                        <a:cubicBezTo>
                          <a:pt x="8936" y="38114"/>
                          <a:pt x="9177" y="38027"/>
                          <a:pt x="9374" y="37845"/>
                        </a:cubicBezTo>
                        <a:lnTo>
                          <a:pt x="11338" y="36134"/>
                        </a:lnTo>
                        <a:cubicBezTo>
                          <a:pt x="11537" y="35953"/>
                          <a:pt x="11779" y="35865"/>
                          <a:pt x="12020" y="35865"/>
                        </a:cubicBezTo>
                        <a:cubicBezTo>
                          <a:pt x="12200" y="35865"/>
                          <a:pt x="12379" y="35913"/>
                          <a:pt x="12541" y="36008"/>
                        </a:cubicBezTo>
                        <a:cubicBezTo>
                          <a:pt x="14029" y="36863"/>
                          <a:pt x="15645" y="37496"/>
                          <a:pt x="17323" y="37876"/>
                        </a:cubicBezTo>
                        <a:cubicBezTo>
                          <a:pt x="17766" y="37971"/>
                          <a:pt x="18083" y="38351"/>
                          <a:pt x="18115" y="38795"/>
                        </a:cubicBezTo>
                        <a:lnTo>
                          <a:pt x="18368" y="41392"/>
                        </a:lnTo>
                        <a:cubicBezTo>
                          <a:pt x="18431" y="41898"/>
                          <a:pt x="18875" y="42278"/>
                          <a:pt x="19413" y="42278"/>
                        </a:cubicBezTo>
                        <a:lnTo>
                          <a:pt x="20902" y="42247"/>
                        </a:lnTo>
                        <a:lnTo>
                          <a:pt x="22358" y="42215"/>
                        </a:lnTo>
                        <a:lnTo>
                          <a:pt x="23847" y="42183"/>
                        </a:lnTo>
                        <a:cubicBezTo>
                          <a:pt x="24385" y="42183"/>
                          <a:pt x="24797" y="41772"/>
                          <a:pt x="24829" y="41233"/>
                        </a:cubicBezTo>
                        <a:lnTo>
                          <a:pt x="24987" y="38605"/>
                        </a:lnTo>
                        <a:cubicBezTo>
                          <a:pt x="25019" y="38161"/>
                          <a:pt x="25304" y="37781"/>
                          <a:pt x="25747" y="37655"/>
                        </a:cubicBezTo>
                        <a:cubicBezTo>
                          <a:pt x="27235" y="37243"/>
                          <a:pt x="28692" y="36610"/>
                          <a:pt x="30022" y="35818"/>
                        </a:cubicBezTo>
                        <a:cubicBezTo>
                          <a:pt x="30189" y="35721"/>
                          <a:pt x="30373" y="35672"/>
                          <a:pt x="30557" y="35672"/>
                        </a:cubicBezTo>
                        <a:cubicBezTo>
                          <a:pt x="30794" y="35672"/>
                          <a:pt x="31030" y="35752"/>
                          <a:pt x="31226" y="35913"/>
                        </a:cubicBezTo>
                        <a:lnTo>
                          <a:pt x="33189" y="37591"/>
                        </a:lnTo>
                        <a:cubicBezTo>
                          <a:pt x="33386" y="37742"/>
                          <a:pt x="33625" y="37821"/>
                          <a:pt x="33864" y="37821"/>
                        </a:cubicBezTo>
                        <a:cubicBezTo>
                          <a:pt x="34125" y="37821"/>
                          <a:pt x="34384" y="37727"/>
                          <a:pt x="34583" y="37528"/>
                        </a:cubicBezTo>
                        <a:lnTo>
                          <a:pt x="35659" y="36451"/>
                        </a:lnTo>
                        <a:lnTo>
                          <a:pt x="36704" y="35438"/>
                        </a:lnTo>
                        <a:lnTo>
                          <a:pt x="37750" y="34393"/>
                        </a:lnTo>
                        <a:cubicBezTo>
                          <a:pt x="38130" y="34013"/>
                          <a:pt x="38130" y="33379"/>
                          <a:pt x="37781" y="32999"/>
                        </a:cubicBezTo>
                        <a:lnTo>
                          <a:pt x="36071" y="31004"/>
                        </a:lnTo>
                        <a:cubicBezTo>
                          <a:pt x="35786" y="30687"/>
                          <a:pt x="35723" y="30181"/>
                          <a:pt x="35944" y="29832"/>
                        </a:cubicBezTo>
                        <a:cubicBezTo>
                          <a:pt x="36799" y="28407"/>
                          <a:pt x="37401" y="26855"/>
                          <a:pt x="37813" y="25272"/>
                        </a:cubicBezTo>
                        <a:cubicBezTo>
                          <a:pt x="37908" y="24829"/>
                          <a:pt x="38256" y="24512"/>
                          <a:pt x="38731" y="24480"/>
                        </a:cubicBezTo>
                        <a:lnTo>
                          <a:pt x="41296" y="24259"/>
                        </a:lnTo>
                        <a:cubicBezTo>
                          <a:pt x="41835" y="24227"/>
                          <a:pt x="42247" y="23784"/>
                          <a:pt x="42247" y="23245"/>
                        </a:cubicBezTo>
                        <a:lnTo>
                          <a:pt x="42247" y="18812"/>
                        </a:lnTo>
                        <a:cubicBezTo>
                          <a:pt x="42247" y="18273"/>
                          <a:pt x="41835" y="17830"/>
                          <a:pt x="41296" y="17798"/>
                        </a:cubicBezTo>
                        <a:lnTo>
                          <a:pt x="38668" y="17577"/>
                        </a:lnTo>
                        <a:cubicBezTo>
                          <a:pt x="38225" y="17545"/>
                          <a:pt x="37876" y="17260"/>
                          <a:pt x="37750" y="16848"/>
                        </a:cubicBezTo>
                        <a:cubicBezTo>
                          <a:pt x="37338" y="15296"/>
                          <a:pt x="36736" y="13808"/>
                          <a:pt x="35944" y="12446"/>
                        </a:cubicBezTo>
                        <a:cubicBezTo>
                          <a:pt x="35691" y="12066"/>
                          <a:pt x="35754" y="11559"/>
                          <a:pt x="36039" y="11243"/>
                        </a:cubicBezTo>
                        <a:lnTo>
                          <a:pt x="37750" y="9279"/>
                        </a:lnTo>
                        <a:cubicBezTo>
                          <a:pt x="38098" y="8899"/>
                          <a:pt x="38066" y="8266"/>
                          <a:pt x="37718" y="7886"/>
                        </a:cubicBezTo>
                        <a:lnTo>
                          <a:pt x="36673" y="6841"/>
                        </a:lnTo>
                        <a:lnTo>
                          <a:pt x="35628" y="5764"/>
                        </a:lnTo>
                        <a:lnTo>
                          <a:pt x="34583" y="4719"/>
                        </a:lnTo>
                        <a:cubicBezTo>
                          <a:pt x="34377" y="4496"/>
                          <a:pt x="34106" y="4384"/>
                          <a:pt x="33835" y="4384"/>
                        </a:cubicBezTo>
                        <a:cubicBezTo>
                          <a:pt x="33606" y="4384"/>
                          <a:pt x="33378" y="4464"/>
                          <a:pt x="33189" y="4624"/>
                        </a:cubicBezTo>
                        <a:lnTo>
                          <a:pt x="31162" y="6334"/>
                        </a:lnTo>
                        <a:cubicBezTo>
                          <a:pt x="30984" y="6494"/>
                          <a:pt x="30756" y="6575"/>
                          <a:pt x="30523" y="6575"/>
                        </a:cubicBezTo>
                        <a:cubicBezTo>
                          <a:pt x="30341" y="6575"/>
                          <a:pt x="30157" y="6526"/>
                          <a:pt x="29991" y="6429"/>
                        </a:cubicBezTo>
                        <a:cubicBezTo>
                          <a:pt x="28502" y="5511"/>
                          <a:pt x="26919" y="4846"/>
                          <a:pt x="25240" y="4434"/>
                        </a:cubicBezTo>
                        <a:cubicBezTo>
                          <a:pt x="24797" y="4339"/>
                          <a:pt x="24480" y="3959"/>
                          <a:pt x="24449" y="3516"/>
                        </a:cubicBezTo>
                        <a:lnTo>
                          <a:pt x="24259" y="950"/>
                        </a:lnTo>
                        <a:cubicBezTo>
                          <a:pt x="24195" y="412"/>
                          <a:pt x="23752" y="0"/>
                          <a:pt x="23213" y="0"/>
                        </a:cubicBezTo>
                        <a:close/>
                      </a:path>
                    </a:pathLst>
                  </a:custGeom>
                  <a:solidFill>
                    <a:srgbClr val="0289AE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93" name="Google Shape;1793;p72"/>
                  <p:cNvSpPr/>
                  <p:nvPr/>
                </p:nvSpPr>
                <p:spPr>
                  <a:xfrm>
                    <a:off x="3643185" y="2674263"/>
                    <a:ext cx="510900" cy="5109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r>
                      <a:t/>
                    </a:r>
                    <a:endParaRPr sz="1800">
                      <a:solidFill>
                        <a:schemeClr val="accent3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794" name="Google Shape;1794;p72"/>
            <p:cNvGrpSpPr/>
            <p:nvPr/>
          </p:nvGrpSpPr>
          <p:grpSpPr>
            <a:xfrm>
              <a:off x="3066713" y="2380284"/>
              <a:ext cx="2413170" cy="2589509"/>
              <a:chOff x="1876776" y="2254625"/>
              <a:chExt cx="1350000" cy="1448650"/>
            </a:xfrm>
          </p:grpSpPr>
          <p:sp>
            <p:nvSpPr>
              <p:cNvPr id="1795" name="Google Shape;1795;p72"/>
              <p:cNvSpPr/>
              <p:nvPr/>
            </p:nvSpPr>
            <p:spPr>
              <a:xfrm>
                <a:off x="1876776" y="2254625"/>
                <a:ext cx="1350000" cy="1350000"/>
              </a:xfrm>
              <a:prstGeom prst="arc">
                <a:avLst>
                  <a:gd fmla="val 10811050" name="adj1"/>
                  <a:gd fmla="val 0" name="adj2"/>
                </a:avLst>
              </a:prstGeom>
              <a:noFill/>
              <a:ln cap="flat" cmpd="sng" w="76200">
                <a:solidFill>
                  <a:srgbClr val="3D824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796" name="Google Shape;1796;p72"/>
              <p:cNvGrpSpPr/>
              <p:nvPr/>
            </p:nvGrpSpPr>
            <p:grpSpPr>
              <a:xfrm>
                <a:off x="2183542" y="2561257"/>
                <a:ext cx="736471" cy="1142018"/>
                <a:chOff x="2183542" y="2561257"/>
                <a:chExt cx="736471" cy="1142018"/>
              </a:xfrm>
            </p:grpSpPr>
            <p:cxnSp>
              <p:nvCxnSpPr>
                <p:cNvPr id="1797" name="Google Shape;1797;p72"/>
                <p:cNvCxnSpPr/>
                <p:nvPr/>
              </p:nvCxnSpPr>
              <p:spPr>
                <a:xfrm rot="10800000">
                  <a:off x="2551800" y="3413475"/>
                  <a:ext cx="0" cy="289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oval"/>
                  <a:tailEnd len="med" w="med" type="oval"/>
                </a:ln>
              </p:spPr>
            </p:cxnSp>
            <p:grpSp>
              <p:nvGrpSpPr>
                <p:cNvPr id="1798" name="Google Shape;1798;p72"/>
                <p:cNvGrpSpPr/>
                <p:nvPr/>
              </p:nvGrpSpPr>
              <p:grpSpPr>
                <a:xfrm>
                  <a:off x="2183542" y="2561257"/>
                  <a:ext cx="736471" cy="737029"/>
                  <a:chOff x="2183542" y="2561257"/>
                  <a:chExt cx="736471" cy="737029"/>
                </a:xfrm>
              </p:grpSpPr>
              <p:sp>
                <p:nvSpPr>
                  <p:cNvPr id="1799" name="Google Shape;1799;p72"/>
                  <p:cNvSpPr/>
                  <p:nvPr/>
                </p:nvSpPr>
                <p:spPr>
                  <a:xfrm>
                    <a:off x="2183542" y="2561257"/>
                    <a:ext cx="736471" cy="737029"/>
                  </a:xfrm>
                  <a:custGeom>
                    <a:rect b="b" l="l" r="r" t="t"/>
                    <a:pathLst>
                      <a:path extrusionOk="0" h="42279" w="42247">
                        <a:moveTo>
                          <a:pt x="18811" y="0"/>
                        </a:moveTo>
                        <a:cubicBezTo>
                          <a:pt x="18273" y="0"/>
                          <a:pt x="17830" y="412"/>
                          <a:pt x="17798" y="950"/>
                        </a:cubicBezTo>
                        <a:lnTo>
                          <a:pt x="17608" y="3579"/>
                        </a:lnTo>
                        <a:cubicBezTo>
                          <a:pt x="17545" y="3991"/>
                          <a:pt x="17260" y="4371"/>
                          <a:pt x="16816" y="4497"/>
                        </a:cubicBezTo>
                        <a:cubicBezTo>
                          <a:pt x="15264" y="4877"/>
                          <a:pt x="13776" y="5511"/>
                          <a:pt x="12383" y="6334"/>
                        </a:cubicBezTo>
                        <a:cubicBezTo>
                          <a:pt x="12216" y="6431"/>
                          <a:pt x="12032" y="6480"/>
                          <a:pt x="11848" y="6480"/>
                        </a:cubicBezTo>
                        <a:cubicBezTo>
                          <a:pt x="11611" y="6480"/>
                          <a:pt x="11375" y="6399"/>
                          <a:pt x="11179" y="6239"/>
                        </a:cubicBezTo>
                        <a:lnTo>
                          <a:pt x="9216" y="4529"/>
                        </a:lnTo>
                        <a:cubicBezTo>
                          <a:pt x="9030" y="4359"/>
                          <a:pt x="8783" y="4271"/>
                          <a:pt x="8536" y="4271"/>
                        </a:cubicBezTo>
                        <a:cubicBezTo>
                          <a:pt x="8277" y="4271"/>
                          <a:pt x="8016" y="4366"/>
                          <a:pt x="7822" y="4561"/>
                        </a:cubicBezTo>
                        <a:lnTo>
                          <a:pt x="6777" y="5606"/>
                        </a:lnTo>
                        <a:lnTo>
                          <a:pt x="5732" y="6619"/>
                        </a:lnTo>
                        <a:lnTo>
                          <a:pt x="4655" y="7664"/>
                        </a:lnTo>
                        <a:cubicBezTo>
                          <a:pt x="4275" y="8044"/>
                          <a:pt x="4244" y="8678"/>
                          <a:pt x="4592" y="9058"/>
                        </a:cubicBezTo>
                        <a:lnTo>
                          <a:pt x="6302" y="11084"/>
                        </a:lnTo>
                        <a:cubicBezTo>
                          <a:pt x="6587" y="11433"/>
                          <a:pt x="6619" y="11908"/>
                          <a:pt x="6397" y="12288"/>
                        </a:cubicBezTo>
                        <a:cubicBezTo>
                          <a:pt x="5510" y="13745"/>
                          <a:pt x="4845" y="15360"/>
                          <a:pt x="4434" y="17038"/>
                        </a:cubicBezTo>
                        <a:cubicBezTo>
                          <a:pt x="4339" y="17450"/>
                          <a:pt x="3990" y="17798"/>
                          <a:pt x="3547" y="17830"/>
                        </a:cubicBezTo>
                        <a:lnTo>
                          <a:pt x="950" y="18020"/>
                        </a:lnTo>
                        <a:cubicBezTo>
                          <a:pt x="412" y="18052"/>
                          <a:pt x="0" y="18495"/>
                          <a:pt x="0" y="19033"/>
                        </a:cubicBezTo>
                        <a:lnTo>
                          <a:pt x="0" y="23467"/>
                        </a:lnTo>
                        <a:cubicBezTo>
                          <a:pt x="0" y="24005"/>
                          <a:pt x="412" y="24449"/>
                          <a:pt x="950" y="24480"/>
                        </a:cubicBezTo>
                        <a:lnTo>
                          <a:pt x="3579" y="24702"/>
                        </a:lnTo>
                        <a:cubicBezTo>
                          <a:pt x="4022" y="24734"/>
                          <a:pt x="4370" y="25019"/>
                          <a:pt x="4497" y="25462"/>
                        </a:cubicBezTo>
                        <a:cubicBezTo>
                          <a:pt x="4909" y="27109"/>
                          <a:pt x="5574" y="28661"/>
                          <a:pt x="6460" y="30117"/>
                        </a:cubicBezTo>
                        <a:cubicBezTo>
                          <a:pt x="6682" y="30497"/>
                          <a:pt x="6651" y="30972"/>
                          <a:pt x="6365" y="31321"/>
                        </a:cubicBezTo>
                        <a:lnTo>
                          <a:pt x="4719" y="33284"/>
                        </a:lnTo>
                        <a:cubicBezTo>
                          <a:pt x="4370" y="33696"/>
                          <a:pt x="4402" y="34298"/>
                          <a:pt x="4782" y="34678"/>
                        </a:cubicBezTo>
                        <a:lnTo>
                          <a:pt x="5859" y="35723"/>
                        </a:lnTo>
                        <a:lnTo>
                          <a:pt x="6872" y="36768"/>
                        </a:lnTo>
                        <a:lnTo>
                          <a:pt x="7981" y="37813"/>
                        </a:lnTo>
                        <a:cubicBezTo>
                          <a:pt x="8179" y="38011"/>
                          <a:pt x="8437" y="38114"/>
                          <a:pt x="8697" y="38114"/>
                        </a:cubicBezTo>
                        <a:cubicBezTo>
                          <a:pt x="8936" y="38114"/>
                          <a:pt x="9177" y="38027"/>
                          <a:pt x="9374" y="37845"/>
                        </a:cubicBezTo>
                        <a:lnTo>
                          <a:pt x="11338" y="36134"/>
                        </a:lnTo>
                        <a:cubicBezTo>
                          <a:pt x="11537" y="35953"/>
                          <a:pt x="11779" y="35865"/>
                          <a:pt x="12020" y="35865"/>
                        </a:cubicBezTo>
                        <a:cubicBezTo>
                          <a:pt x="12200" y="35865"/>
                          <a:pt x="12379" y="35913"/>
                          <a:pt x="12541" y="36008"/>
                        </a:cubicBezTo>
                        <a:cubicBezTo>
                          <a:pt x="14029" y="36863"/>
                          <a:pt x="15645" y="37496"/>
                          <a:pt x="17323" y="37876"/>
                        </a:cubicBezTo>
                        <a:cubicBezTo>
                          <a:pt x="17766" y="37971"/>
                          <a:pt x="18083" y="38351"/>
                          <a:pt x="18115" y="38795"/>
                        </a:cubicBezTo>
                        <a:lnTo>
                          <a:pt x="18368" y="41392"/>
                        </a:lnTo>
                        <a:cubicBezTo>
                          <a:pt x="18431" y="41898"/>
                          <a:pt x="18875" y="42278"/>
                          <a:pt x="19413" y="42278"/>
                        </a:cubicBezTo>
                        <a:lnTo>
                          <a:pt x="20902" y="42247"/>
                        </a:lnTo>
                        <a:lnTo>
                          <a:pt x="22358" y="42215"/>
                        </a:lnTo>
                        <a:lnTo>
                          <a:pt x="23847" y="42183"/>
                        </a:lnTo>
                        <a:cubicBezTo>
                          <a:pt x="24385" y="42183"/>
                          <a:pt x="24797" y="41772"/>
                          <a:pt x="24829" y="41233"/>
                        </a:cubicBezTo>
                        <a:lnTo>
                          <a:pt x="24987" y="38605"/>
                        </a:lnTo>
                        <a:cubicBezTo>
                          <a:pt x="25019" y="38161"/>
                          <a:pt x="25304" y="37781"/>
                          <a:pt x="25747" y="37655"/>
                        </a:cubicBezTo>
                        <a:cubicBezTo>
                          <a:pt x="27235" y="37243"/>
                          <a:pt x="28692" y="36610"/>
                          <a:pt x="30022" y="35818"/>
                        </a:cubicBezTo>
                        <a:cubicBezTo>
                          <a:pt x="30189" y="35721"/>
                          <a:pt x="30373" y="35672"/>
                          <a:pt x="30557" y="35672"/>
                        </a:cubicBezTo>
                        <a:cubicBezTo>
                          <a:pt x="30794" y="35672"/>
                          <a:pt x="31030" y="35752"/>
                          <a:pt x="31226" y="35913"/>
                        </a:cubicBezTo>
                        <a:lnTo>
                          <a:pt x="33189" y="37591"/>
                        </a:lnTo>
                        <a:cubicBezTo>
                          <a:pt x="33386" y="37742"/>
                          <a:pt x="33625" y="37821"/>
                          <a:pt x="33864" y="37821"/>
                        </a:cubicBezTo>
                        <a:cubicBezTo>
                          <a:pt x="34125" y="37821"/>
                          <a:pt x="34384" y="37727"/>
                          <a:pt x="34583" y="37528"/>
                        </a:cubicBezTo>
                        <a:lnTo>
                          <a:pt x="35659" y="36451"/>
                        </a:lnTo>
                        <a:lnTo>
                          <a:pt x="36704" y="35438"/>
                        </a:lnTo>
                        <a:lnTo>
                          <a:pt x="37750" y="34393"/>
                        </a:lnTo>
                        <a:cubicBezTo>
                          <a:pt x="38130" y="34013"/>
                          <a:pt x="38130" y="33379"/>
                          <a:pt x="37781" y="32999"/>
                        </a:cubicBezTo>
                        <a:lnTo>
                          <a:pt x="36071" y="31004"/>
                        </a:lnTo>
                        <a:cubicBezTo>
                          <a:pt x="35786" y="30687"/>
                          <a:pt x="35723" y="30181"/>
                          <a:pt x="35944" y="29832"/>
                        </a:cubicBezTo>
                        <a:cubicBezTo>
                          <a:pt x="36799" y="28407"/>
                          <a:pt x="37401" y="26855"/>
                          <a:pt x="37813" y="25272"/>
                        </a:cubicBezTo>
                        <a:cubicBezTo>
                          <a:pt x="37908" y="24829"/>
                          <a:pt x="38256" y="24512"/>
                          <a:pt x="38731" y="24480"/>
                        </a:cubicBezTo>
                        <a:lnTo>
                          <a:pt x="41296" y="24259"/>
                        </a:lnTo>
                        <a:cubicBezTo>
                          <a:pt x="41835" y="24227"/>
                          <a:pt x="42247" y="23784"/>
                          <a:pt x="42247" y="23245"/>
                        </a:cubicBezTo>
                        <a:lnTo>
                          <a:pt x="42247" y="18812"/>
                        </a:lnTo>
                        <a:cubicBezTo>
                          <a:pt x="42247" y="18273"/>
                          <a:pt x="41835" y="17830"/>
                          <a:pt x="41296" y="17798"/>
                        </a:cubicBezTo>
                        <a:lnTo>
                          <a:pt x="38668" y="17577"/>
                        </a:lnTo>
                        <a:cubicBezTo>
                          <a:pt x="38225" y="17545"/>
                          <a:pt x="37876" y="17260"/>
                          <a:pt x="37750" y="16848"/>
                        </a:cubicBezTo>
                        <a:cubicBezTo>
                          <a:pt x="37338" y="15296"/>
                          <a:pt x="36736" y="13808"/>
                          <a:pt x="35944" y="12446"/>
                        </a:cubicBezTo>
                        <a:cubicBezTo>
                          <a:pt x="35691" y="12066"/>
                          <a:pt x="35754" y="11559"/>
                          <a:pt x="36039" y="11243"/>
                        </a:cubicBezTo>
                        <a:lnTo>
                          <a:pt x="37750" y="9279"/>
                        </a:lnTo>
                        <a:cubicBezTo>
                          <a:pt x="38098" y="8899"/>
                          <a:pt x="38066" y="8266"/>
                          <a:pt x="37718" y="7886"/>
                        </a:cubicBezTo>
                        <a:lnTo>
                          <a:pt x="36673" y="6841"/>
                        </a:lnTo>
                        <a:lnTo>
                          <a:pt x="35628" y="5764"/>
                        </a:lnTo>
                        <a:lnTo>
                          <a:pt x="34583" y="4719"/>
                        </a:lnTo>
                        <a:cubicBezTo>
                          <a:pt x="34377" y="4496"/>
                          <a:pt x="34106" y="4384"/>
                          <a:pt x="33835" y="4384"/>
                        </a:cubicBezTo>
                        <a:cubicBezTo>
                          <a:pt x="33606" y="4384"/>
                          <a:pt x="33378" y="4464"/>
                          <a:pt x="33189" y="4624"/>
                        </a:cubicBezTo>
                        <a:lnTo>
                          <a:pt x="31162" y="6334"/>
                        </a:lnTo>
                        <a:cubicBezTo>
                          <a:pt x="30984" y="6494"/>
                          <a:pt x="30756" y="6575"/>
                          <a:pt x="30523" y="6575"/>
                        </a:cubicBezTo>
                        <a:cubicBezTo>
                          <a:pt x="30341" y="6575"/>
                          <a:pt x="30157" y="6526"/>
                          <a:pt x="29991" y="6429"/>
                        </a:cubicBezTo>
                        <a:cubicBezTo>
                          <a:pt x="28502" y="5511"/>
                          <a:pt x="26919" y="4846"/>
                          <a:pt x="25240" y="4434"/>
                        </a:cubicBezTo>
                        <a:cubicBezTo>
                          <a:pt x="24797" y="4339"/>
                          <a:pt x="24480" y="3959"/>
                          <a:pt x="24449" y="3516"/>
                        </a:cubicBezTo>
                        <a:lnTo>
                          <a:pt x="24259" y="950"/>
                        </a:lnTo>
                        <a:cubicBezTo>
                          <a:pt x="24195" y="412"/>
                          <a:pt x="23752" y="0"/>
                          <a:pt x="23213" y="0"/>
                        </a:cubicBezTo>
                        <a:close/>
                      </a:path>
                    </a:pathLst>
                  </a:custGeom>
                  <a:solidFill>
                    <a:srgbClr val="3D824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00" name="Google Shape;1800;p72"/>
                  <p:cNvSpPr/>
                  <p:nvPr/>
                </p:nvSpPr>
                <p:spPr>
                  <a:xfrm>
                    <a:off x="2296297" y="2674263"/>
                    <a:ext cx="510900" cy="5109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r>
                      <a:t/>
                    </a:r>
                    <a:endParaRPr sz="1800">
                      <a:solidFill>
                        <a:schemeClr val="accent2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801" name="Google Shape;1801;p72"/>
            <p:cNvGrpSpPr/>
            <p:nvPr/>
          </p:nvGrpSpPr>
          <p:grpSpPr>
            <a:xfrm>
              <a:off x="7894623" y="2380285"/>
              <a:ext cx="2413168" cy="2589509"/>
              <a:chOff x="4577656" y="2254625"/>
              <a:chExt cx="1350000" cy="1448650"/>
            </a:xfrm>
          </p:grpSpPr>
          <p:sp>
            <p:nvSpPr>
              <p:cNvPr id="1802" name="Google Shape;1802;p72"/>
              <p:cNvSpPr/>
              <p:nvPr/>
            </p:nvSpPr>
            <p:spPr>
              <a:xfrm>
                <a:off x="4577656" y="2254625"/>
                <a:ext cx="1350000" cy="1350000"/>
              </a:xfrm>
              <a:prstGeom prst="arc">
                <a:avLst>
                  <a:gd fmla="val 10811050" name="adj1"/>
                  <a:gd fmla="val 0" name="adj2"/>
                </a:avLst>
              </a:prstGeom>
              <a:noFill/>
              <a:ln cap="flat" cmpd="sng" w="76200">
                <a:solidFill>
                  <a:srgbClr val="0667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03" name="Google Shape;1803;p72"/>
              <p:cNvGrpSpPr/>
              <p:nvPr/>
            </p:nvGrpSpPr>
            <p:grpSpPr>
              <a:xfrm>
                <a:off x="4877272" y="2561257"/>
                <a:ext cx="736471" cy="1142018"/>
                <a:chOff x="4877272" y="2561257"/>
                <a:chExt cx="736471" cy="1142018"/>
              </a:xfrm>
            </p:grpSpPr>
            <p:cxnSp>
              <p:nvCxnSpPr>
                <p:cNvPr id="1804" name="Google Shape;1804;p72"/>
                <p:cNvCxnSpPr/>
                <p:nvPr/>
              </p:nvCxnSpPr>
              <p:spPr>
                <a:xfrm rot="10800000">
                  <a:off x="5245500" y="3413475"/>
                  <a:ext cx="0" cy="289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oval"/>
                  <a:tailEnd len="med" w="med" type="oval"/>
                </a:ln>
              </p:spPr>
            </p:cxnSp>
            <p:grpSp>
              <p:nvGrpSpPr>
                <p:cNvPr id="1805" name="Google Shape;1805;p72"/>
                <p:cNvGrpSpPr/>
                <p:nvPr/>
              </p:nvGrpSpPr>
              <p:grpSpPr>
                <a:xfrm>
                  <a:off x="4877272" y="2561257"/>
                  <a:ext cx="736471" cy="737029"/>
                  <a:chOff x="4877272" y="2561257"/>
                  <a:chExt cx="736471" cy="737029"/>
                </a:xfrm>
              </p:grpSpPr>
              <p:sp>
                <p:nvSpPr>
                  <p:cNvPr id="1806" name="Google Shape;1806;p72"/>
                  <p:cNvSpPr/>
                  <p:nvPr/>
                </p:nvSpPr>
                <p:spPr>
                  <a:xfrm>
                    <a:off x="4877272" y="2561257"/>
                    <a:ext cx="736471" cy="737029"/>
                  </a:xfrm>
                  <a:custGeom>
                    <a:rect b="b" l="l" r="r" t="t"/>
                    <a:pathLst>
                      <a:path extrusionOk="0" h="42279" w="42247">
                        <a:moveTo>
                          <a:pt x="18811" y="0"/>
                        </a:moveTo>
                        <a:cubicBezTo>
                          <a:pt x="18273" y="0"/>
                          <a:pt x="17830" y="412"/>
                          <a:pt x="17798" y="950"/>
                        </a:cubicBezTo>
                        <a:lnTo>
                          <a:pt x="17608" y="3579"/>
                        </a:lnTo>
                        <a:cubicBezTo>
                          <a:pt x="17545" y="3991"/>
                          <a:pt x="17260" y="4371"/>
                          <a:pt x="16816" y="4497"/>
                        </a:cubicBezTo>
                        <a:cubicBezTo>
                          <a:pt x="15264" y="4877"/>
                          <a:pt x="13776" y="5511"/>
                          <a:pt x="12383" y="6334"/>
                        </a:cubicBezTo>
                        <a:cubicBezTo>
                          <a:pt x="12216" y="6431"/>
                          <a:pt x="12032" y="6480"/>
                          <a:pt x="11848" y="6480"/>
                        </a:cubicBezTo>
                        <a:cubicBezTo>
                          <a:pt x="11611" y="6480"/>
                          <a:pt x="11375" y="6399"/>
                          <a:pt x="11179" y="6239"/>
                        </a:cubicBezTo>
                        <a:lnTo>
                          <a:pt x="9216" y="4529"/>
                        </a:lnTo>
                        <a:cubicBezTo>
                          <a:pt x="9030" y="4359"/>
                          <a:pt x="8783" y="4271"/>
                          <a:pt x="8536" y="4271"/>
                        </a:cubicBezTo>
                        <a:cubicBezTo>
                          <a:pt x="8277" y="4271"/>
                          <a:pt x="8016" y="4366"/>
                          <a:pt x="7822" y="4561"/>
                        </a:cubicBezTo>
                        <a:lnTo>
                          <a:pt x="6777" y="5606"/>
                        </a:lnTo>
                        <a:lnTo>
                          <a:pt x="5732" y="6619"/>
                        </a:lnTo>
                        <a:lnTo>
                          <a:pt x="4655" y="7664"/>
                        </a:lnTo>
                        <a:cubicBezTo>
                          <a:pt x="4275" y="8044"/>
                          <a:pt x="4244" y="8678"/>
                          <a:pt x="4592" y="9058"/>
                        </a:cubicBezTo>
                        <a:lnTo>
                          <a:pt x="6302" y="11084"/>
                        </a:lnTo>
                        <a:cubicBezTo>
                          <a:pt x="6587" y="11433"/>
                          <a:pt x="6619" y="11908"/>
                          <a:pt x="6397" y="12288"/>
                        </a:cubicBezTo>
                        <a:cubicBezTo>
                          <a:pt x="5510" y="13745"/>
                          <a:pt x="4845" y="15360"/>
                          <a:pt x="4434" y="17038"/>
                        </a:cubicBezTo>
                        <a:cubicBezTo>
                          <a:pt x="4339" y="17450"/>
                          <a:pt x="3990" y="17798"/>
                          <a:pt x="3547" y="17830"/>
                        </a:cubicBezTo>
                        <a:lnTo>
                          <a:pt x="950" y="18020"/>
                        </a:lnTo>
                        <a:cubicBezTo>
                          <a:pt x="412" y="18052"/>
                          <a:pt x="0" y="18495"/>
                          <a:pt x="0" y="19033"/>
                        </a:cubicBezTo>
                        <a:lnTo>
                          <a:pt x="0" y="23467"/>
                        </a:lnTo>
                        <a:cubicBezTo>
                          <a:pt x="0" y="24005"/>
                          <a:pt x="412" y="24449"/>
                          <a:pt x="950" y="24480"/>
                        </a:cubicBezTo>
                        <a:lnTo>
                          <a:pt x="3579" y="24702"/>
                        </a:lnTo>
                        <a:cubicBezTo>
                          <a:pt x="4022" y="24734"/>
                          <a:pt x="4370" y="25019"/>
                          <a:pt x="4497" y="25462"/>
                        </a:cubicBezTo>
                        <a:cubicBezTo>
                          <a:pt x="4909" y="27109"/>
                          <a:pt x="5574" y="28661"/>
                          <a:pt x="6460" y="30117"/>
                        </a:cubicBezTo>
                        <a:cubicBezTo>
                          <a:pt x="6682" y="30497"/>
                          <a:pt x="6651" y="30972"/>
                          <a:pt x="6365" y="31321"/>
                        </a:cubicBezTo>
                        <a:lnTo>
                          <a:pt x="4719" y="33284"/>
                        </a:lnTo>
                        <a:cubicBezTo>
                          <a:pt x="4370" y="33696"/>
                          <a:pt x="4402" y="34298"/>
                          <a:pt x="4782" y="34678"/>
                        </a:cubicBezTo>
                        <a:lnTo>
                          <a:pt x="5859" y="35723"/>
                        </a:lnTo>
                        <a:lnTo>
                          <a:pt x="6872" y="36768"/>
                        </a:lnTo>
                        <a:lnTo>
                          <a:pt x="7981" y="37813"/>
                        </a:lnTo>
                        <a:cubicBezTo>
                          <a:pt x="8179" y="38011"/>
                          <a:pt x="8437" y="38114"/>
                          <a:pt x="8697" y="38114"/>
                        </a:cubicBezTo>
                        <a:cubicBezTo>
                          <a:pt x="8936" y="38114"/>
                          <a:pt x="9177" y="38027"/>
                          <a:pt x="9374" y="37845"/>
                        </a:cubicBezTo>
                        <a:lnTo>
                          <a:pt x="11338" y="36134"/>
                        </a:lnTo>
                        <a:cubicBezTo>
                          <a:pt x="11537" y="35953"/>
                          <a:pt x="11779" y="35865"/>
                          <a:pt x="12020" y="35865"/>
                        </a:cubicBezTo>
                        <a:cubicBezTo>
                          <a:pt x="12200" y="35865"/>
                          <a:pt x="12379" y="35913"/>
                          <a:pt x="12541" y="36008"/>
                        </a:cubicBezTo>
                        <a:cubicBezTo>
                          <a:pt x="14029" y="36863"/>
                          <a:pt x="15645" y="37496"/>
                          <a:pt x="17323" y="37876"/>
                        </a:cubicBezTo>
                        <a:cubicBezTo>
                          <a:pt x="17766" y="37971"/>
                          <a:pt x="18083" y="38351"/>
                          <a:pt x="18115" y="38795"/>
                        </a:cubicBezTo>
                        <a:lnTo>
                          <a:pt x="18368" y="41392"/>
                        </a:lnTo>
                        <a:cubicBezTo>
                          <a:pt x="18431" y="41898"/>
                          <a:pt x="18875" y="42278"/>
                          <a:pt x="19413" y="42278"/>
                        </a:cubicBezTo>
                        <a:lnTo>
                          <a:pt x="20902" y="42247"/>
                        </a:lnTo>
                        <a:lnTo>
                          <a:pt x="22358" y="42215"/>
                        </a:lnTo>
                        <a:lnTo>
                          <a:pt x="23847" y="42183"/>
                        </a:lnTo>
                        <a:cubicBezTo>
                          <a:pt x="24385" y="42183"/>
                          <a:pt x="24797" y="41772"/>
                          <a:pt x="24829" y="41233"/>
                        </a:cubicBezTo>
                        <a:lnTo>
                          <a:pt x="24987" y="38605"/>
                        </a:lnTo>
                        <a:cubicBezTo>
                          <a:pt x="25019" y="38161"/>
                          <a:pt x="25304" y="37781"/>
                          <a:pt x="25747" y="37655"/>
                        </a:cubicBezTo>
                        <a:cubicBezTo>
                          <a:pt x="27235" y="37243"/>
                          <a:pt x="28692" y="36610"/>
                          <a:pt x="30022" y="35818"/>
                        </a:cubicBezTo>
                        <a:cubicBezTo>
                          <a:pt x="30189" y="35721"/>
                          <a:pt x="30373" y="35672"/>
                          <a:pt x="30557" y="35672"/>
                        </a:cubicBezTo>
                        <a:cubicBezTo>
                          <a:pt x="30794" y="35672"/>
                          <a:pt x="31030" y="35752"/>
                          <a:pt x="31226" y="35913"/>
                        </a:cubicBezTo>
                        <a:lnTo>
                          <a:pt x="33189" y="37591"/>
                        </a:lnTo>
                        <a:cubicBezTo>
                          <a:pt x="33386" y="37742"/>
                          <a:pt x="33625" y="37821"/>
                          <a:pt x="33864" y="37821"/>
                        </a:cubicBezTo>
                        <a:cubicBezTo>
                          <a:pt x="34125" y="37821"/>
                          <a:pt x="34384" y="37727"/>
                          <a:pt x="34583" y="37528"/>
                        </a:cubicBezTo>
                        <a:lnTo>
                          <a:pt x="35659" y="36451"/>
                        </a:lnTo>
                        <a:lnTo>
                          <a:pt x="36704" y="35438"/>
                        </a:lnTo>
                        <a:lnTo>
                          <a:pt x="37750" y="34393"/>
                        </a:lnTo>
                        <a:cubicBezTo>
                          <a:pt x="38130" y="34013"/>
                          <a:pt x="38130" y="33379"/>
                          <a:pt x="37781" y="32999"/>
                        </a:cubicBezTo>
                        <a:lnTo>
                          <a:pt x="36071" y="31004"/>
                        </a:lnTo>
                        <a:cubicBezTo>
                          <a:pt x="35786" y="30687"/>
                          <a:pt x="35723" y="30181"/>
                          <a:pt x="35944" y="29832"/>
                        </a:cubicBezTo>
                        <a:cubicBezTo>
                          <a:pt x="36799" y="28407"/>
                          <a:pt x="37401" y="26855"/>
                          <a:pt x="37813" y="25272"/>
                        </a:cubicBezTo>
                        <a:cubicBezTo>
                          <a:pt x="37908" y="24829"/>
                          <a:pt x="38256" y="24512"/>
                          <a:pt x="38731" y="24480"/>
                        </a:cubicBezTo>
                        <a:lnTo>
                          <a:pt x="41296" y="24259"/>
                        </a:lnTo>
                        <a:cubicBezTo>
                          <a:pt x="41835" y="24227"/>
                          <a:pt x="42247" y="23784"/>
                          <a:pt x="42247" y="23245"/>
                        </a:cubicBezTo>
                        <a:lnTo>
                          <a:pt x="42247" y="18812"/>
                        </a:lnTo>
                        <a:cubicBezTo>
                          <a:pt x="42247" y="18273"/>
                          <a:pt x="41835" y="17830"/>
                          <a:pt x="41296" y="17798"/>
                        </a:cubicBezTo>
                        <a:lnTo>
                          <a:pt x="38668" y="17577"/>
                        </a:lnTo>
                        <a:cubicBezTo>
                          <a:pt x="38225" y="17545"/>
                          <a:pt x="37876" y="17260"/>
                          <a:pt x="37750" y="16848"/>
                        </a:cubicBezTo>
                        <a:cubicBezTo>
                          <a:pt x="37338" y="15296"/>
                          <a:pt x="36736" y="13808"/>
                          <a:pt x="35944" y="12446"/>
                        </a:cubicBezTo>
                        <a:cubicBezTo>
                          <a:pt x="35691" y="12066"/>
                          <a:pt x="35754" y="11559"/>
                          <a:pt x="36039" y="11243"/>
                        </a:cubicBezTo>
                        <a:lnTo>
                          <a:pt x="37750" y="9279"/>
                        </a:lnTo>
                        <a:cubicBezTo>
                          <a:pt x="38098" y="8899"/>
                          <a:pt x="38066" y="8266"/>
                          <a:pt x="37718" y="7886"/>
                        </a:cubicBezTo>
                        <a:lnTo>
                          <a:pt x="36673" y="6841"/>
                        </a:lnTo>
                        <a:lnTo>
                          <a:pt x="35628" y="5764"/>
                        </a:lnTo>
                        <a:lnTo>
                          <a:pt x="34583" y="4719"/>
                        </a:lnTo>
                        <a:cubicBezTo>
                          <a:pt x="34377" y="4496"/>
                          <a:pt x="34106" y="4384"/>
                          <a:pt x="33835" y="4384"/>
                        </a:cubicBezTo>
                        <a:cubicBezTo>
                          <a:pt x="33606" y="4384"/>
                          <a:pt x="33378" y="4464"/>
                          <a:pt x="33189" y="4624"/>
                        </a:cubicBezTo>
                        <a:lnTo>
                          <a:pt x="31162" y="6334"/>
                        </a:lnTo>
                        <a:cubicBezTo>
                          <a:pt x="30984" y="6494"/>
                          <a:pt x="30756" y="6575"/>
                          <a:pt x="30523" y="6575"/>
                        </a:cubicBezTo>
                        <a:cubicBezTo>
                          <a:pt x="30341" y="6575"/>
                          <a:pt x="30157" y="6526"/>
                          <a:pt x="29991" y="6429"/>
                        </a:cubicBezTo>
                        <a:cubicBezTo>
                          <a:pt x="28502" y="5511"/>
                          <a:pt x="26919" y="4846"/>
                          <a:pt x="25240" y="4434"/>
                        </a:cubicBezTo>
                        <a:cubicBezTo>
                          <a:pt x="24797" y="4339"/>
                          <a:pt x="24480" y="3959"/>
                          <a:pt x="24449" y="3516"/>
                        </a:cubicBezTo>
                        <a:lnTo>
                          <a:pt x="24259" y="950"/>
                        </a:lnTo>
                        <a:cubicBezTo>
                          <a:pt x="24195" y="412"/>
                          <a:pt x="23752" y="0"/>
                          <a:pt x="23213" y="0"/>
                        </a:cubicBezTo>
                        <a:close/>
                      </a:path>
                    </a:pathLst>
                  </a:custGeom>
                  <a:solidFill>
                    <a:srgbClr val="06677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07" name="Google Shape;1807;p72"/>
                  <p:cNvSpPr/>
                  <p:nvPr/>
                </p:nvSpPr>
                <p:spPr>
                  <a:xfrm>
                    <a:off x="4990072" y="2674263"/>
                    <a:ext cx="510900" cy="5109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100"/>
                      <a:buFont typeface="Arial"/>
                      <a:buNone/>
                    </a:pPr>
                    <a:r>
                      <a:t/>
                    </a:r>
                    <a:endParaRPr sz="1800">
                      <a:solidFill>
                        <a:schemeClr val="accent4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1808" name="Google Shape;1808;p72"/>
            <p:cNvSpPr txBox="1"/>
            <p:nvPr/>
          </p:nvSpPr>
          <p:spPr>
            <a:xfrm>
              <a:off x="3235004" y="4335550"/>
              <a:ext cx="2100595" cy="10789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6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3D8241"/>
                  </a:solidFill>
                  <a:latin typeface="Calibri"/>
                  <a:ea typeface="Calibri"/>
                  <a:cs typeface="Calibri"/>
                  <a:sym typeface="Calibri"/>
                </a:rPr>
                <a:t> Prioridades</a:t>
              </a:r>
              <a:endParaRPr/>
            </a:p>
          </p:txBody>
        </p:sp>
        <p:sp>
          <p:nvSpPr>
            <p:cNvPr id="1809" name="Google Shape;1809;p72"/>
            <p:cNvSpPr txBox="1"/>
            <p:nvPr/>
          </p:nvSpPr>
          <p:spPr>
            <a:xfrm>
              <a:off x="639776" y="1820804"/>
              <a:ext cx="2451864" cy="10789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6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62A844"/>
                  </a:solidFill>
                  <a:latin typeface="Calibri"/>
                  <a:ea typeface="Calibri"/>
                  <a:cs typeface="Calibri"/>
                  <a:sym typeface="Calibri"/>
                </a:rPr>
                <a:t>Visión</a:t>
              </a:r>
              <a:endParaRPr/>
            </a:p>
          </p:txBody>
        </p:sp>
        <p:sp>
          <p:nvSpPr>
            <p:cNvPr id="1810" name="Google Shape;1810;p72"/>
            <p:cNvSpPr txBox="1"/>
            <p:nvPr/>
          </p:nvSpPr>
          <p:spPr>
            <a:xfrm>
              <a:off x="5450917" y="1820269"/>
              <a:ext cx="2451864" cy="10794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6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289AE"/>
                  </a:solidFill>
                  <a:latin typeface="Calibri"/>
                  <a:ea typeface="Calibri"/>
                  <a:cs typeface="Calibri"/>
                  <a:sym typeface="Calibri"/>
                </a:rPr>
                <a:t>Acciones</a:t>
              </a:r>
              <a:endParaRPr/>
            </a:p>
          </p:txBody>
        </p:sp>
        <p:sp>
          <p:nvSpPr>
            <p:cNvPr id="1811" name="Google Shape;1811;p72"/>
            <p:cNvSpPr txBox="1"/>
            <p:nvPr/>
          </p:nvSpPr>
          <p:spPr>
            <a:xfrm>
              <a:off x="7862568" y="4335550"/>
              <a:ext cx="2451864" cy="10794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6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6677F"/>
                  </a:solidFill>
                  <a:latin typeface="Calibri"/>
                  <a:ea typeface="Calibri"/>
                  <a:cs typeface="Calibri"/>
                  <a:sym typeface="Calibri"/>
                </a:rPr>
                <a:t>Hábitos</a:t>
              </a:r>
              <a:endParaRPr/>
            </a:p>
          </p:txBody>
        </p:sp>
        <p:grpSp>
          <p:nvGrpSpPr>
            <p:cNvPr id="1812" name="Google Shape;1812;p72"/>
            <p:cNvGrpSpPr/>
            <p:nvPr/>
          </p:nvGrpSpPr>
          <p:grpSpPr>
            <a:xfrm flipH="1">
              <a:off x="10304731" y="-2162330"/>
              <a:ext cx="2407270" cy="6938397"/>
              <a:chOff x="531450" y="-286650"/>
              <a:chExt cx="1346700" cy="3881550"/>
            </a:xfrm>
          </p:grpSpPr>
          <p:sp>
            <p:nvSpPr>
              <p:cNvPr id="1813" name="Google Shape;1813;p72"/>
              <p:cNvSpPr/>
              <p:nvPr/>
            </p:nvSpPr>
            <p:spPr>
              <a:xfrm rot="10800000">
                <a:off x="531450" y="2248200"/>
                <a:ext cx="1346700" cy="1346700"/>
              </a:xfrm>
              <a:prstGeom prst="arc">
                <a:avLst>
                  <a:gd fmla="val 10811050" name="adj1"/>
                  <a:gd fmla="val 0" name="adj2"/>
                </a:avLst>
              </a:prstGeom>
              <a:noFill/>
              <a:ln cap="flat" cmpd="sng" w="76200">
                <a:solidFill>
                  <a:srgbClr val="EABB2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814" name="Google Shape;1814;p72"/>
              <p:cNvCxnSpPr>
                <a:stCxn id="1813" idx="2"/>
              </p:cNvCxnSpPr>
              <p:nvPr/>
            </p:nvCxnSpPr>
            <p:spPr>
              <a:xfrm rot="10800000">
                <a:off x="531450" y="-286650"/>
                <a:ext cx="0" cy="320820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EABB22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815" name="Google Shape;1815;p72"/>
              <p:cNvGrpSpPr/>
              <p:nvPr/>
            </p:nvGrpSpPr>
            <p:grpSpPr>
              <a:xfrm>
                <a:off x="836677" y="2156250"/>
                <a:ext cx="736471" cy="1142036"/>
                <a:chOff x="836677" y="2156250"/>
                <a:chExt cx="736471" cy="1142036"/>
              </a:xfrm>
            </p:grpSpPr>
            <p:cxnSp>
              <p:nvCxnSpPr>
                <p:cNvPr id="1816" name="Google Shape;1816;p72"/>
                <p:cNvCxnSpPr/>
                <p:nvPr/>
              </p:nvCxnSpPr>
              <p:spPr>
                <a:xfrm rot="10800000">
                  <a:off x="1200425" y="2156250"/>
                  <a:ext cx="0" cy="289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2"/>
                  </a:solidFill>
                  <a:prstDash val="solid"/>
                  <a:round/>
                  <a:headEnd len="med" w="med" type="oval"/>
                  <a:tailEnd len="med" w="med" type="oval"/>
                </a:ln>
              </p:spPr>
            </p:cxnSp>
            <p:grpSp>
              <p:nvGrpSpPr>
                <p:cNvPr id="1817" name="Google Shape;1817;p72"/>
                <p:cNvGrpSpPr/>
                <p:nvPr/>
              </p:nvGrpSpPr>
              <p:grpSpPr>
                <a:xfrm>
                  <a:off x="836677" y="2561257"/>
                  <a:ext cx="736471" cy="737029"/>
                  <a:chOff x="836677" y="2561257"/>
                  <a:chExt cx="736471" cy="737029"/>
                </a:xfrm>
              </p:grpSpPr>
              <p:sp>
                <p:nvSpPr>
                  <p:cNvPr id="1818" name="Google Shape;1818;p72"/>
                  <p:cNvSpPr/>
                  <p:nvPr/>
                </p:nvSpPr>
                <p:spPr>
                  <a:xfrm>
                    <a:off x="836677" y="2561257"/>
                    <a:ext cx="736471" cy="737029"/>
                  </a:xfrm>
                  <a:custGeom>
                    <a:rect b="b" l="l" r="r" t="t"/>
                    <a:pathLst>
                      <a:path extrusionOk="0" h="42279" w="42247">
                        <a:moveTo>
                          <a:pt x="18811" y="0"/>
                        </a:moveTo>
                        <a:cubicBezTo>
                          <a:pt x="18273" y="0"/>
                          <a:pt x="17830" y="412"/>
                          <a:pt x="17798" y="950"/>
                        </a:cubicBezTo>
                        <a:lnTo>
                          <a:pt x="17608" y="3579"/>
                        </a:lnTo>
                        <a:cubicBezTo>
                          <a:pt x="17545" y="3991"/>
                          <a:pt x="17260" y="4371"/>
                          <a:pt x="16816" y="4497"/>
                        </a:cubicBezTo>
                        <a:cubicBezTo>
                          <a:pt x="15264" y="4877"/>
                          <a:pt x="13776" y="5511"/>
                          <a:pt x="12383" y="6334"/>
                        </a:cubicBezTo>
                        <a:cubicBezTo>
                          <a:pt x="12216" y="6431"/>
                          <a:pt x="12032" y="6480"/>
                          <a:pt x="11848" y="6480"/>
                        </a:cubicBezTo>
                        <a:cubicBezTo>
                          <a:pt x="11611" y="6480"/>
                          <a:pt x="11375" y="6399"/>
                          <a:pt x="11179" y="6239"/>
                        </a:cubicBezTo>
                        <a:lnTo>
                          <a:pt x="9216" y="4529"/>
                        </a:lnTo>
                        <a:cubicBezTo>
                          <a:pt x="9030" y="4359"/>
                          <a:pt x="8783" y="4271"/>
                          <a:pt x="8536" y="4271"/>
                        </a:cubicBezTo>
                        <a:cubicBezTo>
                          <a:pt x="8277" y="4271"/>
                          <a:pt x="8016" y="4366"/>
                          <a:pt x="7822" y="4561"/>
                        </a:cubicBezTo>
                        <a:lnTo>
                          <a:pt x="6777" y="5606"/>
                        </a:lnTo>
                        <a:lnTo>
                          <a:pt x="5732" y="6619"/>
                        </a:lnTo>
                        <a:lnTo>
                          <a:pt x="4655" y="7664"/>
                        </a:lnTo>
                        <a:cubicBezTo>
                          <a:pt x="4275" y="8044"/>
                          <a:pt x="4244" y="8678"/>
                          <a:pt x="4592" y="9058"/>
                        </a:cubicBezTo>
                        <a:lnTo>
                          <a:pt x="6302" y="11084"/>
                        </a:lnTo>
                        <a:cubicBezTo>
                          <a:pt x="6587" y="11433"/>
                          <a:pt x="6619" y="11908"/>
                          <a:pt x="6397" y="12288"/>
                        </a:cubicBezTo>
                        <a:cubicBezTo>
                          <a:pt x="5510" y="13745"/>
                          <a:pt x="4845" y="15360"/>
                          <a:pt x="4434" y="17038"/>
                        </a:cubicBezTo>
                        <a:cubicBezTo>
                          <a:pt x="4339" y="17450"/>
                          <a:pt x="3990" y="17798"/>
                          <a:pt x="3547" y="17830"/>
                        </a:cubicBezTo>
                        <a:lnTo>
                          <a:pt x="950" y="18020"/>
                        </a:lnTo>
                        <a:cubicBezTo>
                          <a:pt x="412" y="18052"/>
                          <a:pt x="0" y="18495"/>
                          <a:pt x="0" y="19033"/>
                        </a:cubicBezTo>
                        <a:lnTo>
                          <a:pt x="0" y="23467"/>
                        </a:lnTo>
                        <a:cubicBezTo>
                          <a:pt x="0" y="24005"/>
                          <a:pt x="412" y="24449"/>
                          <a:pt x="950" y="24480"/>
                        </a:cubicBezTo>
                        <a:lnTo>
                          <a:pt x="3579" y="24702"/>
                        </a:lnTo>
                        <a:cubicBezTo>
                          <a:pt x="4022" y="24734"/>
                          <a:pt x="4370" y="25019"/>
                          <a:pt x="4497" y="25462"/>
                        </a:cubicBezTo>
                        <a:cubicBezTo>
                          <a:pt x="4909" y="27109"/>
                          <a:pt x="5574" y="28661"/>
                          <a:pt x="6460" y="30117"/>
                        </a:cubicBezTo>
                        <a:cubicBezTo>
                          <a:pt x="6682" y="30497"/>
                          <a:pt x="6651" y="30972"/>
                          <a:pt x="6365" y="31321"/>
                        </a:cubicBezTo>
                        <a:lnTo>
                          <a:pt x="4719" y="33284"/>
                        </a:lnTo>
                        <a:cubicBezTo>
                          <a:pt x="4370" y="33696"/>
                          <a:pt x="4402" y="34298"/>
                          <a:pt x="4782" y="34678"/>
                        </a:cubicBezTo>
                        <a:lnTo>
                          <a:pt x="5859" y="35723"/>
                        </a:lnTo>
                        <a:lnTo>
                          <a:pt x="6872" y="36768"/>
                        </a:lnTo>
                        <a:lnTo>
                          <a:pt x="7981" y="37813"/>
                        </a:lnTo>
                        <a:cubicBezTo>
                          <a:pt x="8179" y="38011"/>
                          <a:pt x="8437" y="38114"/>
                          <a:pt x="8697" y="38114"/>
                        </a:cubicBezTo>
                        <a:cubicBezTo>
                          <a:pt x="8936" y="38114"/>
                          <a:pt x="9177" y="38027"/>
                          <a:pt x="9374" y="37845"/>
                        </a:cubicBezTo>
                        <a:lnTo>
                          <a:pt x="11338" y="36134"/>
                        </a:lnTo>
                        <a:cubicBezTo>
                          <a:pt x="11537" y="35953"/>
                          <a:pt x="11779" y="35865"/>
                          <a:pt x="12020" y="35865"/>
                        </a:cubicBezTo>
                        <a:cubicBezTo>
                          <a:pt x="12200" y="35865"/>
                          <a:pt x="12379" y="35913"/>
                          <a:pt x="12541" y="36008"/>
                        </a:cubicBezTo>
                        <a:cubicBezTo>
                          <a:pt x="14029" y="36863"/>
                          <a:pt x="15645" y="37496"/>
                          <a:pt x="17323" y="37876"/>
                        </a:cubicBezTo>
                        <a:cubicBezTo>
                          <a:pt x="17766" y="37971"/>
                          <a:pt x="18083" y="38351"/>
                          <a:pt x="18115" y="38795"/>
                        </a:cubicBezTo>
                        <a:lnTo>
                          <a:pt x="18368" y="41392"/>
                        </a:lnTo>
                        <a:cubicBezTo>
                          <a:pt x="18431" y="41898"/>
                          <a:pt x="18875" y="42278"/>
                          <a:pt x="19413" y="42278"/>
                        </a:cubicBezTo>
                        <a:lnTo>
                          <a:pt x="20902" y="42247"/>
                        </a:lnTo>
                        <a:lnTo>
                          <a:pt x="22358" y="42215"/>
                        </a:lnTo>
                        <a:lnTo>
                          <a:pt x="23847" y="42183"/>
                        </a:lnTo>
                        <a:cubicBezTo>
                          <a:pt x="24385" y="42183"/>
                          <a:pt x="24797" y="41772"/>
                          <a:pt x="24829" y="41233"/>
                        </a:cubicBezTo>
                        <a:lnTo>
                          <a:pt x="24987" y="38605"/>
                        </a:lnTo>
                        <a:cubicBezTo>
                          <a:pt x="25019" y="38161"/>
                          <a:pt x="25304" y="37781"/>
                          <a:pt x="25747" y="37655"/>
                        </a:cubicBezTo>
                        <a:cubicBezTo>
                          <a:pt x="27235" y="37243"/>
                          <a:pt x="28692" y="36610"/>
                          <a:pt x="30022" y="35818"/>
                        </a:cubicBezTo>
                        <a:cubicBezTo>
                          <a:pt x="30189" y="35721"/>
                          <a:pt x="30373" y="35672"/>
                          <a:pt x="30557" y="35672"/>
                        </a:cubicBezTo>
                        <a:cubicBezTo>
                          <a:pt x="30794" y="35672"/>
                          <a:pt x="31030" y="35752"/>
                          <a:pt x="31226" y="35913"/>
                        </a:cubicBezTo>
                        <a:lnTo>
                          <a:pt x="33189" y="37591"/>
                        </a:lnTo>
                        <a:cubicBezTo>
                          <a:pt x="33386" y="37742"/>
                          <a:pt x="33625" y="37821"/>
                          <a:pt x="33864" y="37821"/>
                        </a:cubicBezTo>
                        <a:cubicBezTo>
                          <a:pt x="34125" y="37821"/>
                          <a:pt x="34384" y="37727"/>
                          <a:pt x="34583" y="37528"/>
                        </a:cubicBezTo>
                        <a:lnTo>
                          <a:pt x="35659" y="36451"/>
                        </a:lnTo>
                        <a:lnTo>
                          <a:pt x="36704" y="35438"/>
                        </a:lnTo>
                        <a:lnTo>
                          <a:pt x="37750" y="34393"/>
                        </a:lnTo>
                        <a:cubicBezTo>
                          <a:pt x="38130" y="34013"/>
                          <a:pt x="38130" y="33379"/>
                          <a:pt x="37781" y="32999"/>
                        </a:cubicBezTo>
                        <a:lnTo>
                          <a:pt x="36071" y="31004"/>
                        </a:lnTo>
                        <a:cubicBezTo>
                          <a:pt x="35786" y="30687"/>
                          <a:pt x="35723" y="30181"/>
                          <a:pt x="35944" y="29832"/>
                        </a:cubicBezTo>
                        <a:cubicBezTo>
                          <a:pt x="36799" y="28407"/>
                          <a:pt x="37401" y="26855"/>
                          <a:pt x="37813" y="25272"/>
                        </a:cubicBezTo>
                        <a:cubicBezTo>
                          <a:pt x="37908" y="24829"/>
                          <a:pt x="38256" y="24512"/>
                          <a:pt x="38731" y="24480"/>
                        </a:cubicBezTo>
                        <a:lnTo>
                          <a:pt x="41296" y="24259"/>
                        </a:lnTo>
                        <a:cubicBezTo>
                          <a:pt x="41835" y="24227"/>
                          <a:pt x="42247" y="23784"/>
                          <a:pt x="42247" y="23245"/>
                        </a:cubicBezTo>
                        <a:lnTo>
                          <a:pt x="42247" y="18812"/>
                        </a:lnTo>
                        <a:cubicBezTo>
                          <a:pt x="42247" y="18273"/>
                          <a:pt x="41835" y="17830"/>
                          <a:pt x="41296" y="17798"/>
                        </a:cubicBezTo>
                        <a:lnTo>
                          <a:pt x="38668" y="17577"/>
                        </a:lnTo>
                        <a:cubicBezTo>
                          <a:pt x="38225" y="17545"/>
                          <a:pt x="37876" y="17260"/>
                          <a:pt x="37750" y="16848"/>
                        </a:cubicBezTo>
                        <a:cubicBezTo>
                          <a:pt x="37338" y="15296"/>
                          <a:pt x="36736" y="13808"/>
                          <a:pt x="35944" y="12446"/>
                        </a:cubicBezTo>
                        <a:cubicBezTo>
                          <a:pt x="35691" y="12066"/>
                          <a:pt x="35754" y="11559"/>
                          <a:pt x="36039" y="11243"/>
                        </a:cubicBezTo>
                        <a:lnTo>
                          <a:pt x="37750" y="9279"/>
                        </a:lnTo>
                        <a:cubicBezTo>
                          <a:pt x="38098" y="8899"/>
                          <a:pt x="38066" y="8266"/>
                          <a:pt x="37718" y="7886"/>
                        </a:cubicBezTo>
                        <a:lnTo>
                          <a:pt x="36673" y="6841"/>
                        </a:lnTo>
                        <a:lnTo>
                          <a:pt x="35628" y="5764"/>
                        </a:lnTo>
                        <a:lnTo>
                          <a:pt x="34583" y="4719"/>
                        </a:lnTo>
                        <a:cubicBezTo>
                          <a:pt x="34377" y="4496"/>
                          <a:pt x="34106" y="4384"/>
                          <a:pt x="33835" y="4384"/>
                        </a:cubicBezTo>
                        <a:cubicBezTo>
                          <a:pt x="33606" y="4384"/>
                          <a:pt x="33378" y="4464"/>
                          <a:pt x="33189" y="4624"/>
                        </a:cubicBezTo>
                        <a:lnTo>
                          <a:pt x="31162" y="6334"/>
                        </a:lnTo>
                        <a:cubicBezTo>
                          <a:pt x="30984" y="6494"/>
                          <a:pt x="30756" y="6575"/>
                          <a:pt x="30523" y="6575"/>
                        </a:cubicBezTo>
                        <a:cubicBezTo>
                          <a:pt x="30341" y="6575"/>
                          <a:pt x="30157" y="6526"/>
                          <a:pt x="29991" y="6429"/>
                        </a:cubicBezTo>
                        <a:cubicBezTo>
                          <a:pt x="28502" y="5511"/>
                          <a:pt x="26919" y="4846"/>
                          <a:pt x="25240" y="4434"/>
                        </a:cubicBezTo>
                        <a:cubicBezTo>
                          <a:pt x="24797" y="4339"/>
                          <a:pt x="24480" y="3959"/>
                          <a:pt x="24449" y="3516"/>
                        </a:cubicBezTo>
                        <a:lnTo>
                          <a:pt x="24259" y="950"/>
                        </a:lnTo>
                        <a:cubicBezTo>
                          <a:pt x="24195" y="412"/>
                          <a:pt x="23752" y="0"/>
                          <a:pt x="23213" y="0"/>
                        </a:cubicBezTo>
                        <a:close/>
                      </a:path>
                    </a:pathLst>
                  </a:custGeom>
                  <a:solidFill>
                    <a:srgbClr val="EABB22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800"/>
                      <a:buFont typeface="Calibri"/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19" name="Google Shape;1819;p72"/>
                  <p:cNvSpPr/>
                  <p:nvPr/>
                </p:nvSpPr>
                <p:spPr>
                  <a:xfrm>
                    <a:off x="948635" y="2674263"/>
                    <a:ext cx="510900" cy="5109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chemeClr val="dk1"/>
                      </a:buClr>
                      <a:buSzPts val="1700"/>
                      <a:buFont typeface="Calibri"/>
                      <a:buNone/>
                    </a:pPr>
                    <a:r>
                      <a:t/>
                    </a:r>
                    <a:endParaRPr sz="1700">
                      <a:solidFill>
                        <a:schemeClr val="accen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1820" name="Google Shape;1820;p72"/>
            <p:cNvSpPr txBox="1"/>
            <p:nvPr/>
          </p:nvSpPr>
          <p:spPr>
            <a:xfrm>
              <a:off x="10282611" y="1820803"/>
              <a:ext cx="2451864" cy="10789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6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EABB22"/>
                  </a:solidFill>
                  <a:latin typeface="Calibri"/>
                  <a:ea typeface="Calibri"/>
                  <a:cs typeface="Calibri"/>
                  <a:sym typeface="Calibri"/>
                </a:rPr>
                <a:t>Resultados</a:t>
              </a:r>
              <a:endParaRPr/>
            </a:p>
          </p:txBody>
        </p:sp>
      </p:grpSp>
      <p:grpSp>
        <p:nvGrpSpPr>
          <p:cNvPr id="1821" name="Google Shape;1821;p72"/>
          <p:cNvGrpSpPr/>
          <p:nvPr/>
        </p:nvGrpSpPr>
        <p:grpSpPr>
          <a:xfrm>
            <a:off x="1490917" y="4921850"/>
            <a:ext cx="498371" cy="530671"/>
            <a:chOff x="3918554" y="774528"/>
            <a:chExt cx="868197" cy="924466"/>
          </a:xfrm>
        </p:grpSpPr>
        <p:sp>
          <p:nvSpPr>
            <p:cNvPr id="1822" name="Google Shape;1822;p72"/>
            <p:cNvSpPr/>
            <p:nvPr/>
          </p:nvSpPr>
          <p:spPr>
            <a:xfrm>
              <a:off x="3918554" y="774528"/>
              <a:ext cx="868197" cy="924466"/>
            </a:xfrm>
            <a:custGeom>
              <a:rect b="b" l="l" r="r" t="t"/>
              <a:pathLst>
                <a:path extrusionOk="0" h="924466" w="868197">
                  <a:moveTo>
                    <a:pt x="859428" y="489969"/>
                  </a:moveTo>
                  <a:lnTo>
                    <a:pt x="762772" y="322855"/>
                  </a:lnTo>
                  <a:lnTo>
                    <a:pt x="770902" y="318338"/>
                  </a:lnTo>
                  <a:cubicBezTo>
                    <a:pt x="788065" y="308402"/>
                    <a:pt x="799808" y="293045"/>
                    <a:pt x="805228" y="274075"/>
                  </a:cubicBezTo>
                  <a:cubicBezTo>
                    <a:pt x="810648" y="255106"/>
                    <a:pt x="807938" y="236136"/>
                    <a:pt x="798002" y="218973"/>
                  </a:cubicBezTo>
                  <a:cubicBezTo>
                    <a:pt x="778129" y="184647"/>
                    <a:pt x="732963" y="172000"/>
                    <a:pt x="698636" y="192776"/>
                  </a:cubicBezTo>
                  <a:lnTo>
                    <a:pt x="690507" y="197293"/>
                  </a:lnTo>
                  <a:lnTo>
                    <a:pt x="593851" y="29275"/>
                  </a:lnTo>
                  <a:cubicBezTo>
                    <a:pt x="585721" y="15726"/>
                    <a:pt x="573075" y="5789"/>
                    <a:pt x="557718" y="2176"/>
                  </a:cubicBezTo>
                  <a:cubicBezTo>
                    <a:pt x="542362" y="-2341"/>
                    <a:pt x="527005" y="369"/>
                    <a:pt x="512552" y="8499"/>
                  </a:cubicBezTo>
                  <a:cubicBezTo>
                    <a:pt x="498099" y="16629"/>
                    <a:pt x="489066" y="29275"/>
                    <a:pt x="485452" y="44632"/>
                  </a:cubicBezTo>
                  <a:cubicBezTo>
                    <a:pt x="482742" y="55472"/>
                    <a:pt x="482742" y="65408"/>
                    <a:pt x="485452" y="76248"/>
                  </a:cubicBezTo>
                  <a:lnTo>
                    <a:pt x="393314" y="178324"/>
                  </a:lnTo>
                  <a:cubicBezTo>
                    <a:pt x="386990" y="185550"/>
                    <a:pt x="386990" y="197293"/>
                    <a:pt x="395120" y="203616"/>
                  </a:cubicBezTo>
                  <a:cubicBezTo>
                    <a:pt x="402347" y="209940"/>
                    <a:pt x="414090" y="209940"/>
                    <a:pt x="420413" y="201810"/>
                  </a:cubicBezTo>
                  <a:lnTo>
                    <a:pt x="503519" y="107865"/>
                  </a:lnTo>
                  <a:lnTo>
                    <a:pt x="745609" y="527005"/>
                  </a:lnTo>
                  <a:lnTo>
                    <a:pt x="340921" y="613725"/>
                  </a:lnTo>
                  <a:lnTo>
                    <a:pt x="228006" y="417704"/>
                  </a:lnTo>
                  <a:lnTo>
                    <a:pt x="312015" y="322855"/>
                  </a:lnTo>
                  <a:cubicBezTo>
                    <a:pt x="318338" y="315628"/>
                    <a:pt x="318338" y="303885"/>
                    <a:pt x="310208" y="297562"/>
                  </a:cubicBezTo>
                  <a:cubicBezTo>
                    <a:pt x="302982" y="291239"/>
                    <a:pt x="291238" y="291239"/>
                    <a:pt x="284915" y="299369"/>
                  </a:cubicBezTo>
                  <a:lnTo>
                    <a:pt x="193680" y="401444"/>
                  </a:lnTo>
                  <a:lnTo>
                    <a:pt x="42825" y="489066"/>
                  </a:lnTo>
                  <a:cubicBezTo>
                    <a:pt x="22952" y="500809"/>
                    <a:pt x="8499" y="518876"/>
                    <a:pt x="3079" y="541459"/>
                  </a:cubicBezTo>
                  <a:cubicBezTo>
                    <a:pt x="-3245" y="564042"/>
                    <a:pt x="369" y="586625"/>
                    <a:pt x="12112" y="606498"/>
                  </a:cubicBezTo>
                  <a:lnTo>
                    <a:pt x="69925" y="706767"/>
                  </a:lnTo>
                  <a:cubicBezTo>
                    <a:pt x="86184" y="734769"/>
                    <a:pt x="115091" y="750126"/>
                    <a:pt x="144900" y="750126"/>
                  </a:cubicBezTo>
                  <a:cubicBezTo>
                    <a:pt x="159353" y="750126"/>
                    <a:pt x="174710" y="746513"/>
                    <a:pt x="188260" y="738383"/>
                  </a:cubicBezTo>
                  <a:lnTo>
                    <a:pt x="231619" y="713993"/>
                  </a:lnTo>
                  <a:lnTo>
                    <a:pt x="420413" y="902787"/>
                  </a:lnTo>
                  <a:cubicBezTo>
                    <a:pt x="434866" y="917240"/>
                    <a:pt x="452933" y="924467"/>
                    <a:pt x="471903" y="924467"/>
                  </a:cubicBezTo>
                  <a:cubicBezTo>
                    <a:pt x="484549" y="924467"/>
                    <a:pt x="497196" y="920854"/>
                    <a:pt x="508036" y="914531"/>
                  </a:cubicBezTo>
                  <a:cubicBezTo>
                    <a:pt x="527909" y="902787"/>
                    <a:pt x="540555" y="883817"/>
                    <a:pt x="544168" y="860331"/>
                  </a:cubicBezTo>
                  <a:cubicBezTo>
                    <a:pt x="546878" y="837748"/>
                    <a:pt x="539652" y="815165"/>
                    <a:pt x="523392" y="798905"/>
                  </a:cubicBezTo>
                  <a:lnTo>
                    <a:pt x="458353" y="733866"/>
                  </a:lnTo>
                  <a:lnTo>
                    <a:pt x="476419" y="723930"/>
                  </a:lnTo>
                  <a:cubicBezTo>
                    <a:pt x="489969" y="715800"/>
                    <a:pt x="499002" y="702250"/>
                    <a:pt x="500809" y="686893"/>
                  </a:cubicBezTo>
                  <a:cubicBezTo>
                    <a:pt x="502616" y="671537"/>
                    <a:pt x="497196" y="656181"/>
                    <a:pt x="485452" y="645341"/>
                  </a:cubicBezTo>
                  <a:lnTo>
                    <a:pt x="463773" y="625468"/>
                  </a:lnTo>
                  <a:lnTo>
                    <a:pt x="768192" y="560428"/>
                  </a:lnTo>
                  <a:cubicBezTo>
                    <a:pt x="775419" y="567655"/>
                    <a:pt x="784452" y="573075"/>
                    <a:pt x="795292" y="575785"/>
                  </a:cubicBezTo>
                  <a:cubicBezTo>
                    <a:pt x="800712" y="577592"/>
                    <a:pt x="805228" y="577592"/>
                    <a:pt x="810648" y="577592"/>
                  </a:cubicBezTo>
                  <a:cubicBezTo>
                    <a:pt x="820585" y="577592"/>
                    <a:pt x="830521" y="574882"/>
                    <a:pt x="840458" y="569462"/>
                  </a:cubicBezTo>
                  <a:cubicBezTo>
                    <a:pt x="854008" y="561332"/>
                    <a:pt x="863944" y="548685"/>
                    <a:pt x="867557" y="533329"/>
                  </a:cubicBezTo>
                  <a:cubicBezTo>
                    <a:pt x="869364" y="518876"/>
                    <a:pt x="867557" y="503519"/>
                    <a:pt x="859428" y="489969"/>
                  </a:cubicBezTo>
                  <a:lnTo>
                    <a:pt x="859428" y="489969"/>
                  </a:lnTo>
                  <a:close/>
                  <a:moveTo>
                    <a:pt x="707670" y="228006"/>
                  </a:moveTo>
                  <a:lnTo>
                    <a:pt x="715799" y="223490"/>
                  </a:lnTo>
                  <a:cubicBezTo>
                    <a:pt x="732963" y="213553"/>
                    <a:pt x="755546" y="218973"/>
                    <a:pt x="765482" y="237039"/>
                  </a:cubicBezTo>
                  <a:cubicBezTo>
                    <a:pt x="775419" y="254203"/>
                    <a:pt x="769999" y="276786"/>
                    <a:pt x="751932" y="286722"/>
                  </a:cubicBezTo>
                  <a:lnTo>
                    <a:pt x="743802" y="291239"/>
                  </a:lnTo>
                  <a:lnTo>
                    <a:pt x="707670" y="228909"/>
                  </a:lnTo>
                  <a:lnTo>
                    <a:pt x="707670" y="228006"/>
                  </a:lnTo>
                  <a:close/>
                  <a:moveTo>
                    <a:pt x="169290" y="708573"/>
                  </a:moveTo>
                  <a:cubicBezTo>
                    <a:pt x="145804" y="722123"/>
                    <a:pt x="115091" y="713993"/>
                    <a:pt x="100637" y="690507"/>
                  </a:cubicBezTo>
                  <a:lnTo>
                    <a:pt x="42825" y="590238"/>
                  </a:lnTo>
                  <a:cubicBezTo>
                    <a:pt x="36502" y="578495"/>
                    <a:pt x="34695" y="564945"/>
                    <a:pt x="37405" y="552299"/>
                  </a:cubicBezTo>
                  <a:cubicBezTo>
                    <a:pt x="40115" y="539652"/>
                    <a:pt x="49148" y="528812"/>
                    <a:pt x="60891" y="521586"/>
                  </a:cubicBezTo>
                  <a:lnTo>
                    <a:pt x="199100" y="442093"/>
                  </a:lnTo>
                  <a:lnTo>
                    <a:pt x="307498" y="629081"/>
                  </a:lnTo>
                  <a:lnTo>
                    <a:pt x="169290" y="708573"/>
                  </a:lnTo>
                  <a:close/>
                  <a:moveTo>
                    <a:pt x="507132" y="856718"/>
                  </a:moveTo>
                  <a:cubicBezTo>
                    <a:pt x="505326" y="868461"/>
                    <a:pt x="499002" y="878398"/>
                    <a:pt x="489066" y="883817"/>
                  </a:cubicBezTo>
                  <a:cubicBezTo>
                    <a:pt x="474613" y="891947"/>
                    <a:pt x="456546" y="890141"/>
                    <a:pt x="444803" y="877495"/>
                  </a:cubicBezTo>
                  <a:lnTo>
                    <a:pt x="263235" y="695927"/>
                  </a:lnTo>
                  <a:lnTo>
                    <a:pt x="329178" y="657987"/>
                  </a:lnTo>
                  <a:lnTo>
                    <a:pt x="497196" y="826005"/>
                  </a:lnTo>
                  <a:cubicBezTo>
                    <a:pt x="504422" y="833232"/>
                    <a:pt x="508939" y="844975"/>
                    <a:pt x="507132" y="856718"/>
                  </a:cubicBezTo>
                  <a:lnTo>
                    <a:pt x="507132" y="856718"/>
                  </a:lnTo>
                  <a:close/>
                  <a:moveTo>
                    <a:pt x="459256" y="672440"/>
                  </a:moveTo>
                  <a:cubicBezTo>
                    <a:pt x="461966" y="675150"/>
                    <a:pt x="463773" y="678764"/>
                    <a:pt x="462869" y="683280"/>
                  </a:cubicBezTo>
                  <a:cubicBezTo>
                    <a:pt x="461966" y="687797"/>
                    <a:pt x="460159" y="690507"/>
                    <a:pt x="456546" y="693217"/>
                  </a:cubicBezTo>
                  <a:lnTo>
                    <a:pt x="430350" y="708573"/>
                  </a:lnTo>
                  <a:lnTo>
                    <a:pt x="368021" y="646244"/>
                  </a:lnTo>
                  <a:lnTo>
                    <a:pt x="418607" y="635404"/>
                  </a:lnTo>
                  <a:lnTo>
                    <a:pt x="459256" y="672440"/>
                  </a:lnTo>
                  <a:close/>
                  <a:moveTo>
                    <a:pt x="830521" y="525199"/>
                  </a:moveTo>
                  <a:cubicBezTo>
                    <a:pt x="828715" y="531522"/>
                    <a:pt x="825101" y="536039"/>
                    <a:pt x="819681" y="538749"/>
                  </a:cubicBezTo>
                  <a:cubicBezTo>
                    <a:pt x="814261" y="541459"/>
                    <a:pt x="807938" y="542362"/>
                    <a:pt x="802518" y="541459"/>
                  </a:cubicBezTo>
                  <a:cubicBezTo>
                    <a:pt x="796195" y="539652"/>
                    <a:pt x="791678" y="536039"/>
                    <a:pt x="788969" y="530619"/>
                  </a:cubicBezTo>
                  <a:lnTo>
                    <a:pt x="523392" y="69925"/>
                  </a:lnTo>
                  <a:cubicBezTo>
                    <a:pt x="520682" y="64505"/>
                    <a:pt x="519779" y="58182"/>
                    <a:pt x="520682" y="52762"/>
                  </a:cubicBezTo>
                  <a:cubicBezTo>
                    <a:pt x="522489" y="46439"/>
                    <a:pt x="526102" y="41922"/>
                    <a:pt x="531522" y="39212"/>
                  </a:cubicBezTo>
                  <a:cubicBezTo>
                    <a:pt x="535135" y="37405"/>
                    <a:pt x="538748" y="36502"/>
                    <a:pt x="543265" y="36502"/>
                  </a:cubicBezTo>
                  <a:cubicBezTo>
                    <a:pt x="545072" y="36502"/>
                    <a:pt x="546878" y="36502"/>
                    <a:pt x="549588" y="37405"/>
                  </a:cubicBezTo>
                  <a:cubicBezTo>
                    <a:pt x="555912" y="39212"/>
                    <a:pt x="560428" y="42825"/>
                    <a:pt x="563138" y="48245"/>
                  </a:cubicBezTo>
                  <a:lnTo>
                    <a:pt x="828715" y="508939"/>
                  </a:lnTo>
                  <a:cubicBezTo>
                    <a:pt x="831424" y="513456"/>
                    <a:pt x="832328" y="518876"/>
                    <a:pt x="830521" y="525199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3" name="Google Shape;1823;p72"/>
            <p:cNvSpPr/>
            <p:nvPr/>
          </p:nvSpPr>
          <p:spPr>
            <a:xfrm>
              <a:off x="4253152" y="1007954"/>
              <a:ext cx="36132" cy="36132"/>
            </a:xfrm>
            <a:custGeom>
              <a:rect b="b" l="l" r="r" t="t"/>
              <a:pathLst>
                <a:path extrusionOk="0" h="36132" w="36132">
                  <a:moveTo>
                    <a:pt x="18066" y="36133"/>
                  </a:moveTo>
                  <a:cubicBezTo>
                    <a:pt x="22583" y="36133"/>
                    <a:pt x="27100" y="34327"/>
                    <a:pt x="30713" y="30713"/>
                  </a:cubicBezTo>
                  <a:cubicBezTo>
                    <a:pt x="34326" y="27100"/>
                    <a:pt x="36133" y="22583"/>
                    <a:pt x="36133" y="18066"/>
                  </a:cubicBezTo>
                  <a:cubicBezTo>
                    <a:pt x="36133" y="13550"/>
                    <a:pt x="34326" y="9033"/>
                    <a:pt x="30713" y="5420"/>
                  </a:cubicBezTo>
                  <a:cubicBezTo>
                    <a:pt x="27100" y="1807"/>
                    <a:pt x="22583" y="0"/>
                    <a:pt x="18066" y="0"/>
                  </a:cubicBezTo>
                  <a:cubicBezTo>
                    <a:pt x="13550" y="0"/>
                    <a:pt x="9033" y="1807"/>
                    <a:pt x="5420" y="5420"/>
                  </a:cubicBezTo>
                  <a:cubicBezTo>
                    <a:pt x="1807" y="9033"/>
                    <a:pt x="0" y="13550"/>
                    <a:pt x="0" y="18066"/>
                  </a:cubicBezTo>
                  <a:cubicBezTo>
                    <a:pt x="0" y="22583"/>
                    <a:pt x="1807" y="27100"/>
                    <a:pt x="5420" y="30713"/>
                  </a:cubicBezTo>
                  <a:cubicBezTo>
                    <a:pt x="8130" y="34327"/>
                    <a:pt x="13550" y="36133"/>
                    <a:pt x="18066" y="36133"/>
                  </a:cubicBezTo>
                  <a:close/>
                </a:path>
              </a:pathLst>
            </a:custGeom>
            <a:solidFill>
              <a:srgbClr val="62A84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4" name="Google Shape;1824;p72"/>
          <p:cNvGrpSpPr/>
          <p:nvPr/>
        </p:nvGrpSpPr>
        <p:grpSpPr>
          <a:xfrm>
            <a:off x="3658031" y="4911154"/>
            <a:ext cx="541959" cy="541367"/>
            <a:chOff x="7257599" y="768348"/>
            <a:chExt cx="868457" cy="867509"/>
          </a:xfrm>
        </p:grpSpPr>
        <p:sp>
          <p:nvSpPr>
            <p:cNvPr id="1825" name="Google Shape;1825;p72"/>
            <p:cNvSpPr/>
            <p:nvPr/>
          </p:nvSpPr>
          <p:spPr>
            <a:xfrm>
              <a:off x="7257599" y="768348"/>
              <a:ext cx="868457" cy="867509"/>
            </a:xfrm>
            <a:custGeom>
              <a:rect b="b" l="l" r="r" t="t"/>
              <a:pathLst>
                <a:path extrusionOk="0" h="867509" w="868457">
                  <a:moveTo>
                    <a:pt x="0" y="621711"/>
                  </a:moveTo>
                  <a:cubicBezTo>
                    <a:pt x="0" y="659650"/>
                    <a:pt x="25293" y="693073"/>
                    <a:pt x="61426" y="704816"/>
                  </a:cubicBezTo>
                  <a:cubicBezTo>
                    <a:pt x="97559" y="716560"/>
                    <a:pt x="137304" y="702107"/>
                    <a:pt x="158984" y="670490"/>
                  </a:cubicBezTo>
                  <a:lnTo>
                    <a:pt x="350489" y="758113"/>
                  </a:lnTo>
                  <a:cubicBezTo>
                    <a:pt x="348682" y="765339"/>
                    <a:pt x="347779" y="772566"/>
                    <a:pt x="347779" y="780696"/>
                  </a:cubicBezTo>
                  <a:cubicBezTo>
                    <a:pt x="347779" y="813215"/>
                    <a:pt x="366748" y="843928"/>
                    <a:pt x="395655" y="858381"/>
                  </a:cubicBezTo>
                  <a:cubicBezTo>
                    <a:pt x="425464" y="872835"/>
                    <a:pt x="459790" y="870125"/>
                    <a:pt x="485987" y="850251"/>
                  </a:cubicBezTo>
                  <a:lnTo>
                    <a:pt x="468824" y="826765"/>
                  </a:lnTo>
                  <a:cubicBezTo>
                    <a:pt x="458887" y="833992"/>
                    <a:pt x="446240" y="838508"/>
                    <a:pt x="434497" y="838508"/>
                  </a:cubicBezTo>
                  <a:cubicBezTo>
                    <a:pt x="415528" y="838508"/>
                    <a:pt x="396558" y="828572"/>
                    <a:pt x="386621" y="812312"/>
                  </a:cubicBezTo>
                  <a:cubicBezTo>
                    <a:pt x="375782" y="796052"/>
                    <a:pt x="373975" y="775276"/>
                    <a:pt x="382105" y="758113"/>
                  </a:cubicBezTo>
                  <a:cubicBezTo>
                    <a:pt x="383912" y="754499"/>
                    <a:pt x="384815" y="749982"/>
                    <a:pt x="383008" y="746370"/>
                  </a:cubicBezTo>
                  <a:cubicBezTo>
                    <a:pt x="382105" y="742756"/>
                    <a:pt x="378491" y="739143"/>
                    <a:pt x="374878" y="737336"/>
                  </a:cubicBezTo>
                  <a:lnTo>
                    <a:pt x="171631" y="644294"/>
                  </a:lnTo>
                  <a:cubicBezTo>
                    <a:pt x="176148" y="628034"/>
                    <a:pt x="175244" y="611774"/>
                    <a:pt x="170727" y="595515"/>
                  </a:cubicBezTo>
                  <a:lnTo>
                    <a:pt x="282740" y="534089"/>
                  </a:lnTo>
                  <a:lnTo>
                    <a:pt x="269190" y="508796"/>
                  </a:lnTo>
                  <a:lnTo>
                    <a:pt x="158081" y="569318"/>
                  </a:lnTo>
                  <a:cubicBezTo>
                    <a:pt x="144531" y="551252"/>
                    <a:pt x="124658" y="539509"/>
                    <a:pt x="102978" y="535896"/>
                  </a:cubicBezTo>
                  <a:lnTo>
                    <a:pt x="102978" y="330842"/>
                  </a:lnTo>
                  <a:cubicBezTo>
                    <a:pt x="121045" y="328132"/>
                    <a:pt x="137304" y="319099"/>
                    <a:pt x="149951" y="306452"/>
                  </a:cubicBezTo>
                  <a:lnTo>
                    <a:pt x="270093" y="366974"/>
                  </a:lnTo>
                  <a:lnTo>
                    <a:pt x="282740" y="340778"/>
                  </a:lnTo>
                  <a:lnTo>
                    <a:pt x="166211" y="282966"/>
                  </a:lnTo>
                  <a:cubicBezTo>
                    <a:pt x="175244" y="263996"/>
                    <a:pt x="177051" y="243219"/>
                    <a:pt x="171631" y="223346"/>
                  </a:cubicBezTo>
                  <a:lnTo>
                    <a:pt x="363135" y="135724"/>
                  </a:lnTo>
                  <a:cubicBezTo>
                    <a:pt x="376685" y="155597"/>
                    <a:pt x="397461" y="168244"/>
                    <a:pt x="420044" y="172760"/>
                  </a:cubicBezTo>
                  <a:lnTo>
                    <a:pt x="420044" y="245929"/>
                  </a:lnTo>
                  <a:lnTo>
                    <a:pt x="448950" y="245929"/>
                  </a:lnTo>
                  <a:lnTo>
                    <a:pt x="448950" y="172760"/>
                  </a:lnTo>
                  <a:cubicBezTo>
                    <a:pt x="472437" y="169147"/>
                    <a:pt x="493213" y="155597"/>
                    <a:pt x="505860" y="135724"/>
                  </a:cubicBezTo>
                  <a:lnTo>
                    <a:pt x="697364" y="223346"/>
                  </a:lnTo>
                  <a:cubicBezTo>
                    <a:pt x="692847" y="239606"/>
                    <a:pt x="693751" y="255866"/>
                    <a:pt x="698267" y="272126"/>
                  </a:cubicBezTo>
                  <a:lnTo>
                    <a:pt x="586255" y="333551"/>
                  </a:lnTo>
                  <a:lnTo>
                    <a:pt x="599805" y="358844"/>
                  </a:lnTo>
                  <a:lnTo>
                    <a:pt x="710914" y="298322"/>
                  </a:lnTo>
                  <a:cubicBezTo>
                    <a:pt x="724463" y="316388"/>
                    <a:pt x="744337" y="328132"/>
                    <a:pt x="766017" y="331745"/>
                  </a:cubicBezTo>
                  <a:lnTo>
                    <a:pt x="766017" y="536799"/>
                  </a:lnTo>
                  <a:cubicBezTo>
                    <a:pt x="744337" y="540412"/>
                    <a:pt x="724463" y="552155"/>
                    <a:pt x="710914" y="570222"/>
                  </a:cubicBezTo>
                  <a:lnTo>
                    <a:pt x="734400" y="587385"/>
                  </a:lnTo>
                  <a:cubicBezTo>
                    <a:pt x="751563" y="564802"/>
                    <a:pt x="783179" y="557575"/>
                    <a:pt x="808473" y="571125"/>
                  </a:cubicBezTo>
                  <a:cubicBezTo>
                    <a:pt x="833766" y="584675"/>
                    <a:pt x="845509" y="614484"/>
                    <a:pt x="835572" y="641584"/>
                  </a:cubicBezTo>
                  <a:cubicBezTo>
                    <a:pt x="825636" y="668684"/>
                    <a:pt x="797633" y="684040"/>
                    <a:pt x="769629" y="678620"/>
                  </a:cubicBezTo>
                  <a:lnTo>
                    <a:pt x="764210" y="706623"/>
                  </a:lnTo>
                  <a:cubicBezTo>
                    <a:pt x="769629" y="707527"/>
                    <a:pt x="775953" y="708430"/>
                    <a:pt x="781373" y="708430"/>
                  </a:cubicBezTo>
                  <a:cubicBezTo>
                    <a:pt x="826539" y="708430"/>
                    <a:pt x="863575" y="674104"/>
                    <a:pt x="867189" y="628938"/>
                  </a:cubicBezTo>
                  <a:cubicBezTo>
                    <a:pt x="870802" y="583772"/>
                    <a:pt x="840089" y="544025"/>
                    <a:pt x="795826" y="535896"/>
                  </a:cubicBezTo>
                  <a:lnTo>
                    <a:pt x="795826" y="330842"/>
                  </a:lnTo>
                  <a:cubicBezTo>
                    <a:pt x="834669" y="324518"/>
                    <a:pt x="864478" y="291999"/>
                    <a:pt x="868092" y="253156"/>
                  </a:cubicBezTo>
                  <a:cubicBezTo>
                    <a:pt x="871705" y="213410"/>
                    <a:pt x="848219" y="177277"/>
                    <a:pt x="811183" y="163727"/>
                  </a:cubicBezTo>
                  <a:cubicBezTo>
                    <a:pt x="774146" y="150177"/>
                    <a:pt x="732594" y="163727"/>
                    <a:pt x="710010" y="197150"/>
                  </a:cubicBezTo>
                  <a:lnTo>
                    <a:pt x="518506" y="109528"/>
                  </a:lnTo>
                  <a:cubicBezTo>
                    <a:pt x="528443" y="74298"/>
                    <a:pt x="514893" y="37262"/>
                    <a:pt x="485083" y="15582"/>
                  </a:cubicBezTo>
                  <a:cubicBezTo>
                    <a:pt x="455274" y="-5194"/>
                    <a:pt x="415528" y="-5194"/>
                    <a:pt x="385718" y="15582"/>
                  </a:cubicBezTo>
                  <a:cubicBezTo>
                    <a:pt x="355908" y="36359"/>
                    <a:pt x="342359" y="74298"/>
                    <a:pt x="352295" y="109528"/>
                  </a:cubicBezTo>
                  <a:lnTo>
                    <a:pt x="160791" y="197150"/>
                  </a:lnTo>
                  <a:cubicBezTo>
                    <a:pt x="138208" y="164630"/>
                    <a:pt x="97559" y="151080"/>
                    <a:pt x="59619" y="163727"/>
                  </a:cubicBezTo>
                  <a:cubicBezTo>
                    <a:pt x="22583" y="177277"/>
                    <a:pt x="-904" y="213410"/>
                    <a:pt x="2710" y="253156"/>
                  </a:cubicBezTo>
                  <a:cubicBezTo>
                    <a:pt x="6323" y="292902"/>
                    <a:pt x="36133" y="324518"/>
                    <a:pt x="74976" y="330842"/>
                  </a:cubicBezTo>
                  <a:lnTo>
                    <a:pt x="74976" y="535896"/>
                  </a:lnTo>
                  <a:cubicBezTo>
                    <a:pt x="30713" y="543122"/>
                    <a:pt x="0" y="579255"/>
                    <a:pt x="0" y="621711"/>
                  </a:cubicBezTo>
                  <a:close/>
                  <a:moveTo>
                    <a:pt x="780469" y="188117"/>
                  </a:moveTo>
                  <a:cubicBezTo>
                    <a:pt x="812086" y="188117"/>
                    <a:pt x="838282" y="214313"/>
                    <a:pt x="838282" y="245929"/>
                  </a:cubicBezTo>
                  <a:cubicBezTo>
                    <a:pt x="838282" y="277545"/>
                    <a:pt x="812086" y="303742"/>
                    <a:pt x="780469" y="303742"/>
                  </a:cubicBezTo>
                  <a:cubicBezTo>
                    <a:pt x="748853" y="303742"/>
                    <a:pt x="722657" y="277545"/>
                    <a:pt x="722657" y="245929"/>
                  </a:cubicBezTo>
                  <a:cubicBezTo>
                    <a:pt x="722657" y="213410"/>
                    <a:pt x="748853" y="188117"/>
                    <a:pt x="780469" y="188117"/>
                  </a:cubicBezTo>
                  <a:close/>
                  <a:moveTo>
                    <a:pt x="433594" y="29132"/>
                  </a:moveTo>
                  <a:cubicBezTo>
                    <a:pt x="465211" y="29132"/>
                    <a:pt x="491407" y="55329"/>
                    <a:pt x="491407" y="86945"/>
                  </a:cubicBezTo>
                  <a:cubicBezTo>
                    <a:pt x="491407" y="118561"/>
                    <a:pt x="465211" y="144757"/>
                    <a:pt x="433594" y="144757"/>
                  </a:cubicBezTo>
                  <a:cubicBezTo>
                    <a:pt x="401978" y="144757"/>
                    <a:pt x="375782" y="118561"/>
                    <a:pt x="375782" y="86945"/>
                  </a:cubicBezTo>
                  <a:cubicBezTo>
                    <a:pt x="375782" y="55329"/>
                    <a:pt x="401978" y="29132"/>
                    <a:pt x="433594" y="29132"/>
                  </a:cubicBezTo>
                  <a:close/>
                  <a:moveTo>
                    <a:pt x="144531" y="621711"/>
                  </a:moveTo>
                  <a:cubicBezTo>
                    <a:pt x="144531" y="653328"/>
                    <a:pt x="118335" y="679524"/>
                    <a:pt x="86719" y="679524"/>
                  </a:cubicBezTo>
                  <a:cubicBezTo>
                    <a:pt x="55102" y="679524"/>
                    <a:pt x="28906" y="653328"/>
                    <a:pt x="28906" y="621711"/>
                  </a:cubicBezTo>
                  <a:cubicBezTo>
                    <a:pt x="28906" y="590095"/>
                    <a:pt x="55102" y="563898"/>
                    <a:pt x="86719" y="563898"/>
                  </a:cubicBezTo>
                  <a:cubicBezTo>
                    <a:pt x="118335" y="563898"/>
                    <a:pt x="144531" y="589191"/>
                    <a:pt x="144531" y="621711"/>
                  </a:cubicBezTo>
                  <a:close/>
                  <a:moveTo>
                    <a:pt x="28906" y="245929"/>
                  </a:moveTo>
                  <a:cubicBezTo>
                    <a:pt x="28906" y="214313"/>
                    <a:pt x="55102" y="188117"/>
                    <a:pt x="86719" y="188117"/>
                  </a:cubicBezTo>
                  <a:cubicBezTo>
                    <a:pt x="118335" y="188117"/>
                    <a:pt x="144531" y="214313"/>
                    <a:pt x="144531" y="245929"/>
                  </a:cubicBezTo>
                  <a:cubicBezTo>
                    <a:pt x="144531" y="277545"/>
                    <a:pt x="118335" y="303742"/>
                    <a:pt x="86719" y="303742"/>
                  </a:cubicBezTo>
                  <a:cubicBezTo>
                    <a:pt x="55102" y="303742"/>
                    <a:pt x="28906" y="277545"/>
                    <a:pt x="28906" y="245929"/>
                  </a:cubicBezTo>
                  <a:close/>
                </a:path>
              </a:pathLst>
            </a:custGeom>
            <a:solidFill>
              <a:srgbClr val="3D824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6" name="Google Shape;1826;p72"/>
            <p:cNvSpPr/>
            <p:nvPr/>
          </p:nvSpPr>
          <p:spPr>
            <a:xfrm>
              <a:off x="7618928" y="1129902"/>
              <a:ext cx="144531" cy="144531"/>
            </a:xfrm>
            <a:custGeom>
              <a:rect b="b" l="l" r="r" t="t"/>
              <a:pathLst>
                <a:path extrusionOk="0" h="144531" w="144531">
                  <a:moveTo>
                    <a:pt x="72266" y="0"/>
                  </a:moveTo>
                  <a:cubicBezTo>
                    <a:pt x="32519" y="0"/>
                    <a:pt x="0" y="32520"/>
                    <a:pt x="0" y="72266"/>
                  </a:cubicBezTo>
                  <a:cubicBezTo>
                    <a:pt x="0" y="112012"/>
                    <a:pt x="32519" y="144531"/>
                    <a:pt x="72266" y="144531"/>
                  </a:cubicBezTo>
                  <a:cubicBezTo>
                    <a:pt x="112012" y="144531"/>
                    <a:pt x="144531" y="112012"/>
                    <a:pt x="144531" y="72266"/>
                  </a:cubicBezTo>
                  <a:cubicBezTo>
                    <a:pt x="144531" y="31616"/>
                    <a:pt x="112012" y="0"/>
                    <a:pt x="72266" y="0"/>
                  </a:cubicBezTo>
                  <a:close/>
                  <a:moveTo>
                    <a:pt x="72266" y="115626"/>
                  </a:moveTo>
                  <a:cubicBezTo>
                    <a:pt x="48779" y="115626"/>
                    <a:pt x="28906" y="96656"/>
                    <a:pt x="28906" y="72266"/>
                  </a:cubicBezTo>
                  <a:cubicBezTo>
                    <a:pt x="28906" y="48780"/>
                    <a:pt x="47876" y="28906"/>
                    <a:pt x="72266" y="28906"/>
                  </a:cubicBezTo>
                  <a:cubicBezTo>
                    <a:pt x="96655" y="28906"/>
                    <a:pt x="115625" y="47876"/>
                    <a:pt x="115625" y="72266"/>
                  </a:cubicBezTo>
                  <a:cubicBezTo>
                    <a:pt x="115625" y="95752"/>
                    <a:pt x="96655" y="115626"/>
                    <a:pt x="72266" y="115626"/>
                  </a:cubicBezTo>
                  <a:close/>
                </a:path>
              </a:pathLst>
            </a:custGeom>
            <a:solidFill>
              <a:srgbClr val="3D824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7" name="Google Shape;1827;p72"/>
            <p:cNvSpPr/>
            <p:nvPr/>
          </p:nvSpPr>
          <p:spPr>
            <a:xfrm>
              <a:off x="7531306" y="1043183"/>
              <a:ext cx="317969" cy="317065"/>
            </a:xfrm>
            <a:custGeom>
              <a:rect b="b" l="l" r="r" t="t"/>
              <a:pathLst>
                <a:path extrusionOk="0" h="317065" w="317969">
                  <a:moveTo>
                    <a:pt x="27100" y="250220"/>
                  </a:moveTo>
                  <a:lnTo>
                    <a:pt x="67749" y="290870"/>
                  </a:lnTo>
                  <a:cubicBezTo>
                    <a:pt x="73169" y="296289"/>
                    <a:pt x="82202" y="296289"/>
                    <a:pt x="88525" y="290870"/>
                  </a:cubicBezTo>
                  <a:lnTo>
                    <a:pt x="103882" y="275513"/>
                  </a:lnTo>
                  <a:cubicBezTo>
                    <a:pt x="108399" y="277320"/>
                    <a:pt x="112012" y="279127"/>
                    <a:pt x="116528" y="280933"/>
                  </a:cubicBezTo>
                  <a:lnTo>
                    <a:pt x="116528" y="302613"/>
                  </a:lnTo>
                  <a:cubicBezTo>
                    <a:pt x="116528" y="310743"/>
                    <a:pt x="122852" y="317066"/>
                    <a:pt x="130982" y="317066"/>
                  </a:cubicBezTo>
                  <a:lnTo>
                    <a:pt x="174341" y="317066"/>
                  </a:lnTo>
                  <a:lnTo>
                    <a:pt x="174341" y="289063"/>
                  </a:lnTo>
                  <a:lnTo>
                    <a:pt x="145435" y="289063"/>
                  </a:lnTo>
                  <a:lnTo>
                    <a:pt x="145435" y="270996"/>
                  </a:lnTo>
                  <a:cubicBezTo>
                    <a:pt x="145435" y="264673"/>
                    <a:pt x="140918" y="258350"/>
                    <a:pt x="134595" y="257447"/>
                  </a:cubicBezTo>
                  <a:cubicBezTo>
                    <a:pt x="125561" y="254737"/>
                    <a:pt x="116528" y="251123"/>
                    <a:pt x="108399" y="246607"/>
                  </a:cubicBezTo>
                  <a:cubicBezTo>
                    <a:pt x="102978" y="242994"/>
                    <a:pt x="95752" y="243897"/>
                    <a:pt x="91235" y="249317"/>
                  </a:cubicBezTo>
                  <a:lnTo>
                    <a:pt x="78589" y="261963"/>
                  </a:lnTo>
                  <a:lnTo>
                    <a:pt x="57812" y="241187"/>
                  </a:lnTo>
                  <a:lnTo>
                    <a:pt x="70459" y="228540"/>
                  </a:lnTo>
                  <a:cubicBezTo>
                    <a:pt x="74976" y="224024"/>
                    <a:pt x="75879" y="216797"/>
                    <a:pt x="73169" y="211377"/>
                  </a:cubicBezTo>
                  <a:cubicBezTo>
                    <a:pt x="68652" y="203247"/>
                    <a:pt x="65039" y="194214"/>
                    <a:pt x="62329" y="185181"/>
                  </a:cubicBezTo>
                  <a:cubicBezTo>
                    <a:pt x="60523" y="178858"/>
                    <a:pt x="55102" y="174341"/>
                    <a:pt x="48779" y="174341"/>
                  </a:cubicBezTo>
                  <a:lnTo>
                    <a:pt x="30713" y="174341"/>
                  </a:lnTo>
                  <a:lnTo>
                    <a:pt x="30713" y="144531"/>
                  </a:lnTo>
                  <a:lnTo>
                    <a:pt x="48779" y="144531"/>
                  </a:lnTo>
                  <a:cubicBezTo>
                    <a:pt x="55102" y="144531"/>
                    <a:pt x="61426" y="140015"/>
                    <a:pt x="62329" y="133691"/>
                  </a:cubicBezTo>
                  <a:cubicBezTo>
                    <a:pt x="65039" y="124658"/>
                    <a:pt x="68652" y="115625"/>
                    <a:pt x="73169" y="107495"/>
                  </a:cubicBezTo>
                  <a:cubicBezTo>
                    <a:pt x="76782" y="102075"/>
                    <a:pt x="75879" y="94849"/>
                    <a:pt x="70459" y="90332"/>
                  </a:cubicBezTo>
                  <a:lnTo>
                    <a:pt x="57812" y="77685"/>
                  </a:lnTo>
                  <a:lnTo>
                    <a:pt x="78589" y="56909"/>
                  </a:lnTo>
                  <a:lnTo>
                    <a:pt x="91235" y="69556"/>
                  </a:lnTo>
                  <a:cubicBezTo>
                    <a:pt x="95752" y="74072"/>
                    <a:pt x="102978" y="74976"/>
                    <a:pt x="108399" y="72266"/>
                  </a:cubicBezTo>
                  <a:cubicBezTo>
                    <a:pt x="116528" y="67749"/>
                    <a:pt x="125561" y="64136"/>
                    <a:pt x="134595" y="61426"/>
                  </a:cubicBezTo>
                  <a:cubicBezTo>
                    <a:pt x="140918" y="59619"/>
                    <a:pt x="145435" y="54199"/>
                    <a:pt x="145435" y="47876"/>
                  </a:cubicBezTo>
                  <a:lnTo>
                    <a:pt x="145435" y="29809"/>
                  </a:lnTo>
                  <a:lnTo>
                    <a:pt x="174341" y="29809"/>
                  </a:lnTo>
                  <a:lnTo>
                    <a:pt x="174341" y="47876"/>
                  </a:lnTo>
                  <a:cubicBezTo>
                    <a:pt x="174341" y="54199"/>
                    <a:pt x="178858" y="60523"/>
                    <a:pt x="185181" y="61426"/>
                  </a:cubicBezTo>
                  <a:cubicBezTo>
                    <a:pt x="194214" y="64136"/>
                    <a:pt x="203247" y="67749"/>
                    <a:pt x="211377" y="72266"/>
                  </a:cubicBezTo>
                  <a:cubicBezTo>
                    <a:pt x="216797" y="75879"/>
                    <a:pt x="224024" y="74976"/>
                    <a:pt x="228540" y="69556"/>
                  </a:cubicBezTo>
                  <a:lnTo>
                    <a:pt x="241187" y="56909"/>
                  </a:lnTo>
                  <a:lnTo>
                    <a:pt x="261963" y="77685"/>
                  </a:lnTo>
                  <a:lnTo>
                    <a:pt x="249317" y="90332"/>
                  </a:lnTo>
                  <a:cubicBezTo>
                    <a:pt x="244800" y="94849"/>
                    <a:pt x="243897" y="102075"/>
                    <a:pt x="246607" y="107495"/>
                  </a:cubicBezTo>
                  <a:cubicBezTo>
                    <a:pt x="251123" y="115625"/>
                    <a:pt x="254737" y="124658"/>
                    <a:pt x="257447" y="133691"/>
                  </a:cubicBezTo>
                  <a:cubicBezTo>
                    <a:pt x="259253" y="140015"/>
                    <a:pt x="264673" y="144531"/>
                    <a:pt x="270996" y="144531"/>
                  </a:cubicBezTo>
                  <a:lnTo>
                    <a:pt x="289063" y="144531"/>
                  </a:lnTo>
                  <a:lnTo>
                    <a:pt x="289063" y="187891"/>
                  </a:lnTo>
                  <a:lnTo>
                    <a:pt x="317969" y="187891"/>
                  </a:lnTo>
                  <a:lnTo>
                    <a:pt x="317969" y="130079"/>
                  </a:lnTo>
                  <a:cubicBezTo>
                    <a:pt x="317969" y="121948"/>
                    <a:pt x="311646" y="115625"/>
                    <a:pt x="303516" y="115625"/>
                  </a:cubicBezTo>
                  <a:lnTo>
                    <a:pt x="281836" y="115625"/>
                  </a:lnTo>
                  <a:cubicBezTo>
                    <a:pt x="280030" y="111108"/>
                    <a:pt x="278223" y="107495"/>
                    <a:pt x="276416" y="102979"/>
                  </a:cubicBezTo>
                  <a:lnTo>
                    <a:pt x="291773" y="87622"/>
                  </a:lnTo>
                  <a:cubicBezTo>
                    <a:pt x="297192" y="82202"/>
                    <a:pt x="297192" y="73169"/>
                    <a:pt x="291773" y="66846"/>
                  </a:cubicBezTo>
                  <a:lnTo>
                    <a:pt x="251123" y="26197"/>
                  </a:lnTo>
                  <a:cubicBezTo>
                    <a:pt x="245704" y="20776"/>
                    <a:pt x="236670" y="20776"/>
                    <a:pt x="230347" y="26197"/>
                  </a:cubicBezTo>
                  <a:lnTo>
                    <a:pt x="214990" y="41553"/>
                  </a:lnTo>
                  <a:cubicBezTo>
                    <a:pt x="210474" y="39746"/>
                    <a:pt x="206860" y="37940"/>
                    <a:pt x="202344" y="36133"/>
                  </a:cubicBezTo>
                  <a:lnTo>
                    <a:pt x="202344" y="14453"/>
                  </a:lnTo>
                  <a:cubicBezTo>
                    <a:pt x="202344" y="6323"/>
                    <a:pt x="196021" y="0"/>
                    <a:pt x="187891" y="0"/>
                  </a:cubicBezTo>
                  <a:lnTo>
                    <a:pt x="130078" y="0"/>
                  </a:lnTo>
                  <a:cubicBezTo>
                    <a:pt x="121948" y="0"/>
                    <a:pt x="115625" y="6323"/>
                    <a:pt x="115625" y="14453"/>
                  </a:cubicBezTo>
                  <a:lnTo>
                    <a:pt x="115625" y="36133"/>
                  </a:lnTo>
                  <a:cubicBezTo>
                    <a:pt x="111108" y="37940"/>
                    <a:pt x="107495" y="39746"/>
                    <a:pt x="102978" y="41553"/>
                  </a:cubicBezTo>
                  <a:lnTo>
                    <a:pt x="87622" y="26197"/>
                  </a:lnTo>
                  <a:cubicBezTo>
                    <a:pt x="82202" y="20776"/>
                    <a:pt x="73169" y="20776"/>
                    <a:pt x="66845" y="26197"/>
                  </a:cubicBezTo>
                  <a:lnTo>
                    <a:pt x="26196" y="66846"/>
                  </a:lnTo>
                  <a:cubicBezTo>
                    <a:pt x="20776" y="72266"/>
                    <a:pt x="20776" y="81299"/>
                    <a:pt x="26196" y="87622"/>
                  </a:cubicBezTo>
                  <a:lnTo>
                    <a:pt x="41553" y="102979"/>
                  </a:lnTo>
                  <a:cubicBezTo>
                    <a:pt x="39746" y="107495"/>
                    <a:pt x="37940" y="111108"/>
                    <a:pt x="36133" y="115625"/>
                  </a:cubicBezTo>
                  <a:lnTo>
                    <a:pt x="14453" y="115625"/>
                  </a:lnTo>
                  <a:cubicBezTo>
                    <a:pt x="6323" y="115625"/>
                    <a:pt x="0" y="121948"/>
                    <a:pt x="0" y="130079"/>
                  </a:cubicBezTo>
                  <a:lnTo>
                    <a:pt x="0" y="187891"/>
                  </a:lnTo>
                  <a:cubicBezTo>
                    <a:pt x="0" y="196021"/>
                    <a:pt x="6323" y="202344"/>
                    <a:pt x="14453" y="202344"/>
                  </a:cubicBezTo>
                  <a:lnTo>
                    <a:pt x="36133" y="202344"/>
                  </a:lnTo>
                  <a:cubicBezTo>
                    <a:pt x="37940" y="206861"/>
                    <a:pt x="39746" y="210474"/>
                    <a:pt x="41553" y="214990"/>
                  </a:cubicBezTo>
                  <a:lnTo>
                    <a:pt x="26196" y="230347"/>
                  </a:lnTo>
                  <a:cubicBezTo>
                    <a:pt x="21679" y="235767"/>
                    <a:pt x="21679" y="244800"/>
                    <a:pt x="27100" y="250220"/>
                  </a:cubicBezTo>
                  <a:close/>
                </a:path>
              </a:pathLst>
            </a:custGeom>
            <a:solidFill>
              <a:srgbClr val="3D824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8" name="Google Shape;1828;p72"/>
            <p:cNvSpPr/>
            <p:nvPr/>
          </p:nvSpPr>
          <p:spPr>
            <a:xfrm>
              <a:off x="7843855" y="1268111"/>
              <a:ext cx="113818" cy="76782"/>
            </a:xfrm>
            <a:custGeom>
              <a:rect b="b" l="l" r="r" t="t"/>
              <a:pathLst>
                <a:path extrusionOk="0" h="76782" w="113818">
                  <a:moveTo>
                    <a:pt x="0" y="26196"/>
                  </a:moveTo>
                  <a:lnTo>
                    <a:pt x="12647" y="0"/>
                  </a:lnTo>
                  <a:lnTo>
                    <a:pt x="113819" y="50586"/>
                  </a:lnTo>
                  <a:lnTo>
                    <a:pt x="101172" y="76782"/>
                  </a:lnTo>
                  <a:lnTo>
                    <a:pt x="0" y="26196"/>
                  </a:lnTo>
                  <a:close/>
                </a:path>
              </a:pathLst>
            </a:custGeom>
            <a:solidFill>
              <a:srgbClr val="3D824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9" name="Google Shape;1829;p72"/>
            <p:cNvSpPr/>
            <p:nvPr/>
          </p:nvSpPr>
          <p:spPr>
            <a:xfrm>
              <a:off x="7633296" y="1245528"/>
              <a:ext cx="361413" cy="332422"/>
            </a:xfrm>
            <a:custGeom>
              <a:rect b="b" l="l" r="r" t="t"/>
              <a:pathLst>
                <a:path extrusionOk="0" h="332422" w="361413">
                  <a:moveTo>
                    <a:pt x="17248" y="264673"/>
                  </a:moveTo>
                  <a:lnTo>
                    <a:pt x="107581" y="329712"/>
                  </a:lnTo>
                  <a:cubicBezTo>
                    <a:pt x="110290" y="331519"/>
                    <a:pt x="113000" y="332422"/>
                    <a:pt x="115710" y="332422"/>
                  </a:cubicBezTo>
                  <a:lnTo>
                    <a:pt x="346961" y="332422"/>
                  </a:lnTo>
                  <a:cubicBezTo>
                    <a:pt x="355090" y="332422"/>
                    <a:pt x="361414" y="326099"/>
                    <a:pt x="361414" y="317969"/>
                  </a:cubicBezTo>
                  <a:lnTo>
                    <a:pt x="361414" y="160791"/>
                  </a:lnTo>
                  <a:cubicBezTo>
                    <a:pt x="361414" y="139111"/>
                    <a:pt x="346057" y="120142"/>
                    <a:pt x="325281" y="116528"/>
                  </a:cubicBezTo>
                  <a:cubicBezTo>
                    <a:pt x="312634" y="114721"/>
                    <a:pt x="299988" y="118335"/>
                    <a:pt x="290051" y="126465"/>
                  </a:cubicBezTo>
                  <a:cubicBezTo>
                    <a:pt x="290051" y="126465"/>
                    <a:pt x="289148" y="127368"/>
                    <a:pt x="289148" y="127368"/>
                  </a:cubicBezTo>
                  <a:cubicBezTo>
                    <a:pt x="272888" y="112915"/>
                    <a:pt x="247595" y="112915"/>
                    <a:pt x="231335" y="127368"/>
                  </a:cubicBezTo>
                  <a:cubicBezTo>
                    <a:pt x="219592" y="117432"/>
                    <a:pt x="203332" y="113818"/>
                    <a:pt x="187976" y="118335"/>
                  </a:cubicBezTo>
                  <a:lnTo>
                    <a:pt x="187976" y="43359"/>
                  </a:lnTo>
                  <a:cubicBezTo>
                    <a:pt x="187976" y="19873"/>
                    <a:pt x="169006" y="0"/>
                    <a:pt x="144617" y="0"/>
                  </a:cubicBezTo>
                  <a:cubicBezTo>
                    <a:pt x="121130" y="0"/>
                    <a:pt x="101257" y="18970"/>
                    <a:pt x="101257" y="43359"/>
                  </a:cubicBezTo>
                  <a:lnTo>
                    <a:pt x="101257" y="220410"/>
                  </a:lnTo>
                  <a:lnTo>
                    <a:pt x="63318" y="197827"/>
                  </a:lnTo>
                  <a:cubicBezTo>
                    <a:pt x="51575" y="190601"/>
                    <a:pt x="37121" y="190601"/>
                    <a:pt x="24475" y="196020"/>
                  </a:cubicBezTo>
                  <a:lnTo>
                    <a:pt x="21765" y="196924"/>
                  </a:lnTo>
                  <a:cubicBezTo>
                    <a:pt x="9118" y="203247"/>
                    <a:pt x="988" y="215894"/>
                    <a:pt x="85" y="229443"/>
                  </a:cubicBezTo>
                  <a:cubicBezTo>
                    <a:pt x="-818" y="242993"/>
                    <a:pt x="5505" y="256543"/>
                    <a:pt x="17248" y="264673"/>
                  </a:cubicBezTo>
                  <a:lnTo>
                    <a:pt x="17248" y="264673"/>
                  </a:lnTo>
                  <a:close/>
                  <a:moveTo>
                    <a:pt x="35315" y="222217"/>
                  </a:moveTo>
                  <a:lnTo>
                    <a:pt x="38025" y="221314"/>
                  </a:lnTo>
                  <a:cubicBezTo>
                    <a:pt x="41638" y="219507"/>
                    <a:pt x="45251" y="219507"/>
                    <a:pt x="48865" y="221314"/>
                  </a:cubicBezTo>
                  <a:lnTo>
                    <a:pt x="109387" y="257447"/>
                  </a:lnTo>
                  <a:cubicBezTo>
                    <a:pt x="113903" y="260156"/>
                    <a:pt x="119324" y="260156"/>
                    <a:pt x="123840" y="257447"/>
                  </a:cubicBezTo>
                  <a:cubicBezTo>
                    <a:pt x="128357" y="254736"/>
                    <a:pt x="131067" y="250220"/>
                    <a:pt x="131067" y="244800"/>
                  </a:cubicBezTo>
                  <a:lnTo>
                    <a:pt x="131067" y="42456"/>
                  </a:lnTo>
                  <a:cubicBezTo>
                    <a:pt x="131067" y="34326"/>
                    <a:pt x="137390" y="28003"/>
                    <a:pt x="145520" y="28003"/>
                  </a:cubicBezTo>
                  <a:cubicBezTo>
                    <a:pt x="153650" y="28003"/>
                    <a:pt x="159973" y="34326"/>
                    <a:pt x="159973" y="42456"/>
                  </a:cubicBezTo>
                  <a:lnTo>
                    <a:pt x="159973" y="158984"/>
                  </a:lnTo>
                  <a:cubicBezTo>
                    <a:pt x="159973" y="167114"/>
                    <a:pt x="166296" y="173437"/>
                    <a:pt x="174426" y="173437"/>
                  </a:cubicBezTo>
                  <a:cubicBezTo>
                    <a:pt x="182556" y="173437"/>
                    <a:pt x="188880" y="167114"/>
                    <a:pt x="188880" y="158984"/>
                  </a:cubicBezTo>
                  <a:cubicBezTo>
                    <a:pt x="188880" y="150854"/>
                    <a:pt x="195202" y="144531"/>
                    <a:pt x="203332" y="144531"/>
                  </a:cubicBezTo>
                  <a:cubicBezTo>
                    <a:pt x="211463" y="144531"/>
                    <a:pt x="217785" y="150854"/>
                    <a:pt x="217785" y="158984"/>
                  </a:cubicBezTo>
                  <a:cubicBezTo>
                    <a:pt x="217785" y="167114"/>
                    <a:pt x="224109" y="173437"/>
                    <a:pt x="232239" y="173437"/>
                  </a:cubicBezTo>
                  <a:cubicBezTo>
                    <a:pt x="240368" y="173437"/>
                    <a:pt x="246692" y="167114"/>
                    <a:pt x="246692" y="158984"/>
                  </a:cubicBezTo>
                  <a:cubicBezTo>
                    <a:pt x="246692" y="150854"/>
                    <a:pt x="253015" y="144531"/>
                    <a:pt x="261145" y="144531"/>
                  </a:cubicBezTo>
                  <a:cubicBezTo>
                    <a:pt x="269275" y="144531"/>
                    <a:pt x="275598" y="150854"/>
                    <a:pt x="275598" y="158984"/>
                  </a:cubicBezTo>
                  <a:cubicBezTo>
                    <a:pt x="275598" y="167114"/>
                    <a:pt x="281922" y="173437"/>
                    <a:pt x="290051" y="173437"/>
                  </a:cubicBezTo>
                  <a:cubicBezTo>
                    <a:pt x="298181" y="173437"/>
                    <a:pt x="304505" y="167114"/>
                    <a:pt x="304505" y="158984"/>
                  </a:cubicBezTo>
                  <a:cubicBezTo>
                    <a:pt x="304505" y="154468"/>
                    <a:pt x="306311" y="150854"/>
                    <a:pt x="309924" y="148144"/>
                  </a:cubicBezTo>
                  <a:cubicBezTo>
                    <a:pt x="313538" y="145435"/>
                    <a:pt x="317151" y="144531"/>
                    <a:pt x="321667" y="145435"/>
                  </a:cubicBezTo>
                  <a:cubicBezTo>
                    <a:pt x="328894" y="147241"/>
                    <a:pt x="334314" y="153565"/>
                    <a:pt x="333411" y="160791"/>
                  </a:cubicBezTo>
                  <a:lnTo>
                    <a:pt x="333411" y="303516"/>
                  </a:lnTo>
                  <a:lnTo>
                    <a:pt x="121130" y="303516"/>
                  </a:lnTo>
                  <a:lnTo>
                    <a:pt x="34411" y="241186"/>
                  </a:lnTo>
                  <a:cubicBezTo>
                    <a:pt x="31701" y="239380"/>
                    <a:pt x="29895" y="234864"/>
                    <a:pt x="29895" y="231250"/>
                  </a:cubicBezTo>
                  <a:cubicBezTo>
                    <a:pt x="29895" y="227637"/>
                    <a:pt x="31701" y="224024"/>
                    <a:pt x="35315" y="222217"/>
                  </a:cubicBezTo>
                  <a:lnTo>
                    <a:pt x="35315" y="222217"/>
                  </a:lnTo>
                  <a:close/>
                </a:path>
              </a:pathLst>
            </a:custGeom>
            <a:solidFill>
              <a:srgbClr val="3D824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30" name="Google Shape;1830;p72"/>
          <p:cNvGrpSpPr/>
          <p:nvPr/>
        </p:nvGrpSpPr>
        <p:grpSpPr>
          <a:xfrm>
            <a:off x="5827779" y="4857921"/>
            <a:ext cx="546131" cy="546503"/>
            <a:chOff x="7211530" y="2382809"/>
            <a:chExt cx="823268" cy="823829"/>
          </a:xfrm>
        </p:grpSpPr>
        <p:sp>
          <p:nvSpPr>
            <p:cNvPr id="1831" name="Google Shape;1831;p72"/>
            <p:cNvSpPr/>
            <p:nvPr/>
          </p:nvSpPr>
          <p:spPr>
            <a:xfrm>
              <a:off x="7288086" y="3064247"/>
              <a:ext cx="32971" cy="32186"/>
            </a:xfrm>
            <a:custGeom>
              <a:rect b="b" l="l" r="r" t="t"/>
              <a:pathLst>
                <a:path extrusionOk="0" h="32186" w="32971">
                  <a:moveTo>
                    <a:pt x="4743" y="5087"/>
                  </a:moveTo>
                  <a:cubicBezTo>
                    <a:pt x="-1581" y="11410"/>
                    <a:pt x="-1581" y="21346"/>
                    <a:pt x="4743" y="27670"/>
                  </a:cubicBezTo>
                  <a:lnTo>
                    <a:pt x="4743" y="27670"/>
                  </a:lnTo>
                  <a:cubicBezTo>
                    <a:pt x="7452" y="30380"/>
                    <a:pt x="11969" y="32186"/>
                    <a:pt x="16486" y="32186"/>
                  </a:cubicBezTo>
                  <a:cubicBezTo>
                    <a:pt x="21002" y="32186"/>
                    <a:pt x="24616" y="30380"/>
                    <a:pt x="28229" y="27670"/>
                  </a:cubicBezTo>
                  <a:cubicBezTo>
                    <a:pt x="34552" y="21346"/>
                    <a:pt x="34552" y="10507"/>
                    <a:pt x="28229" y="5087"/>
                  </a:cubicBezTo>
                  <a:cubicBezTo>
                    <a:pt x="21002" y="-2140"/>
                    <a:pt x="11066" y="-1237"/>
                    <a:pt x="4743" y="5087"/>
                  </a:cubicBezTo>
                  <a:close/>
                </a:path>
              </a:pathLst>
            </a:cu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2" name="Google Shape;1832;p72"/>
            <p:cNvGrpSpPr/>
            <p:nvPr/>
          </p:nvGrpSpPr>
          <p:grpSpPr>
            <a:xfrm>
              <a:off x="7211530" y="2382809"/>
              <a:ext cx="823268" cy="823829"/>
              <a:chOff x="7211530" y="2382809"/>
              <a:chExt cx="823268" cy="823829"/>
            </a:xfrm>
          </p:grpSpPr>
          <p:sp>
            <p:nvSpPr>
              <p:cNvPr id="1833" name="Google Shape;1833;p72"/>
              <p:cNvSpPr/>
              <p:nvPr/>
            </p:nvSpPr>
            <p:spPr>
              <a:xfrm>
                <a:off x="7606281" y="2382809"/>
                <a:ext cx="32519" cy="104785"/>
              </a:xfrm>
              <a:custGeom>
                <a:rect b="b" l="l" r="r" t="t"/>
                <a:pathLst>
                  <a:path extrusionOk="0" h="104785" w="32519">
                    <a:moveTo>
                      <a:pt x="16260" y="104786"/>
                    </a:moveTo>
                    <a:cubicBezTo>
                      <a:pt x="25293" y="104786"/>
                      <a:pt x="32519" y="97559"/>
                      <a:pt x="32519" y="88525"/>
                    </a:cubicBezTo>
                    <a:lnTo>
                      <a:pt x="32519" y="16260"/>
                    </a:lnTo>
                    <a:cubicBezTo>
                      <a:pt x="32519" y="7226"/>
                      <a:pt x="25293" y="0"/>
                      <a:pt x="16260" y="0"/>
                    </a:cubicBezTo>
                    <a:cubicBezTo>
                      <a:pt x="7226" y="0"/>
                      <a:pt x="0" y="7226"/>
                      <a:pt x="0" y="16260"/>
                    </a:cubicBezTo>
                    <a:lnTo>
                      <a:pt x="0" y="88525"/>
                    </a:lnTo>
                    <a:cubicBezTo>
                      <a:pt x="0" y="97559"/>
                      <a:pt x="7226" y="104786"/>
                      <a:pt x="16260" y="104786"/>
                    </a:cubicBezTo>
                    <a:lnTo>
                      <a:pt x="16260" y="104786"/>
                    </a:ln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4" name="Google Shape;1834;p72"/>
              <p:cNvSpPr/>
              <p:nvPr/>
            </p:nvSpPr>
            <p:spPr>
              <a:xfrm>
                <a:off x="7211530" y="2513251"/>
                <a:ext cx="823268" cy="693387"/>
              </a:xfrm>
              <a:custGeom>
                <a:rect b="b" l="l" r="r" t="t"/>
                <a:pathLst>
                  <a:path extrusionOk="0" h="693387" w="823268">
                    <a:moveTo>
                      <a:pt x="808473" y="427811"/>
                    </a:moveTo>
                    <a:lnTo>
                      <a:pt x="779566" y="398905"/>
                    </a:lnTo>
                    <a:cubicBezTo>
                      <a:pt x="769630" y="388968"/>
                      <a:pt x="756080" y="382645"/>
                      <a:pt x="741627" y="382645"/>
                    </a:cubicBezTo>
                    <a:cubicBezTo>
                      <a:pt x="732594" y="382645"/>
                      <a:pt x="723561" y="385355"/>
                      <a:pt x="715431" y="388968"/>
                    </a:cubicBezTo>
                    <a:lnTo>
                      <a:pt x="661231" y="334769"/>
                    </a:lnTo>
                    <a:lnTo>
                      <a:pt x="663941" y="332059"/>
                    </a:lnTo>
                    <a:cubicBezTo>
                      <a:pt x="685621" y="310379"/>
                      <a:pt x="685621" y="274246"/>
                      <a:pt x="663941" y="252567"/>
                    </a:cubicBezTo>
                    <a:cubicBezTo>
                      <a:pt x="655812" y="244437"/>
                      <a:pt x="645875" y="239920"/>
                      <a:pt x="635939" y="237210"/>
                    </a:cubicBezTo>
                    <a:cubicBezTo>
                      <a:pt x="637745" y="231791"/>
                      <a:pt x="637745" y="227274"/>
                      <a:pt x="637745" y="220951"/>
                    </a:cubicBezTo>
                    <a:cubicBezTo>
                      <a:pt x="637745" y="205594"/>
                      <a:pt x="632325" y="192044"/>
                      <a:pt x="621485" y="181204"/>
                    </a:cubicBezTo>
                    <a:cubicBezTo>
                      <a:pt x="613356" y="173075"/>
                      <a:pt x="603419" y="168558"/>
                      <a:pt x="593482" y="165848"/>
                    </a:cubicBezTo>
                    <a:cubicBezTo>
                      <a:pt x="595289" y="160428"/>
                      <a:pt x="595289" y="155911"/>
                      <a:pt x="595289" y="149588"/>
                    </a:cubicBezTo>
                    <a:cubicBezTo>
                      <a:pt x="595289" y="134231"/>
                      <a:pt x="589869" y="120682"/>
                      <a:pt x="579029" y="109842"/>
                    </a:cubicBezTo>
                    <a:cubicBezTo>
                      <a:pt x="570899" y="101712"/>
                      <a:pt x="560963" y="96292"/>
                      <a:pt x="551026" y="94486"/>
                    </a:cubicBezTo>
                    <a:cubicBezTo>
                      <a:pt x="556446" y="75516"/>
                      <a:pt x="551930" y="53836"/>
                      <a:pt x="536573" y="38480"/>
                    </a:cubicBezTo>
                    <a:cubicBezTo>
                      <a:pt x="523926" y="25833"/>
                      <a:pt x="506764" y="20413"/>
                      <a:pt x="490503" y="22220"/>
                    </a:cubicBezTo>
                    <a:lnTo>
                      <a:pt x="383009" y="2347"/>
                    </a:lnTo>
                    <a:cubicBezTo>
                      <a:pt x="366749" y="-363"/>
                      <a:pt x="345972" y="-3073"/>
                      <a:pt x="333326" y="8670"/>
                    </a:cubicBezTo>
                    <a:cubicBezTo>
                      <a:pt x="332422" y="9573"/>
                      <a:pt x="331519" y="10477"/>
                      <a:pt x="330616" y="11380"/>
                    </a:cubicBezTo>
                    <a:cubicBezTo>
                      <a:pt x="310743" y="4154"/>
                      <a:pt x="287256" y="8670"/>
                      <a:pt x="270996" y="24027"/>
                    </a:cubicBezTo>
                    <a:cubicBezTo>
                      <a:pt x="260156" y="34866"/>
                      <a:pt x="254737" y="48416"/>
                      <a:pt x="254737" y="63773"/>
                    </a:cubicBezTo>
                    <a:cubicBezTo>
                      <a:pt x="254737" y="69193"/>
                      <a:pt x="255640" y="74612"/>
                      <a:pt x="256544" y="80032"/>
                    </a:cubicBezTo>
                    <a:cubicBezTo>
                      <a:pt x="245704" y="81839"/>
                      <a:pt x="235767" y="87259"/>
                      <a:pt x="228540" y="95389"/>
                    </a:cubicBezTo>
                    <a:cubicBezTo>
                      <a:pt x="217701" y="106229"/>
                      <a:pt x="212281" y="119779"/>
                      <a:pt x="212281" y="135135"/>
                    </a:cubicBezTo>
                    <a:cubicBezTo>
                      <a:pt x="212281" y="140555"/>
                      <a:pt x="213184" y="145975"/>
                      <a:pt x="214087" y="151395"/>
                    </a:cubicBezTo>
                    <a:cubicBezTo>
                      <a:pt x="203247" y="153202"/>
                      <a:pt x="193311" y="158621"/>
                      <a:pt x="186085" y="166751"/>
                    </a:cubicBezTo>
                    <a:cubicBezTo>
                      <a:pt x="175245" y="177591"/>
                      <a:pt x="169824" y="191141"/>
                      <a:pt x="169824" y="206497"/>
                    </a:cubicBezTo>
                    <a:cubicBezTo>
                      <a:pt x="169824" y="218241"/>
                      <a:pt x="173438" y="229080"/>
                      <a:pt x="179761" y="238113"/>
                    </a:cubicBezTo>
                    <a:cubicBezTo>
                      <a:pt x="171631" y="240824"/>
                      <a:pt x="164405" y="245340"/>
                      <a:pt x="158081" y="251663"/>
                    </a:cubicBezTo>
                    <a:cubicBezTo>
                      <a:pt x="136402" y="273343"/>
                      <a:pt x="136402" y="309476"/>
                      <a:pt x="158081" y="331156"/>
                    </a:cubicBezTo>
                    <a:lnTo>
                      <a:pt x="160791" y="333866"/>
                    </a:lnTo>
                    <a:lnTo>
                      <a:pt x="106592" y="388065"/>
                    </a:lnTo>
                    <a:cubicBezTo>
                      <a:pt x="86719" y="379032"/>
                      <a:pt x="61426" y="381742"/>
                      <a:pt x="45166" y="398905"/>
                    </a:cubicBezTo>
                    <a:lnTo>
                      <a:pt x="16260" y="427811"/>
                    </a:lnTo>
                    <a:cubicBezTo>
                      <a:pt x="6323" y="437748"/>
                      <a:pt x="0" y="451298"/>
                      <a:pt x="0" y="465751"/>
                    </a:cubicBezTo>
                    <a:cubicBezTo>
                      <a:pt x="0" y="480204"/>
                      <a:pt x="5420" y="493754"/>
                      <a:pt x="16260" y="503690"/>
                    </a:cubicBezTo>
                    <a:lnTo>
                      <a:pt x="52393" y="539823"/>
                    </a:lnTo>
                    <a:cubicBezTo>
                      <a:pt x="58716" y="546146"/>
                      <a:pt x="68653" y="546146"/>
                      <a:pt x="74976" y="539823"/>
                    </a:cubicBezTo>
                    <a:cubicBezTo>
                      <a:pt x="81299" y="533500"/>
                      <a:pt x="81299" y="523563"/>
                      <a:pt x="74976" y="517240"/>
                    </a:cubicBezTo>
                    <a:lnTo>
                      <a:pt x="38843" y="481107"/>
                    </a:lnTo>
                    <a:cubicBezTo>
                      <a:pt x="34326" y="476591"/>
                      <a:pt x="32520" y="471171"/>
                      <a:pt x="32520" y="465751"/>
                    </a:cubicBezTo>
                    <a:cubicBezTo>
                      <a:pt x="32520" y="460331"/>
                      <a:pt x="34326" y="454911"/>
                      <a:pt x="38843" y="450394"/>
                    </a:cubicBezTo>
                    <a:lnTo>
                      <a:pt x="67749" y="421488"/>
                    </a:lnTo>
                    <a:cubicBezTo>
                      <a:pt x="74976" y="414261"/>
                      <a:pt x="85816" y="413358"/>
                      <a:pt x="93946" y="417875"/>
                    </a:cubicBezTo>
                    <a:cubicBezTo>
                      <a:pt x="94849" y="418778"/>
                      <a:pt x="94849" y="419681"/>
                      <a:pt x="95752" y="420585"/>
                    </a:cubicBezTo>
                    <a:cubicBezTo>
                      <a:pt x="97559" y="422391"/>
                      <a:pt x="98462" y="423294"/>
                      <a:pt x="100269" y="424198"/>
                    </a:cubicBezTo>
                    <a:lnTo>
                      <a:pt x="264673" y="588603"/>
                    </a:lnTo>
                    <a:cubicBezTo>
                      <a:pt x="265577" y="590409"/>
                      <a:pt x="266480" y="592216"/>
                      <a:pt x="268287" y="593119"/>
                    </a:cubicBezTo>
                    <a:cubicBezTo>
                      <a:pt x="270093" y="594925"/>
                      <a:pt x="270996" y="595829"/>
                      <a:pt x="272803" y="596732"/>
                    </a:cubicBezTo>
                    <a:cubicBezTo>
                      <a:pt x="276417" y="600346"/>
                      <a:pt x="278223" y="605765"/>
                      <a:pt x="278223" y="611186"/>
                    </a:cubicBezTo>
                    <a:cubicBezTo>
                      <a:pt x="278223" y="616605"/>
                      <a:pt x="276417" y="622025"/>
                      <a:pt x="271900" y="626542"/>
                    </a:cubicBezTo>
                    <a:lnTo>
                      <a:pt x="242994" y="655448"/>
                    </a:lnTo>
                    <a:cubicBezTo>
                      <a:pt x="234864" y="663578"/>
                      <a:pt x="220411" y="663578"/>
                      <a:pt x="212281" y="655448"/>
                    </a:cubicBezTo>
                    <a:lnTo>
                      <a:pt x="176148" y="619315"/>
                    </a:lnTo>
                    <a:cubicBezTo>
                      <a:pt x="169824" y="612992"/>
                      <a:pt x="159888" y="612992"/>
                      <a:pt x="153565" y="619315"/>
                    </a:cubicBezTo>
                    <a:cubicBezTo>
                      <a:pt x="147241" y="625639"/>
                      <a:pt x="147241" y="635575"/>
                      <a:pt x="153565" y="641898"/>
                    </a:cubicBezTo>
                    <a:lnTo>
                      <a:pt x="189698" y="678031"/>
                    </a:lnTo>
                    <a:cubicBezTo>
                      <a:pt x="200537" y="688871"/>
                      <a:pt x="214087" y="693388"/>
                      <a:pt x="227637" y="693388"/>
                    </a:cubicBezTo>
                    <a:cubicBezTo>
                      <a:pt x="241187" y="693388"/>
                      <a:pt x="255640" y="687968"/>
                      <a:pt x="265577" y="678031"/>
                    </a:cubicBezTo>
                    <a:lnTo>
                      <a:pt x="294483" y="649125"/>
                    </a:lnTo>
                    <a:cubicBezTo>
                      <a:pt x="304419" y="639188"/>
                      <a:pt x="310743" y="625639"/>
                      <a:pt x="310743" y="611186"/>
                    </a:cubicBezTo>
                    <a:cubicBezTo>
                      <a:pt x="310743" y="601249"/>
                      <a:pt x="308033" y="591313"/>
                      <a:pt x="302613" y="582279"/>
                    </a:cubicBezTo>
                    <a:lnTo>
                      <a:pt x="363135" y="521757"/>
                    </a:lnTo>
                    <a:cubicBezTo>
                      <a:pt x="363135" y="521757"/>
                      <a:pt x="363135" y="521757"/>
                      <a:pt x="363135" y="521757"/>
                    </a:cubicBezTo>
                    <a:cubicBezTo>
                      <a:pt x="370362" y="514530"/>
                      <a:pt x="389332" y="516337"/>
                      <a:pt x="408301" y="517240"/>
                    </a:cubicBezTo>
                    <a:cubicBezTo>
                      <a:pt x="421851" y="518143"/>
                      <a:pt x="436304" y="519047"/>
                      <a:pt x="450758" y="517240"/>
                    </a:cubicBezTo>
                    <a:lnTo>
                      <a:pt x="517603" y="584086"/>
                    </a:lnTo>
                    <a:cubicBezTo>
                      <a:pt x="513086" y="592216"/>
                      <a:pt x="511280" y="601249"/>
                      <a:pt x="511280" y="610282"/>
                    </a:cubicBezTo>
                    <a:cubicBezTo>
                      <a:pt x="511280" y="624736"/>
                      <a:pt x="516700" y="638285"/>
                      <a:pt x="527540" y="648222"/>
                    </a:cubicBezTo>
                    <a:lnTo>
                      <a:pt x="556446" y="677128"/>
                    </a:lnTo>
                    <a:cubicBezTo>
                      <a:pt x="566383" y="687064"/>
                      <a:pt x="579933" y="693388"/>
                      <a:pt x="594385" y="693388"/>
                    </a:cubicBezTo>
                    <a:cubicBezTo>
                      <a:pt x="608839" y="693388"/>
                      <a:pt x="622389" y="687968"/>
                      <a:pt x="632325" y="677128"/>
                    </a:cubicBezTo>
                    <a:lnTo>
                      <a:pt x="806666" y="502787"/>
                    </a:lnTo>
                    <a:cubicBezTo>
                      <a:pt x="816603" y="492850"/>
                      <a:pt x="822926" y="479300"/>
                      <a:pt x="822926" y="464847"/>
                    </a:cubicBezTo>
                    <a:cubicBezTo>
                      <a:pt x="824732" y="451298"/>
                      <a:pt x="819313" y="437748"/>
                      <a:pt x="808473" y="427811"/>
                    </a:cubicBezTo>
                    <a:lnTo>
                      <a:pt x="808473" y="427811"/>
                    </a:lnTo>
                    <a:close/>
                    <a:moveTo>
                      <a:pt x="377588" y="36673"/>
                    </a:moveTo>
                    <a:lnTo>
                      <a:pt x="448048" y="50223"/>
                    </a:lnTo>
                    <a:lnTo>
                      <a:pt x="405592" y="92679"/>
                    </a:lnTo>
                    <a:cubicBezTo>
                      <a:pt x="399268" y="89969"/>
                      <a:pt x="390235" y="83646"/>
                      <a:pt x="380299" y="74612"/>
                    </a:cubicBezTo>
                    <a:cubicBezTo>
                      <a:pt x="366749" y="61966"/>
                      <a:pt x="356812" y="46610"/>
                      <a:pt x="356812" y="37577"/>
                    </a:cubicBezTo>
                    <a:cubicBezTo>
                      <a:pt x="356812" y="37577"/>
                      <a:pt x="356812" y="37577"/>
                      <a:pt x="356812" y="37577"/>
                    </a:cubicBezTo>
                    <a:cubicBezTo>
                      <a:pt x="356812" y="37577"/>
                      <a:pt x="356812" y="37577"/>
                      <a:pt x="356812" y="37577"/>
                    </a:cubicBezTo>
                    <a:cubicBezTo>
                      <a:pt x="356812" y="36673"/>
                      <a:pt x="356812" y="36673"/>
                      <a:pt x="356812" y="35770"/>
                    </a:cubicBezTo>
                    <a:cubicBezTo>
                      <a:pt x="358619" y="34866"/>
                      <a:pt x="364038" y="33963"/>
                      <a:pt x="377588" y="36673"/>
                    </a:cubicBezTo>
                    <a:lnTo>
                      <a:pt x="377588" y="36673"/>
                    </a:lnTo>
                    <a:close/>
                    <a:moveTo>
                      <a:pt x="294483" y="49320"/>
                    </a:moveTo>
                    <a:cubicBezTo>
                      <a:pt x="302613" y="41189"/>
                      <a:pt x="315259" y="40286"/>
                      <a:pt x="325196" y="46610"/>
                    </a:cubicBezTo>
                    <a:cubicBezTo>
                      <a:pt x="330616" y="68289"/>
                      <a:pt x="349586" y="89065"/>
                      <a:pt x="357716" y="97196"/>
                    </a:cubicBezTo>
                    <a:cubicBezTo>
                      <a:pt x="364038" y="103519"/>
                      <a:pt x="383912" y="121585"/>
                      <a:pt x="404688" y="126102"/>
                    </a:cubicBezTo>
                    <a:cubicBezTo>
                      <a:pt x="407398" y="129715"/>
                      <a:pt x="409205" y="135135"/>
                      <a:pt x="409205" y="139652"/>
                    </a:cubicBezTo>
                    <a:cubicBezTo>
                      <a:pt x="409205" y="145975"/>
                      <a:pt x="406495" y="152298"/>
                      <a:pt x="401978" y="156815"/>
                    </a:cubicBezTo>
                    <a:cubicBezTo>
                      <a:pt x="397461" y="161331"/>
                      <a:pt x="391138" y="164042"/>
                      <a:pt x="384815" y="164042"/>
                    </a:cubicBezTo>
                    <a:cubicBezTo>
                      <a:pt x="378492" y="164042"/>
                      <a:pt x="372169" y="161331"/>
                      <a:pt x="367652" y="156815"/>
                    </a:cubicBezTo>
                    <a:lnTo>
                      <a:pt x="367652" y="156815"/>
                    </a:lnTo>
                    <a:lnTo>
                      <a:pt x="367652" y="156815"/>
                    </a:lnTo>
                    <a:lnTo>
                      <a:pt x="294483" y="83646"/>
                    </a:lnTo>
                    <a:cubicBezTo>
                      <a:pt x="289967" y="79129"/>
                      <a:pt x="287256" y="72806"/>
                      <a:pt x="287256" y="66482"/>
                    </a:cubicBezTo>
                    <a:cubicBezTo>
                      <a:pt x="288160" y="60160"/>
                      <a:pt x="290870" y="53836"/>
                      <a:pt x="294483" y="49320"/>
                    </a:cubicBezTo>
                    <a:lnTo>
                      <a:pt x="294483" y="49320"/>
                    </a:lnTo>
                    <a:close/>
                    <a:moveTo>
                      <a:pt x="252027" y="120682"/>
                    </a:moveTo>
                    <a:cubicBezTo>
                      <a:pt x="256544" y="116165"/>
                      <a:pt x="262867" y="113455"/>
                      <a:pt x="269190" y="113455"/>
                    </a:cubicBezTo>
                    <a:cubicBezTo>
                      <a:pt x="275513" y="113455"/>
                      <a:pt x="281836" y="116165"/>
                      <a:pt x="286353" y="120682"/>
                    </a:cubicBezTo>
                    <a:lnTo>
                      <a:pt x="345069" y="179398"/>
                    </a:lnTo>
                    <a:cubicBezTo>
                      <a:pt x="354102" y="188431"/>
                      <a:pt x="354102" y="203787"/>
                      <a:pt x="345069" y="212821"/>
                    </a:cubicBezTo>
                    <a:cubicBezTo>
                      <a:pt x="340552" y="217337"/>
                      <a:pt x="334229" y="220047"/>
                      <a:pt x="327906" y="220047"/>
                    </a:cubicBezTo>
                    <a:cubicBezTo>
                      <a:pt x="321583" y="220047"/>
                      <a:pt x="315259" y="217337"/>
                      <a:pt x="310743" y="212821"/>
                    </a:cubicBezTo>
                    <a:lnTo>
                      <a:pt x="310743" y="212821"/>
                    </a:lnTo>
                    <a:lnTo>
                      <a:pt x="265577" y="167654"/>
                    </a:lnTo>
                    <a:cubicBezTo>
                      <a:pt x="265577" y="167654"/>
                      <a:pt x="265577" y="167654"/>
                      <a:pt x="265577" y="167654"/>
                    </a:cubicBezTo>
                    <a:lnTo>
                      <a:pt x="251123" y="153202"/>
                    </a:lnTo>
                    <a:cubicBezTo>
                      <a:pt x="246607" y="148685"/>
                      <a:pt x="243897" y="142362"/>
                      <a:pt x="243897" y="136038"/>
                    </a:cubicBezTo>
                    <a:cubicBezTo>
                      <a:pt x="245704" y="130619"/>
                      <a:pt x="247510" y="125198"/>
                      <a:pt x="252027" y="120682"/>
                    </a:cubicBezTo>
                    <a:lnTo>
                      <a:pt x="252027" y="120682"/>
                    </a:lnTo>
                    <a:close/>
                    <a:moveTo>
                      <a:pt x="209571" y="191141"/>
                    </a:moveTo>
                    <a:cubicBezTo>
                      <a:pt x="214087" y="186625"/>
                      <a:pt x="220411" y="183914"/>
                      <a:pt x="226734" y="183914"/>
                    </a:cubicBezTo>
                    <a:cubicBezTo>
                      <a:pt x="233057" y="183914"/>
                      <a:pt x="239380" y="186625"/>
                      <a:pt x="243897" y="191141"/>
                    </a:cubicBezTo>
                    <a:lnTo>
                      <a:pt x="289063" y="236307"/>
                    </a:lnTo>
                    <a:cubicBezTo>
                      <a:pt x="293579" y="240824"/>
                      <a:pt x="296289" y="247147"/>
                      <a:pt x="296289" y="253470"/>
                    </a:cubicBezTo>
                    <a:cubicBezTo>
                      <a:pt x="296289" y="259793"/>
                      <a:pt x="293579" y="266117"/>
                      <a:pt x="289063" y="270633"/>
                    </a:cubicBezTo>
                    <a:cubicBezTo>
                      <a:pt x="284546" y="275150"/>
                      <a:pt x="278223" y="277860"/>
                      <a:pt x="271900" y="277860"/>
                    </a:cubicBezTo>
                    <a:cubicBezTo>
                      <a:pt x="265577" y="277860"/>
                      <a:pt x="259253" y="275150"/>
                      <a:pt x="254737" y="270633"/>
                    </a:cubicBezTo>
                    <a:lnTo>
                      <a:pt x="238477" y="254374"/>
                    </a:lnTo>
                    <a:cubicBezTo>
                      <a:pt x="238477" y="254374"/>
                      <a:pt x="238477" y="254374"/>
                      <a:pt x="238477" y="254374"/>
                    </a:cubicBezTo>
                    <a:lnTo>
                      <a:pt x="209571" y="226370"/>
                    </a:lnTo>
                    <a:cubicBezTo>
                      <a:pt x="205054" y="221854"/>
                      <a:pt x="202344" y="215530"/>
                      <a:pt x="202344" y="209208"/>
                    </a:cubicBezTo>
                    <a:cubicBezTo>
                      <a:pt x="203247" y="201981"/>
                      <a:pt x="205054" y="195658"/>
                      <a:pt x="209571" y="191141"/>
                    </a:cubicBezTo>
                    <a:lnTo>
                      <a:pt x="209571" y="191141"/>
                    </a:lnTo>
                    <a:close/>
                    <a:moveTo>
                      <a:pt x="181568" y="276957"/>
                    </a:moveTo>
                    <a:cubicBezTo>
                      <a:pt x="186085" y="272440"/>
                      <a:pt x="192407" y="269730"/>
                      <a:pt x="198731" y="269730"/>
                    </a:cubicBezTo>
                    <a:cubicBezTo>
                      <a:pt x="205054" y="269730"/>
                      <a:pt x="211377" y="272440"/>
                      <a:pt x="215894" y="276957"/>
                    </a:cubicBezTo>
                    <a:lnTo>
                      <a:pt x="232154" y="293216"/>
                    </a:lnTo>
                    <a:cubicBezTo>
                      <a:pt x="236670" y="297733"/>
                      <a:pt x="239380" y="304056"/>
                      <a:pt x="239380" y="310379"/>
                    </a:cubicBezTo>
                    <a:cubicBezTo>
                      <a:pt x="239380" y="316703"/>
                      <a:pt x="236670" y="323026"/>
                      <a:pt x="232154" y="327543"/>
                    </a:cubicBezTo>
                    <a:cubicBezTo>
                      <a:pt x="227637" y="332059"/>
                      <a:pt x="221314" y="334769"/>
                      <a:pt x="214990" y="334769"/>
                    </a:cubicBezTo>
                    <a:cubicBezTo>
                      <a:pt x="208668" y="334769"/>
                      <a:pt x="202344" y="332059"/>
                      <a:pt x="197828" y="327543"/>
                    </a:cubicBezTo>
                    <a:lnTo>
                      <a:pt x="196021" y="325736"/>
                    </a:lnTo>
                    <a:cubicBezTo>
                      <a:pt x="196021" y="325736"/>
                      <a:pt x="196021" y="325736"/>
                      <a:pt x="196021" y="325736"/>
                    </a:cubicBezTo>
                    <a:cubicBezTo>
                      <a:pt x="196021" y="325736"/>
                      <a:pt x="196021" y="325736"/>
                      <a:pt x="196021" y="325736"/>
                    </a:cubicBezTo>
                    <a:lnTo>
                      <a:pt x="181568" y="311283"/>
                    </a:lnTo>
                    <a:cubicBezTo>
                      <a:pt x="172535" y="301346"/>
                      <a:pt x="172535" y="285990"/>
                      <a:pt x="181568" y="276957"/>
                    </a:cubicBezTo>
                    <a:lnTo>
                      <a:pt x="181568" y="276957"/>
                    </a:lnTo>
                    <a:close/>
                    <a:moveTo>
                      <a:pt x="513086" y="461234"/>
                    </a:moveTo>
                    <a:cubicBezTo>
                      <a:pt x="506764" y="454911"/>
                      <a:pt x="496827" y="454911"/>
                      <a:pt x="490503" y="461234"/>
                    </a:cubicBezTo>
                    <a:lnTo>
                      <a:pt x="476051" y="475687"/>
                    </a:lnTo>
                    <a:cubicBezTo>
                      <a:pt x="462501" y="489237"/>
                      <a:pt x="437208" y="487431"/>
                      <a:pt x="413721" y="485624"/>
                    </a:cubicBezTo>
                    <a:cubicBezTo>
                      <a:pt x="387525" y="483817"/>
                      <a:pt x="360425" y="482010"/>
                      <a:pt x="343262" y="500077"/>
                    </a:cubicBezTo>
                    <a:lnTo>
                      <a:pt x="283643" y="559696"/>
                    </a:lnTo>
                    <a:lnTo>
                      <a:pt x="133691" y="409745"/>
                    </a:lnTo>
                    <a:lnTo>
                      <a:pt x="186988" y="356449"/>
                    </a:lnTo>
                    <a:cubicBezTo>
                      <a:pt x="196021" y="361869"/>
                      <a:pt x="205957" y="364578"/>
                      <a:pt x="216797" y="364578"/>
                    </a:cubicBezTo>
                    <a:cubicBezTo>
                      <a:pt x="232154" y="364578"/>
                      <a:pt x="245704" y="359159"/>
                      <a:pt x="256544" y="348319"/>
                    </a:cubicBezTo>
                    <a:cubicBezTo>
                      <a:pt x="267383" y="337479"/>
                      <a:pt x="272803" y="323929"/>
                      <a:pt x="272803" y="308573"/>
                    </a:cubicBezTo>
                    <a:cubicBezTo>
                      <a:pt x="272803" y="308573"/>
                      <a:pt x="272803" y="308573"/>
                      <a:pt x="272803" y="308573"/>
                    </a:cubicBezTo>
                    <a:cubicBezTo>
                      <a:pt x="272803" y="308573"/>
                      <a:pt x="272803" y="308573"/>
                      <a:pt x="272803" y="308573"/>
                    </a:cubicBezTo>
                    <a:cubicBezTo>
                      <a:pt x="288160" y="308573"/>
                      <a:pt x="301710" y="303153"/>
                      <a:pt x="312550" y="292313"/>
                    </a:cubicBezTo>
                    <a:cubicBezTo>
                      <a:pt x="323389" y="281473"/>
                      <a:pt x="328809" y="267924"/>
                      <a:pt x="328809" y="252567"/>
                    </a:cubicBezTo>
                    <a:cubicBezTo>
                      <a:pt x="328809" y="252567"/>
                      <a:pt x="328809" y="252567"/>
                      <a:pt x="328809" y="252567"/>
                    </a:cubicBezTo>
                    <a:cubicBezTo>
                      <a:pt x="328809" y="252567"/>
                      <a:pt x="328809" y="252567"/>
                      <a:pt x="328809" y="252567"/>
                    </a:cubicBezTo>
                    <a:cubicBezTo>
                      <a:pt x="344166" y="252567"/>
                      <a:pt x="357716" y="247147"/>
                      <a:pt x="368555" y="236307"/>
                    </a:cubicBezTo>
                    <a:cubicBezTo>
                      <a:pt x="379395" y="225467"/>
                      <a:pt x="384815" y="211014"/>
                      <a:pt x="384815" y="195658"/>
                    </a:cubicBezTo>
                    <a:cubicBezTo>
                      <a:pt x="384815" y="195658"/>
                      <a:pt x="384815" y="195658"/>
                      <a:pt x="384815" y="195658"/>
                    </a:cubicBezTo>
                    <a:cubicBezTo>
                      <a:pt x="400171" y="195658"/>
                      <a:pt x="413721" y="190238"/>
                      <a:pt x="424561" y="179398"/>
                    </a:cubicBezTo>
                    <a:cubicBezTo>
                      <a:pt x="435401" y="168558"/>
                      <a:pt x="440821" y="155008"/>
                      <a:pt x="440821" y="139652"/>
                    </a:cubicBezTo>
                    <a:cubicBezTo>
                      <a:pt x="440821" y="128812"/>
                      <a:pt x="438111" y="118875"/>
                      <a:pt x="432691" y="109842"/>
                    </a:cubicBezTo>
                    <a:lnTo>
                      <a:pt x="478760" y="63773"/>
                    </a:lnTo>
                    <a:cubicBezTo>
                      <a:pt x="482374" y="60160"/>
                      <a:pt x="486890" y="58353"/>
                      <a:pt x="491407" y="57449"/>
                    </a:cubicBezTo>
                    <a:cubicBezTo>
                      <a:pt x="492310" y="57449"/>
                      <a:pt x="492310" y="57449"/>
                      <a:pt x="493214" y="57449"/>
                    </a:cubicBezTo>
                    <a:cubicBezTo>
                      <a:pt x="500440" y="56546"/>
                      <a:pt x="507667" y="58353"/>
                      <a:pt x="513086" y="63773"/>
                    </a:cubicBezTo>
                    <a:cubicBezTo>
                      <a:pt x="522120" y="72806"/>
                      <a:pt x="522120" y="88162"/>
                      <a:pt x="513086" y="97196"/>
                    </a:cubicBezTo>
                    <a:lnTo>
                      <a:pt x="498634" y="111648"/>
                    </a:lnTo>
                    <a:cubicBezTo>
                      <a:pt x="498634" y="111648"/>
                      <a:pt x="498634" y="111648"/>
                      <a:pt x="498634" y="111648"/>
                    </a:cubicBezTo>
                    <a:lnTo>
                      <a:pt x="482374" y="127909"/>
                    </a:lnTo>
                    <a:cubicBezTo>
                      <a:pt x="476051" y="134231"/>
                      <a:pt x="476051" y="144168"/>
                      <a:pt x="482374" y="150492"/>
                    </a:cubicBezTo>
                    <a:cubicBezTo>
                      <a:pt x="488697" y="156815"/>
                      <a:pt x="498634" y="156815"/>
                      <a:pt x="504957" y="150492"/>
                    </a:cubicBezTo>
                    <a:lnTo>
                      <a:pt x="519410" y="136038"/>
                    </a:lnTo>
                    <a:cubicBezTo>
                      <a:pt x="519410" y="136038"/>
                      <a:pt x="519410" y="136038"/>
                      <a:pt x="519410" y="136038"/>
                    </a:cubicBezTo>
                    <a:lnTo>
                      <a:pt x="521217" y="134231"/>
                    </a:lnTo>
                    <a:cubicBezTo>
                      <a:pt x="530250" y="125198"/>
                      <a:pt x="545606" y="125198"/>
                      <a:pt x="554640" y="134231"/>
                    </a:cubicBezTo>
                    <a:cubicBezTo>
                      <a:pt x="559156" y="138748"/>
                      <a:pt x="561866" y="145071"/>
                      <a:pt x="561866" y="151395"/>
                    </a:cubicBezTo>
                    <a:cubicBezTo>
                      <a:pt x="561866" y="157718"/>
                      <a:pt x="559156" y="164042"/>
                      <a:pt x="554640" y="168558"/>
                    </a:cubicBezTo>
                    <a:lnTo>
                      <a:pt x="540186" y="183011"/>
                    </a:lnTo>
                    <a:cubicBezTo>
                      <a:pt x="540186" y="183011"/>
                      <a:pt x="540186" y="183011"/>
                      <a:pt x="540186" y="183011"/>
                    </a:cubicBezTo>
                    <a:lnTo>
                      <a:pt x="523926" y="199271"/>
                    </a:lnTo>
                    <a:cubicBezTo>
                      <a:pt x="517603" y="205594"/>
                      <a:pt x="517603" y="215530"/>
                      <a:pt x="523926" y="221854"/>
                    </a:cubicBezTo>
                    <a:cubicBezTo>
                      <a:pt x="530250" y="228177"/>
                      <a:pt x="540186" y="228177"/>
                      <a:pt x="546510" y="221854"/>
                    </a:cubicBezTo>
                    <a:lnTo>
                      <a:pt x="562769" y="205594"/>
                    </a:lnTo>
                    <a:cubicBezTo>
                      <a:pt x="567286" y="201078"/>
                      <a:pt x="573609" y="198368"/>
                      <a:pt x="579933" y="198368"/>
                    </a:cubicBezTo>
                    <a:cubicBezTo>
                      <a:pt x="586256" y="198368"/>
                      <a:pt x="592579" y="201078"/>
                      <a:pt x="597096" y="205594"/>
                    </a:cubicBezTo>
                    <a:cubicBezTo>
                      <a:pt x="601612" y="210111"/>
                      <a:pt x="604322" y="216434"/>
                      <a:pt x="604322" y="222757"/>
                    </a:cubicBezTo>
                    <a:cubicBezTo>
                      <a:pt x="604322" y="229080"/>
                      <a:pt x="601612" y="235404"/>
                      <a:pt x="597096" y="239920"/>
                    </a:cubicBezTo>
                    <a:lnTo>
                      <a:pt x="569093" y="267924"/>
                    </a:lnTo>
                    <a:cubicBezTo>
                      <a:pt x="562769" y="274246"/>
                      <a:pt x="562769" y="284183"/>
                      <a:pt x="569093" y="290507"/>
                    </a:cubicBezTo>
                    <a:cubicBezTo>
                      <a:pt x="572706" y="294120"/>
                      <a:pt x="576319" y="295023"/>
                      <a:pt x="580836" y="295023"/>
                    </a:cubicBezTo>
                    <a:cubicBezTo>
                      <a:pt x="585352" y="295023"/>
                      <a:pt x="588966" y="293216"/>
                      <a:pt x="592579" y="290507"/>
                    </a:cubicBezTo>
                    <a:lnTo>
                      <a:pt x="606129" y="276957"/>
                    </a:lnTo>
                    <a:cubicBezTo>
                      <a:pt x="606129" y="276957"/>
                      <a:pt x="606129" y="276957"/>
                      <a:pt x="606129" y="276957"/>
                    </a:cubicBezTo>
                    <a:cubicBezTo>
                      <a:pt x="610646" y="272440"/>
                      <a:pt x="616968" y="269730"/>
                      <a:pt x="623292" y="269730"/>
                    </a:cubicBezTo>
                    <a:cubicBezTo>
                      <a:pt x="629615" y="269730"/>
                      <a:pt x="635939" y="272440"/>
                      <a:pt x="640455" y="276957"/>
                    </a:cubicBezTo>
                    <a:cubicBezTo>
                      <a:pt x="649488" y="285990"/>
                      <a:pt x="649488" y="301346"/>
                      <a:pt x="640455" y="310379"/>
                    </a:cubicBezTo>
                    <a:lnTo>
                      <a:pt x="626002" y="324833"/>
                    </a:lnTo>
                    <a:cubicBezTo>
                      <a:pt x="626002" y="324833"/>
                      <a:pt x="626002" y="324833"/>
                      <a:pt x="626002" y="324833"/>
                    </a:cubicBezTo>
                    <a:cubicBezTo>
                      <a:pt x="626002" y="324833"/>
                      <a:pt x="626002" y="324833"/>
                      <a:pt x="626002" y="324833"/>
                    </a:cubicBezTo>
                    <a:lnTo>
                      <a:pt x="603419" y="347416"/>
                    </a:lnTo>
                    <a:cubicBezTo>
                      <a:pt x="597096" y="353739"/>
                      <a:pt x="597096" y="363675"/>
                      <a:pt x="603419" y="369999"/>
                    </a:cubicBezTo>
                    <a:cubicBezTo>
                      <a:pt x="607032" y="373612"/>
                      <a:pt x="610646" y="374515"/>
                      <a:pt x="615162" y="374515"/>
                    </a:cubicBezTo>
                    <a:cubicBezTo>
                      <a:pt x="619679" y="374515"/>
                      <a:pt x="623292" y="372709"/>
                      <a:pt x="626905" y="369999"/>
                    </a:cubicBezTo>
                    <a:lnTo>
                      <a:pt x="637745" y="359159"/>
                    </a:lnTo>
                    <a:lnTo>
                      <a:pt x="690138" y="411551"/>
                    </a:lnTo>
                    <a:lnTo>
                      <a:pt x="540186" y="561503"/>
                    </a:lnTo>
                    <a:lnTo>
                      <a:pt x="486890" y="508207"/>
                    </a:lnTo>
                    <a:cubicBezTo>
                      <a:pt x="490503" y="505497"/>
                      <a:pt x="494117" y="502787"/>
                      <a:pt x="497730" y="499174"/>
                    </a:cubicBezTo>
                    <a:lnTo>
                      <a:pt x="512183" y="484721"/>
                    </a:lnTo>
                    <a:cubicBezTo>
                      <a:pt x="519410" y="478397"/>
                      <a:pt x="519410" y="467557"/>
                      <a:pt x="513086" y="461234"/>
                    </a:cubicBezTo>
                    <a:lnTo>
                      <a:pt x="513086" y="461234"/>
                    </a:lnTo>
                    <a:close/>
                    <a:moveTo>
                      <a:pt x="785890" y="482010"/>
                    </a:moveTo>
                    <a:lnTo>
                      <a:pt x="611549" y="656352"/>
                    </a:lnTo>
                    <a:cubicBezTo>
                      <a:pt x="607032" y="660868"/>
                      <a:pt x="601612" y="662675"/>
                      <a:pt x="596192" y="662675"/>
                    </a:cubicBezTo>
                    <a:cubicBezTo>
                      <a:pt x="590772" y="662675"/>
                      <a:pt x="585352" y="660868"/>
                      <a:pt x="580836" y="656352"/>
                    </a:cubicBezTo>
                    <a:lnTo>
                      <a:pt x="551930" y="627445"/>
                    </a:lnTo>
                    <a:cubicBezTo>
                      <a:pt x="547413" y="623832"/>
                      <a:pt x="545606" y="617508"/>
                      <a:pt x="545606" y="612089"/>
                    </a:cubicBezTo>
                    <a:cubicBezTo>
                      <a:pt x="545606" y="606669"/>
                      <a:pt x="547413" y="601249"/>
                      <a:pt x="551930" y="596732"/>
                    </a:cubicBezTo>
                    <a:lnTo>
                      <a:pt x="726271" y="422391"/>
                    </a:lnTo>
                    <a:cubicBezTo>
                      <a:pt x="730787" y="417875"/>
                      <a:pt x="736207" y="416068"/>
                      <a:pt x="741627" y="416068"/>
                    </a:cubicBezTo>
                    <a:cubicBezTo>
                      <a:pt x="747047" y="416068"/>
                      <a:pt x="752467" y="417875"/>
                      <a:pt x="756983" y="422391"/>
                    </a:cubicBezTo>
                    <a:lnTo>
                      <a:pt x="785890" y="451298"/>
                    </a:lnTo>
                    <a:cubicBezTo>
                      <a:pt x="790406" y="455814"/>
                      <a:pt x="792213" y="461234"/>
                      <a:pt x="792213" y="466654"/>
                    </a:cubicBezTo>
                    <a:cubicBezTo>
                      <a:pt x="792213" y="472074"/>
                      <a:pt x="789503" y="477494"/>
                      <a:pt x="785890" y="482010"/>
                    </a:cubicBez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5" name="Google Shape;1835;p72"/>
              <p:cNvSpPr/>
              <p:nvPr/>
            </p:nvSpPr>
            <p:spPr>
              <a:xfrm>
                <a:off x="7343189" y="2388003"/>
                <a:ext cx="91687" cy="90558"/>
              </a:xfrm>
              <a:custGeom>
                <a:rect b="b" l="l" r="r" t="t"/>
                <a:pathLst>
                  <a:path extrusionOk="0" h="90558" w="91687">
                    <a:moveTo>
                      <a:pt x="63458" y="86041"/>
                    </a:moveTo>
                    <a:cubicBezTo>
                      <a:pt x="67071" y="89654"/>
                      <a:pt x="70685" y="90558"/>
                      <a:pt x="75201" y="90558"/>
                    </a:cubicBezTo>
                    <a:cubicBezTo>
                      <a:pt x="79718" y="90558"/>
                      <a:pt x="83331" y="88751"/>
                      <a:pt x="86945" y="86041"/>
                    </a:cubicBezTo>
                    <a:cubicBezTo>
                      <a:pt x="93268" y="79718"/>
                      <a:pt x="93268" y="69781"/>
                      <a:pt x="86945" y="63458"/>
                    </a:cubicBezTo>
                    <a:lnTo>
                      <a:pt x="27326" y="4743"/>
                    </a:lnTo>
                    <a:cubicBezTo>
                      <a:pt x="21002" y="-1581"/>
                      <a:pt x="11065" y="-1581"/>
                      <a:pt x="4743" y="4743"/>
                    </a:cubicBezTo>
                    <a:cubicBezTo>
                      <a:pt x="-1581" y="11065"/>
                      <a:pt x="-1581" y="21002"/>
                      <a:pt x="4743" y="27326"/>
                    </a:cubicBezTo>
                    <a:lnTo>
                      <a:pt x="63458" y="86041"/>
                    </a:ln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6" name="Google Shape;1836;p72"/>
              <p:cNvSpPr/>
              <p:nvPr/>
            </p:nvSpPr>
            <p:spPr>
              <a:xfrm>
                <a:off x="7812012" y="2388003"/>
                <a:ext cx="91687" cy="90558"/>
              </a:xfrm>
              <a:custGeom>
                <a:rect b="b" l="l" r="r" t="t"/>
                <a:pathLst>
                  <a:path extrusionOk="0" h="90558" w="91687">
                    <a:moveTo>
                      <a:pt x="15582" y="90558"/>
                    </a:moveTo>
                    <a:cubicBezTo>
                      <a:pt x="20099" y="90558"/>
                      <a:pt x="23713" y="88751"/>
                      <a:pt x="27326" y="86041"/>
                    </a:cubicBezTo>
                    <a:lnTo>
                      <a:pt x="86945" y="27326"/>
                    </a:lnTo>
                    <a:cubicBezTo>
                      <a:pt x="93268" y="21002"/>
                      <a:pt x="93268" y="11065"/>
                      <a:pt x="86945" y="4743"/>
                    </a:cubicBezTo>
                    <a:cubicBezTo>
                      <a:pt x="80622" y="-1581"/>
                      <a:pt x="70685" y="-1581"/>
                      <a:pt x="64362" y="4743"/>
                    </a:cubicBezTo>
                    <a:lnTo>
                      <a:pt x="4743" y="63458"/>
                    </a:lnTo>
                    <a:cubicBezTo>
                      <a:pt x="-1581" y="69781"/>
                      <a:pt x="-1581" y="79718"/>
                      <a:pt x="4743" y="86041"/>
                    </a:cubicBezTo>
                    <a:cubicBezTo>
                      <a:pt x="6549" y="88751"/>
                      <a:pt x="11066" y="90558"/>
                      <a:pt x="15582" y="90558"/>
                    </a:cubicBez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7" name="Google Shape;1837;p72"/>
              <p:cNvSpPr/>
              <p:nvPr/>
            </p:nvSpPr>
            <p:spPr>
              <a:xfrm>
                <a:off x="7748339" y="2918715"/>
                <a:ext cx="32046" cy="32283"/>
              </a:xfrm>
              <a:custGeom>
                <a:rect b="b" l="l" r="r" t="t"/>
                <a:pathLst>
                  <a:path extrusionOk="0" h="32283" w="32046">
                    <a:moveTo>
                      <a:pt x="16023" y="32283"/>
                    </a:moveTo>
                    <a:cubicBezTo>
                      <a:pt x="18733" y="32283"/>
                      <a:pt x="21443" y="31380"/>
                      <a:pt x="23250" y="30477"/>
                    </a:cubicBezTo>
                    <a:cubicBezTo>
                      <a:pt x="31380" y="26863"/>
                      <a:pt x="34090" y="16927"/>
                      <a:pt x="30476" y="8797"/>
                    </a:cubicBezTo>
                    <a:cubicBezTo>
                      <a:pt x="26863" y="667"/>
                      <a:pt x="16926" y="-2043"/>
                      <a:pt x="8797" y="1570"/>
                    </a:cubicBezTo>
                    <a:lnTo>
                      <a:pt x="8797" y="1570"/>
                    </a:lnTo>
                    <a:cubicBezTo>
                      <a:pt x="667" y="5184"/>
                      <a:pt x="-2043" y="15120"/>
                      <a:pt x="1570" y="23250"/>
                    </a:cubicBezTo>
                    <a:cubicBezTo>
                      <a:pt x="4280" y="29573"/>
                      <a:pt x="9700" y="32283"/>
                      <a:pt x="16023" y="32283"/>
                    </a:cubicBezTo>
                    <a:lnTo>
                      <a:pt x="16023" y="32283"/>
                    </a:ln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8" name="Google Shape;1838;p72"/>
          <p:cNvGrpSpPr/>
          <p:nvPr/>
        </p:nvGrpSpPr>
        <p:grpSpPr>
          <a:xfrm>
            <a:off x="8074355" y="4911154"/>
            <a:ext cx="440703" cy="508911"/>
            <a:chOff x="8823055" y="3850915"/>
            <a:chExt cx="751563" cy="867883"/>
          </a:xfrm>
        </p:grpSpPr>
        <p:sp>
          <p:nvSpPr>
            <p:cNvPr id="1839" name="Google Shape;1839;p72"/>
            <p:cNvSpPr/>
            <p:nvPr/>
          </p:nvSpPr>
          <p:spPr>
            <a:xfrm>
              <a:off x="9444540" y="4039501"/>
              <a:ext cx="72265" cy="28906"/>
            </a:xfrm>
            <a:custGeom>
              <a:rect b="b" l="l" r="r" t="t"/>
              <a:pathLst>
                <a:path extrusionOk="0" h="28906" w="72265">
                  <a:moveTo>
                    <a:pt x="57813" y="28906"/>
                  </a:moveTo>
                  <a:lnTo>
                    <a:pt x="14453" y="28906"/>
                  </a:lnTo>
                  <a:cubicBezTo>
                    <a:pt x="6323" y="28906"/>
                    <a:pt x="0" y="22583"/>
                    <a:pt x="0" y="14453"/>
                  </a:cubicBezTo>
                  <a:cubicBezTo>
                    <a:pt x="0" y="6323"/>
                    <a:pt x="6323" y="0"/>
                    <a:pt x="14453" y="0"/>
                  </a:cubicBezTo>
                  <a:lnTo>
                    <a:pt x="57813" y="0"/>
                  </a:lnTo>
                  <a:cubicBezTo>
                    <a:pt x="65942" y="0"/>
                    <a:pt x="72266" y="6323"/>
                    <a:pt x="72266" y="14453"/>
                  </a:cubicBezTo>
                  <a:cubicBezTo>
                    <a:pt x="72266" y="22583"/>
                    <a:pt x="65942" y="28906"/>
                    <a:pt x="57813" y="28906"/>
                  </a:cubicBezTo>
                  <a:close/>
                </a:path>
              </a:pathLst>
            </a:custGeom>
            <a:solidFill>
              <a:srgbClr val="0667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0" name="Google Shape;1840;p72"/>
            <p:cNvSpPr/>
            <p:nvPr/>
          </p:nvSpPr>
          <p:spPr>
            <a:xfrm>
              <a:off x="9413827" y="3902196"/>
              <a:ext cx="66846" cy="50585"/>
            </a:xfrm>
            <a:custGeom>
              <a:rect b="b" l="l" r="r" t="t"/>
              <a:pathLst>
                <a:path extrusionOk="0" h="50585" w="66846">
                  <a:moveTo>
                    <a:pt x="14453" y="50586"/>
                  </a:moveTo>
                  <a:cubicBezTo>
                    <a:pt x="6323" y="50586"/>
                    <a:pt x="0" y="44263"/>
                    <a:pt x="0" y="36133"/>
                  </a:cubicBezTo>
                  <a:cubicBezTo>
                    <a:pt x="0" y="30713"/>
                    <a:pt x="2710" y="26197"/>
                    <a:pt x="7227" y="23486"/>
                  </a:cubicBezTo>
                  <a:lnTo>
                    <a:pt x="45166" y="1807"/>
                  </a:lnTo>
                  <a:cubicBezTo>
                    <a:pt x="52393" y="-1807"/>
                    <a:pt x="60523" y="0"/>
                    <a:pt x="65039" y="7226"/>
                  </a:cubicBezTo>
                  <a:cubicBezTo>
                    <a:pt x="68653" y="14453"/>
                    <a:pt x="66846" y="22583"/>
                    <a:pt x="59620" y="27100"/>
                  </a:cubicBezTo>
                  <a:lnTo>
                    <a:pt x="21680" y="48780"/>
                  </a:lnTo>
                  <a:cubicBezTo>
                    <a:pt x="19873" y="49683"/>
                    <a:pt x="17163" y="50586"/>
                    <a:pt x="14453" y="50586"/>
                  </a:cubicBezTo>
                  <a:close/>
                </a:path>
              </a:pathLst>
            </a:custGeom>
            <a:solidFill>
              <a:srgbClr val="0667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1" name="Google Shape;1841;p72"/>
            <p:cNvSpPr/>
            <p:nvPr/>
          </p:nvSpPr>
          <p:spPr>
            <a:xfrm>
              <a:off x="8880867" y="4039501"/>
              <a:ext cx="72265" cy="28906"/>
            </a:xfrm>
            <a:custGeom>
              <a:rect b="b" l="l" r="r" t="t"/>
              <a:pathLst>
                <a:path extrusionOk="0" h="28906" w="72265">
                  <a:moveTo>
                    <a:pt x="57813" y="28906"/>
                  </a:moveTo>
                  <a:lnTo>
                    <a:pt x="14453" y="28906"/>
                  </a:lnTo>
                  <a:cubicBezTo>
                    <a:pt x="6323" y="28906"/>
                    <a:pt x="0" y="22583"/>
                    <a:pt x="0" y="14453"/>
                  </a:cubicBezTo>
                  <a:cubicBezTo>
                    <a:pt x="0" y="6323"/>
                    <a:pt x="6323" y="0"/>
                    <a:pt x="14453" y="0"/>
                  </a:cubicBezTo>
                  <a:lnTo>
                    <a:pt x="57813" y="0"/>
                  </a:lnTo>
                  <a:cubicBezTo>
                    <a:pt x="65943" y="0"/>
                    <a:pt x="72266" y="6323"/>
                    <a:pt x="72266" y="14453"/>
                  </a:cubicBezTo>
                  <a:cubicBezTo>
                    <a:pt x="72266" y="22583"/>
                    <a:pt x="65943" y="28906"/>
                    <a:pt x="57813" y="28906"/>
                  </a:cubicBezTo>
                  <a:close/>
                </a:path>
              </a:pathLst>
            </a:custGeom>
            <a:solidFill>
              <a:srgbClr val="0667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72"/>
            <p:cNvSpPr/>
            <p:nvPr/>
          </p:nvSpPr>
          <p:spPr>
            <a:xfrm>
              <a:off x="8917904" y="3902196"/>
              <a:ext cx="66845" cy="50585"/>
            </a:xfrm>
            <a:custGeom>
              <a:rect b="b" l="l" r="r" t="t"/>
              <a:pathLst>
                <a:path extrusionOk="0" h="50585" w="66845">
                  <a:moveTo>
                    <a:pt x="52393" y="50586"/>
                  </a:moveTo>
                  <a:cubicBezTo>
                    <a:pt x="49683" y="50586"/>
                    <a:pt x="46973" y="49683"/>
                    <a:pt x="45166" y="48780"/>
                  </a:cubicBezTo>
                  <a:lnTo>
                    <a:pt x="7226" y="27100"/>
                  </a:lnTo>
                  <a:cubicBezTo>
                    <a:pt x="0" y="23486"/>
                    <a:pt x="-1807" y="14453"/>
                    <a:pt x="1807" y="7226"/>
                  </a:cubicBezTo>
                  <a:cubicBezTo>
                    <a:pt x="5420" y="0"/>
                    <a:pt x="14453" y="-1807"/>
                    <a:pt x="21679" y="1807"/>
                  </a:cubicBezTo>
                  <a:lnTo>
                    <a:pt x="59619" y="23486"/>
                  </a:lnTo>
                  <a:cubicBezTo>
                    <a:pt x="66845" y="27100"/>
                    <a:pt x="68652" y="36133"/>
                    <a:pt x="65039" y="43359"/>
                  </a:cubicBezTo>
                  <a:cubicBezTo>
                    <a:pt x="62329" y="47876"/>
                    <a:pt x="56909" y="50586"/>
                    <a:pt x="52393" y="50586"/>
                  </a:cubicBezTo>
                  <a:close/>
                </a:path>
              </a:pathLst>
            </a:custGeom>
            <a:solidFill>
              <a:srgbClr val="0667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3" name="Google Shape;1843;p72"/>
            <p:cNvSpPr/>
            <p:nvPr/>
          </p:nvSpPr>
          <p:spPr>
            <a:xfrm>
              <a:off x="8917904" y="4155126"/>
              <a:ext cx="66845" cy="50585"/>
            </a:xfrm>
            <a:custGeom>
              <a:rect b="b" l="l" r="r" t="t"/>
              <a:pathLst>
                <a:path extrusionOk="0" h="50585" w="66845">
                  <a:moveTo>
                    <a:pt x="14453" y="50586"/>
                  </a:moveTo>
                  <a:cubicBezTo>
                    <a:pt x="6323" y="50586"/>
                    <a:pt x="0" y="44263"/>
                    <a:pt x="0" y="36133"/>
                  </a:cubicBezTo>
                  <a:cubicBezTo>
                    <a:pt x="0" y="30713"/>
                    <a:pt x="2710" y="26197"/>
                    <a:pt x="7226" y="23486"/>
                  </a:cubicBezTo>
                  <a:lnTo>
                    <a:pt x="45166" y="1807"/>
                  </a:lnTo>
                  <a:cubicBezTo>
                    <a:pt x="52393" y="-1807"/>
                    <a:pt x="60523" y="0"/>
                    <a:pt x="65039" y="7226"/>
                  </a:cubicBezTo>
                  <a:cubicBezTo>
                    <a:pt x="68652" y="14453"/>
                    <a:pt x="66845" y="22583"/>
                    <a:pt x="59619" y="27100"/>
                  </a:cubicBezTo>
                  <a:lnTo>
                    <a:pt x="21679" y="48780"/>
                  </a:lnTo>
                  <a:cubicBezTo>
                    <a:pt x="19873" y="49683"/>
                    <a:pt x="17163" y="50586"/>
                    <a:pt x="14453" y="50586"/>
                  </a:cubicBezTo>
                  <a:close/>
                </a:path>
              </a:pathLst>
            </a:custGeom>
            <a:solidFill>
              <a:srgbClr val="0667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4" name="Google Shape;1844;p72"/>
            <p:cNvSpPr/>
            <p:nvPr/>
          </p:nvSpPr>
          <p:spPr>
            <a:xfrm>
              <a:off x="9213290" y="3952782"/>
              <a:ext cx="130155" cy="202344"/>
            </a:xfrm>
            <a:custGeom>
              <a:rect b="b" l="l" r="r" t="t"/>
              <a:pathLst>
                <a:path extrusionOk="0" h="202344" w="130155">
                  <a:moveTo>
                    <a:pt x="43359" y="202344"/>
                  </a:moveTo>
                  <a:cubicBezTo>
                    <a:pt x="18970" y="202344"/>
                    <a:pt x="0" y="183375"/>
                    <a:pt x="0" y="158985"/>
                  </a:cubicBezTo>
                  <a:lnTo>
                    <a:pt x="0" y="43360"/>
                  </a:lnTo>
                  <a:cubicBezTo>
                    <a:pt x="0" y="18970"/>
                    <a:pt x="18970" y="0"/>
                    <a:pt x="43359" y="0"/>
                  </a:cubicBezTo>
                  <a:cubicBezTo>
                    <a:pt x="67749" y="0"/>
                    <a:pt x="86719" y="18970"/>
                    <a:pt x="86719" y="43360"/>
                  </a:cubicBezTo>
                  <a:cubicBezTo>
                    <a:pt x="86719" y="44263"/>
                    <a:pt x="86719" y="44263"/>
                    <a:pt x="86719" y="45166"/>
                  </a:cubicBezTo>
                  <a:cubicBezTo>
                    <a:pt x="117432" y="53296"/>
                    <a:pt x="136401" y="84912"/>
                    <a:pt x="128271" y="115626"/>
                  </a:cubicBezTo>
                  <a:cubicBezTo>
                    <a:pt x="122852" y="136402"/>
                    <a:pt x="107495" y="151758"/>
                    <a:pt x="86719" y="157178"/>
                  </a:cubicBezTo>
                  <a:cubicBezTo>
                    <a:pt x="86719" y="158081"/>
                    <a:pt x="86719" y="158081"/>
                    <a:pt x="86719" y="158985"/>
                  </a:cubicBezTo>
                  <a:cubicBezTo>
                    <a:pt x="86719" y="183375"/>
                    <a:pt x="67749" y="202344"/>
                    <a:pt x="43359" y="202344"/>
                  </a:cubicBezTo>
                  <a:close/>
                  <a:moveTo>
                    <a:pt x="43359" y="28906"/>
                  </a:moveTo>
                  <a:cubicBezTo>
                    <a:pt x="35229" y="28906"/>
                    <a:pt x="28906" y="35230"/>
                    <a:pt x="28906" y="43360"/>
                  </a:cubicBezTo>
                  <a:lnTo>
                    <a:pt x="28906" y="158985"/>
                  </a:lnTo>
                  <a:cubicBezTo>
                    <a:pt x="28906" y="167114"/>
                    <a:pt x="35229" y="173438"/>
                    <a:pt x="43359" y="173438"/>
                  </a:cubicBezTo>
                  <a:cubicBezTo>
                    <a:pt x="51489" y="173438"/>
                    <a:pt x="57812" y="167114"/>
                    <a:pt x="57812" y="158985"/>
                  </a:cubicBezTo>
                  <a:cubicBezTo>
                    <a:pt x="57812" y="156275"/>
                    <a:pt x="56909" y="153565"/>
                    <a:pt x="56005" y="151758"/>
                  </a:cubicBezTo>
                  <a:cubicBezTo>
                    <a:pt x="51489" y="144531"/>
                    <a:pt x="54199" y="136402"/>
                    <a:pt x="60522" y="131885"/>
                  </a:cubicBezTo>
                  <a:cubicBezTo>
                    <a:pt x="64136" y="130079"/>
                    <a:pt x="67749" y="129175"/>
                    <a:pt x="71362" y="130079"/>
                  </a:cubicBezTo>
                  <a:cubicBezTo>
                    <a:pt x="87622" y="130079"/>
                    <a:pt x="101172" y="117432"/>
                    <a:pt x="101172" y="101172"/>
                  </a:cubicBezTo>
                  <a:cubicBezTo>
                    <a:pt x="101172" y="101172"/>
                    <a:pt x="101172" y="101172"/>
                    <a:pt x="101172" y="101172"/>
                  </a:cubicBezTo>
                  <a:cubicBezTo>
                    <a:pt x="101172" y="84912"/>
                    <a:pt x="88525" y="72266"/>
                    <a:pt x="72266" y="72266"/>
                  </a:cubicBezTo>
                  <a:cubicBezTo>
                    <a:pt x="66845" y="73169"/>
                    <a:pt x="60522" y="71363"/>
                    <a:pt x="56909" y="66846"/>
                  </a:cubicBezTo>
                  <a:cubicBezTo>
                    <a:pt x="53296" y="62329"/>
                    <a:pt x="53296" y="56006"/>
                    <a:pt x="56005" y="50586"/>
                  </a:cubicBezTo>
                  <a:cubicBezTo>
                    <a:pt x="56909" y="48780"/>
                    <a:pt x="57812" y="46070"/>
                    <a:pt x="57812" y="43360"/>
                  </a:cubicBezTo>
                  <a:cubicBezTo>
                    <a:pt x="57812" y="35230"/>
                    <a:pt x="51489" y="28906"/>
                    <a:pt x="43359" y="28906"/>
                  </a:cubicBezTo>
                  <a:close/>
                </a:path>
              </a:pathLst>
            </a:custGeom>
            <a:solidFill>
              <a:srgbClr val="0667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5" name="Google Shape;1845;p72"/>
            <p:cNvSpPr/>
            <p:nvPr/>
          </p:nvSpPr>
          <p:spPr>
            <a:xfrm>
              <a:off x="9054227" y="3952782"/>
              <a:ext cx="130156" cy="202344"/>
            </a:xfrm>
            <a:custGeom>
              <a:rect b="b" l="l" r="r" t="t"/>
              <a:pathLst>
                <a:path extrusionOk="0" h="202344" w="130156">
                  <a:moveTo>
                    <a:pt x="86797" y="202344"/>
                  </a:moveTo>
                  <a:cubicBezTo>
                    <a:pt x="62407" y="202344"/>
                    <a:pt x="43437" y="183375"/>
                    <a:pt x="43437" y="158985"/>
                  </a:cubicBezTo>
                  <a:cubicBezTo>
                    <a:pt x="43437" y="158081"/>
                    <a:pt x="43437" y="158081"/>
                    <a:pt x="43437" y="157178"/>
                  </a:cubicBezTo>
                  <a:cubicBezTo>
                    <a:pt x="12725" y="149048"/>
                    <a:pt x="-6245" y="117432"/>
                    <a:pt x="1885" y="86719"/>
                  </a:cubicBezTo>
                  <a:cubicBezTo>
                    <a:pt x="7304" y="65943"/>
                    <a:pt x="22661" y="50586"/>
                    <a:pt x="43437" y="45166"/>
                  </a:cubicBezTo>
                  <a:cubicBezTo>
                    <a:pt x="43437" y="44263"/>
                    <a:pt x="43437" y="44263"/>
                    <a:pt x="43437" y="43360"/>
                  </a:cubicBezTo>
                  <a:cubicBezTo>
                    <a:pt x="43437" y="18970"/>
                    <a:pt x="62407" y="0"/>
                    <a:pt x="86797" y="0"/>
                  </a:cubicBezTo>
                  <a:cubicBezTo>
                    <a:pt x="111186" y="0"/>
                    <a:pt x="130156" y="18970"/>
                    <a:pt x="130156" y="43360"/>
                  </a:cubicBezTo>
                  <a:lnTo>
                    <a:pt x="130156" y="158985"/>
                  </a:lnTo>
                  <a:cubicBezTo>
                    <a:pt x="130156" y="183375"/>
                    <a:pt x="111186" y="202344"/>
                    <a:pt x="86797" y="202344"/>
                  </a:cubicBezTo>
                  <a:close/>
                  <a:moveTo>
                    <a:pt x="61504" y="130079"/>
                  </a:moveTo>
                  <a:cubicBezTo>
                    <a:pt x="66020" y="130079"/>
                    <a:pt x="70537" y="131885"/>
                    <a:pt x="73247" y="136402"/>
                  </a:cubicBezTo>
                  <a:cubicBezTo>
                    <a:pt x="76860" y="140918"/>
                    <a:pt x="76860" y="147242"/>
                    <a:pt x="74150" y="152662"/>
                  </a:cubicBezTo>
                  <a:cubicBezTo>
                    <a:pt x="73247" y="154468"/>
                    <a:pt x="72344" y="157178"/>
                    <a:pt x="72344" y="159888"/>
                  </a:cubicBezTo>
                  <a:cubicBezTo>
                    <a:pt x="72344" y="168018"/>
                    <a:pt x="78667" y="174341"/>
                    <a:pt x="86797" y="174341"/>
                  </a:cubicBezTo>
                  <a:cubicBezTo>
                    <a:pt x="94927" y="174341"/>
                    <a:pt x="101250" y="168018"/>
                    <a:pt x="101250" y="159888"/>
                  </a:cubicBezTo>
                  <a:lnTo>
                    <a:pt x="101250" y="44263"/>
                  </a:lnTo>
                  <a:cubicBezTo>
                    <a:pt x="101250" y="36133"/>
                    <a:pt x="94927" y="29810"/>
                    <a:pt x="86797" y="29810"/>
                  </a:cubicBezTo>
                  <a:cubicBezTo>
                    <a:pt x="78667" y="29810"/>
                    <a:pt x="72344" y="36133"/>
                    <a:pt x="72344" y="44263"/>
                  </a:cubicBezTo>
                  <a:cubicBezTo>
                    <a:pt x="72344" y="46973"/>
                    <a:pt x="73247" y="49683"/>
                    <a:pt x="74150" y="51489"/>
                  </a:cubicBezTo>
                  <a:cubicBezTo>
                    <a:pt x="78667" y="58716"/>
                    <a:pt x="75957" y="66846"/>
                    <a:pt x="69634" y="71363"/>
                  </a:cubicBezTo>
                  <a:cubicBezTo>
                    <a:pt x="66020" y="73169"/>
                    <a:pt x="62407" y="74072"/>
                    <a:pt x="58794" y="73169"/>
                  </a:cubicBezTo>
                  <a:cubicBezTo>
                    <a:pt x="42534" y="73169"/>
                    <a:pt x="28984" y="85816"/>
                    <a:pt x="28984" y="102076"/>
                  </a:cubicBezTo>
                  <a:cubicBezTo>
                    <a:pt x="28984" y="102076"/>
                    <a:pt x="28984" y="102076"/>
                    <a:pt x="28984" y="102076"/>
                  </a:cubicBezTo>
                  <a:cubicBezTo>
                    <a:pt x="28984" y="118335"/>
                    <a:pt x="41631" y="130982"/>
                    <a:pt x="57891" y="130982"/>
                  </a:cubicBezTo>
                  <a:cubicBezTo>
                    <a:pt x="58794" y="130079"/>
                    <a:pt x="60601" y="130079"/>
                    <a:pt x="61504" y="130079"/>
                  </a:cubicBezTo>
                  <a:close/>
                </a:path>
              </a:pathLst>
            </a:custGeom>
            <a:solidFill>
              <a:srgbClr val="0667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6" name="Google Shape;1846;p72"/>
            <p:cNvSpPr/>
            <p:nvPr/>
          </p:nvSpPr>
          <p:spPr>
            <a:xfrm>
              <a:off x="9413426" y="4155126"/>
              <a:ext cx="67247" cy="50585"/>
            </a:xfrm>
            <a:custGeom>
              <a:rect b="b" l="l" r="r" t="t"/>
              <a:pathLst>
                <a:path extrusionOk="0" h="50585" w="67247">
                  <a:moveTo>
                    <a:pt x="7628" y="27100"/>
                  </a:moveTo>
                  <a:lnTo>
                    <a:pt x="45567" y="48780"/>
                  </a:lnTo>
                  <a:cubicBezTo>
                    <a:pt x="52794" y="52393"/>
                    <a:pt x="60924" y="50586"/>
                    <a:pt x="65441" y="43359"/>
                  </a:cubicBezTo>
                  <a:cubicBezTo>
                    <a:pt x="69054" y="36133"/>
                    <a:pt x="67247" y="28003"/>
                    <a:pt x="60021" y="23486"/>
                  </a:cubicBezTo>
                  <a:lnTo>
                    <a:pt x="22081" y="1807"/>
                  </a:lnTo>
                  <a:cubicBezTo>
                    <a:pt x="14855" y="-1807"/>
                    <a:pt x="6725" y="0"/>
                    <a:pt x="2208" y="7226"/>
                  </a:cubicBezTo>
                  <a:cubicBezTo>
                    <a:pt x="-2308" y="14453"/>
                    <a:pt x="401" y="22583"/>
                    <a:pt x="7628" y="27100"/>
                  </a:cubicBezTo>
                  <a:cubicBezTo>
                    <a:pt x="7628" y="27100"/>
                    <a:pt x="7628" y="27100"/>
                    <a:pt x="7628" y="27100"/>
                  </a:cubicBezTo>
                  <a:close/>
                </a:path>
              </a:pathLst>
            </a:custGeom>
            <a:solidFill>
              <a:srgbClr val="0667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7" name="Google Shape;1847;p72"/>
            <p:cNvSpPr/>
            <p:nvPr/>
          </p:nvSpPr>
          <p:spPr>
            <a:xfrm>
              <a:off x="8823055" y="3850915"/>
              <a:ext cx="751563" cy="867883"/>
            </a:xfrm>
            <a:custGeom>
              <a:rect b="b" l="l" r="r" t="t"/>
              <a:pathLst>
                <a:path extrusionOk="0" h="867883" w="751563">
                  <a:moveTo>
                    <a:pt x="653101" y="546301"/>
                  </a:moveTo>
                  <a:lnTo>
                    <a:pt x="519410" y="512878"/>
                  </a:lnTo>
                  <a:lnTo>
                    <a:pt x="520313" y="509265"/>
                  </a:lnTo>
                  <a:cubicBezTo>
                    <a:pt x="522120" y="502038"/>
                    <a:pt x="517603" y="493908"/>
                    <a:pt x="509473" y="492101"/>
                  </a:cubicBezTo>
                  <a:lnTo>
                    <a:pt x="462501" y="480358"/>
                  </a:lnTo>
                  <a:lnTo>
                    <a:pt x="462501" y="476745"/>
                  </a:lnTo>
                  <a:lnTo>
                    <a:pt x="476954" y="476745"/>
                  </a:lnTo>
                  <a:cubicBezTo>
                    <a:pt x="485084" y="476745"/>
                    <a:pt x="491407" y="470422"/>
                    <a:pt x="491407" y="462292"/>
                  </a:cubicBezTo>
                  <a:lnTo>
                    <a:pt x="491407" y="404479"/>
                  </a:lnTo>
                  <a:cubicBezTo>
                    <a:pt x="491407" y="396349"/>
                    <a:pt x="485084" y="390026"/>
                    <a:pt x="476954" y="390026"/>
                  </a:cubicBezTo>
                  <a:lnTo>
                    <a:pt x="462501" y="390026"/>
                  </a:lnTo>
                  <a:lnTo>
                    <a:pt x="462501" y="384606"/>
                  </a:lnTo>
                  <a:cubicBezTo>
                    <a:pt x="563672" y="336730"/>
                    <a:pt x="606129" y="215685"/>
                    <a:pt x="558253" y="115416"/>
                  </a:cubicBezTo>
                  <a:cubicBezTo>
                    <a:pt x="510377" y="14244"/>
                    <a:pt x="389331" y="-28212"/>
                    <a:pt x="289063" y="19664"/>
                  </a:cubicBezTo>
                  <a:cubicBezTo>
                    <a:pt x="187891" y="67540"/>
                    <a:pt x="145435" y="188585"/>
                    <a:pt x="193310" y="288854"/>
                  </a:cubicBezTo>
                  <a:cubicBezTo>
                    <a:pt x="213184" y="331310"/>
                    <a:pt x="247510" y="364733"/>
                    <a:pt x="289063" y="384606"/>
                  </a:cubicBezTo>
                  <a:lnTo>
                    <a:pt x="289063" y="390026"/>
                  </a:lnTo>
                  <a:lnTo>
                    <a:pt x="274609" y="390026"/>
                  </a:lnTo>
                  <a:cubicBezTo>
                    <a:pt x="266480" y="390026"/>
                    <a:pt x="260156" y="396349"/>
                    <a:pt x="260156" y="404479"/>
                  </a:cubicBezTo>
                  <a:lnTo>
                    <a:pt x="260156" y="462292"/>
                  </a:lnTo>
                  <a:cubicBezTo>
                    <a:pt x="260156" y="470422"/>
                    <a:pt x="266480" y="476745"/>
                    <a:pt x="274609" y="476745"/>
                  </a:cubicBezTo>
                  <a:lnTo>
                    <a:pt x="289063" y="476745"/>
                  </a:lnTo>
                  <a:lnTo>
                    <a:pt x="289063" y="480358"/>
                  </a:lnTo>
                  <a:lnTo>
                    <a:pt x="242090" y="492101"/>
                  </a:lnTo>
                  <a:cubicBezTo>
                    <a:pt x="234864" y="493908"/>
                    <a:pt x="229443" y="501134"/>
                    <a:pt x="231250" y="509265"/>
                  </a:cubicBezTo>
                  <a:lnTo>
                    <a:pt x="232154" y="512878"/>
                  </a:lnTo>
                  <a:lnTo>
                    <a:pt x="98462" y="546301"/>
                  </a:lnTo>
                  <a:cubicBezTo>
                    <a:pt x="40649" y="560754"/>
                    <a:pt x="0" y="613147"/>
                    <a:pt x="0" y="672766"/>
                  </a:cubicBezTo>
                  <a:lnTo>
                    <a:pt x="0" y="853430"/>
                  </a:lnTo>
                  <a:cubicBezTo>
                    <a:pt x="0" y="861560"/>
                    <a:pt x="6323" y="867883"/>
                    <a:pt x="14453" y="867883"/>
                  </a:cubicBezTo>
                  <a:lnTo>
                    <a:pt x="737110" y="867883"/>
                  </a:lnTo>
                  <a:cubicBezTo>
                    <a:pt x="745240" y="867883"/>
                    <a:pt x="751564" y="861560"/>
                    <a:pt x="751564" y="853430"/>
                  </a:cubicBezTo>
                  <a:lnTo>
                    <a:pt x="751564" y="672766"/>
                  </a:lnTo>
                  <a:cubicBezTo>
                    <a:pt x="751564" y="613147"/>
                    <a:pt x="710914" y="560754"/>
                    <a:pt x="653101" y="546301"/>
                  </a:cubicBezTo>
                  <a:close/>
                  <a:moveTo>
                    <a:pt x="488697" y="517394"/>
                  </a:moveTo>
                  <a:lnTo>
                    <a:pt x="475147" y="582433"/>
                  </a:lnTo>
                  <a:lnTo>
                    <a:pt x="401978" y="558044"/>
                  </a:lnTo>
                  <a:lnTo>
                    <a:pt x="451661" y="508361"/>
                  </a:lnTo>
                  <a:lnTo>
                    <a:pt x="488697" y="517394"/>
                  </a:lnTo>
                  <a:close/>
                  <a:moveTo>
                    <a:pt x="375782" y="544494"/>
                  </a:moveTo>
                  <a:lnTo>
                    <a:pt x="317969" y="486682"/>
                  </a:lnTo>
                  <a:lnTo>
                    <a:pt x="317969" y="478551"/>
                  </a:lnTo>
                  <a:lnTo>
                    <a:pt x="433594" y="478551"/>
                  </a:lnTo>
                  <a:lnTo>
                    <a:pt x="433594" y="486682"/>
                  </a:lnTo>
                  <a:lnTo>
                    <a:pt x="375782" y="544494"/>
                  </a:lnTo>
                  <a:close/>
                  <a:moveTo>
                    <a:pt x="395655" y="614953"/>
                  </a:moveTo>
                  <a:lnTo>
                    <a:pt x="376685" y="621276"/>
                  </a:lnTo>
                  <a:lnTo>
                    <a:pt x="356812" y="614953"/>
                  </a:lnTo>
                  <a:lnTo>
                    <a:pt x="359522" y="585143"/>
                  </a:lnTo>
                  <a:lnTo>
                    <a:pt x="375782" y="579724"/>
                  </a:lnTo>
                  <a:lnTo>
                    <a:pt x="392041" y="585143"/>
                  </a:lnTo>
                  <a:lnTo>
                    <a:pt x="395655" y="614953"/>
                  </a:lnTo>
                  <a:close/>
                  <a:moveTo>
                    <a:pt x="202344" y="203038"/>
                  </a:moveTo>
                  <a:cubicBezTo>
                    <a:pt x="202344" y="107286"/>
                    <a:pt x="280030" y="29601"/>
                    <a:pt x="375782" y="29601"/>
                  </a:cubicBezTo>
                  <a:cubicBezTo>
                    <a:pt x="471534" y="29601"/>
                    <a:pt x="549219" y="107286"/>
                    <a:pt x="549219" y="203038"/>
                  </a:cubicBezTo>
                  <a:cubicBezTo>
                    <a:pt x="549219" y="272594"/>
                    <a:pt x="506763" y="335827"/>
                    <a:pt x="442628" y="362926"/>
                  </a:cubicBezTo>
                  <a:cubicBezTo>
                    <a:pt x="437207" y="364733"/>
                    <a:pt x="433594" y="370153"/>
                    <a:pt x="433594" y="376476"/>
                  </a:cubicBezTo>
                  <a:lnTo>
                    <a:pt x="433594" y="390929"/>
                  </a:lnTo>
                  <a:lnTo>
                    <a:pt x="317969" y="390929"/>
                  </a:lnTo>
                  <a:lnTo>
                    <a:pt x="317969" y="376476"/>
                  </a:lnTo>
                  <a:cubicBezTo>
                    <a:pt x="317969" y="371056"/>
                    <a:pt x="314356" y="365636"/>
                    <a:pt x="308936" y="362926"/>
                  </a:cubicBezTo>
                  <a:cubicBezTo>
                    <a:pt x="244800" y="336730"/>
                    <a:pt x="202344" y="273497"/>
                    <a:pt x="202344" y="203038"/>
                  </a:cubicBezTo>
                  <a:close/>
                  <a:moveTo>
                    <a:pt x="289063" y="419836"/>
                  </a:moveTo>
                  <a:lnTo>
                    <a:pt x="462501" y="419836"/>
                  </a:lnTo>
                  <a:lnTo>
                    <a:pt x="462501" y="448742"/>
                  </a:lnTo>
                  <a:lnTo>
                    <a:pt x="289063" y="448742"/>
                  </a:lnTo>
                  <a:lnTo>
                    <a:pt x="289063" y="419836"/>
                  </a:lnTo>
                  <a:close/>
                  <a:moveTo>
                    <a:pt x="298999" y="508361"/>
                  </a:moveTo>
                  <a:lnTo>
                    <a:pt x="348682" y="558044"/>
                  </a:lnTo>
                  <a:lnTo>
                    <a:pt x="275513" y="582433"/>
                  </a:lnTo>
                  <a:lnTo>
                    <a:pt x="261963" y="517394"/>
                  </a:lnTo>
                  <a:lnTo>
                    <a:pt x="298999" y="508361"/>
                  </a:lnTo>
                  <a:close/>
                  <a:moveTo>
                    <a:pt x="173438" y="838977"/>
                  </a:moveTo>
                  <a:lnTo>
                    <a:pt x="173438" y="708898"/>
                  </a:lnTo>
                  <a:cubicBezTo>
                    <a:pt x="173438" y="700769"/>
                    <a:pt x="167114" y="694445"/>
                    <a:pt x="158984" y="694445"/>
                  </a:cubicBezTo>
                  <a:cubicBezTo>
                    <a:pt x="150855" y="694445"/>
                    <a:pt x="144531" y="700769"/>
                    <a:pt x="144531" y="708898"/>
                  </a:cubicBezTo>
                  <a:lnTo>
                    <a:pt x="144531" y="838977"/>
                  </a:lnTo>
                  <a:lnTo>
                    <a:pt x="28906" y="838977"/>
                  </a:lnTo>
                  <a:lnTo>
                    <a:pt x="28906" y="672766"/>
                  </a:lnTo>
                  <a:cubicBezTo>
                    <a:pt x="28906" y="626696"/>
                    <a:pt x="60523" y="586047"/>
                    <a:pt x="105689" y="574304"/>
                  </a:cubicBezTo>
                  <a:lnTo>
                    <a:pt x="225830" y="544494"/>
                  </a:lnTo>
                  <a:lnTo>
                    <a:pt x="176148" y="614050"/>
                  </a:lnTo>
                  <a:cubicBezTo>
                    <a:pt x="171631" y="619470"/>
                    <a:pt x="172534" y="627599"/>
                    <a:pt x="177954" y="633020"/>
                  </a:cubicBezTo>
                  <a:lnTo>
                    <a:pt x="225830" y="680896"/>
                  </a:lnTo>
                  <a:lnTo>
                    <a:pt x="206860" y="699865"/>
                  </a:lnTo>
                  <a:cubicBezTo>
                    <a:pt x="203247" y="703479"/>
                    <a:pt x="201441" y="708898"/>
                    <a:pt x="203247" y="714319"/>
                  </a:cubicBezTo>
                  <a:lnTo>
                    <a:pt x="241187" y="839880"/>
                  </a:lnTo>
                  <a:lnTo>
                    <a:pt x="173438" y="839880"/>
                  </a:lnTo>
                  <a:close/>
                  <a:moveTo>
                    <a:pt x="270996" y="838977"/>
                  </a:moveTo>
                  <a:lnTo>
                    <a:pt x="233057" y="712512"/>
                  </a:lnTo>
                  <a:lnTo>
                    <a:pt x="255640" y="689929"/>
                  </a:lnTo>
                  <a:cubicBezTo>
                    <a:pt x="261060" y="684509"/>
                    <a:pt x="261060" y="675475"/>
                    <a:pt x="255640" y="669153"/>
                  </a:cubicBezTo>
                  <a:lnTo>
                    <a:pt x="206860" y="620373"/>
                  </a:lnTo>
                  <a:lnTo>
                    <a:pt x="243897" y="568884"/>
                  </a:lnTo>
                  <a:lnTo>
                    <a:pt x="299903" y="838977"/>
                  </a:lnTo>
                  <a:lnTo>
                    <a:pt x="270996" y="838977"/>
                  </a:lnTo>
                  <a:close/>
                  <a:moveTo>
                    <a:pt x="313453" y="758581"/>
                  </a:moveTo>
                  <a:lnTo>
                    <a:pt x="282740" y="611340"/>
                  </a:lnTo>
                  <a:lnTo>
                    <a:pt x="329712" y="595983"/>
                  </a:lnTo>
                  <a:lnTo>
                    <a:pt x="313453" y="758581"/>
                  </a:lnTo>
                  <a:close/>
                  <a:moveTo>
                    <a:pt x="334229" y="838977"/>
                  </a:moveTo>
                  <a:lnTo>
                    <a:pt x="353198" y="644763"/>
                  </a:lnTo>
                  <a:lnTo>
                    <a:pt x="371265" y="651086"/>
                  </a:lnTo>
                  <a:cubicBezTo>
                    <a:pt x="373072" y="651086"/>
                    <a:pt x="373975" y="651989"/>
                    <a:pt x="375782" y="651989"/>
                  </a:cubicBezTo>
                  <a:cubicBezTo>
                    <a:pt x="377588" y="651989"/>
                    <a:pt x="378491" y="651989"/>
                    <a:pt x="380298" y="651086"/>
                  </a:cubicBezTo>
                  <a:lnTo>
                    <a:pt x="398365" y="644763"/>
                  </a:lnTo>
                  <a:lnTo>
                    <a:pt x="417335" y="838977"/>
                  </a:lnTo>
                  <a:lnTo>
                    <a:pt x="334229" y="838977"/>
                  </a:lnTo>
                  <a:close/>
                  <a:moveTo>
                    <a:pt x="422754" y="595080"/>
                  </a:moveTo>
                  <a:lnTo>
                    <a:pt x="469727" y="610437"/>
                  </a:lnTo>
                  <a:lnTo>
                    <a:pt x="439014" y="758581"/>
                  </a:lnTo>
                  <a:lnTo>
                    <a:pt x="422754" y="595080"/>
                  </a:lnTo>
                  <a:close/>
                  <a:moveTo>
                    <a:pt x="451661" y="838977"/>
                  </a:moveTo>
                  <a:lnTo>
                    <a:pt x="507667" y="568884"/>
                  </a:lnTo>
                  <a:lnTo>
                    <a:pt x="544703" y="620373"/>
                  </a:lnTo>
                  <a:lnTo>
                    <a:pt x="495923" y="669153"/>
                  </a:lnTo>
                  <a:cubicBezTo>
                    <a:pt x="490503" y="674572"/>
                    <a:pt x="490503" y="683606"/>
                    <a:pt x="495923" y="689929"/>
                  </a:cubicBezTo>
                  <a:lnTo>
                    <a:pt x="518506" y="712512"/>
                  </a:lnTo>
                  <a:lnTo>
                    <a:pt x="480567" y="838977"/>
                  </a:lnTo>
                  <a:lnTo>
                    <a:pt x="451661" y="838977"/>
                  </a:lnTo>
                  <a:close/>
                  <a:moveTo>
                    <a:pt x="722657" y="838977"/>
                  </a:moveTo>
                  <a:lnTo>
                    <a:pt x="607032" y="838977"/>
                  </a:lnTo>
                  <a:lnTo>
                    <a:pt x="607032" y="708898"/>
                  </a:lnTo>
                  <a:cubicBezTo>
                    <a:pt x="607032" y="700769"/>
                    <a:pt x="600709" y="694445"/>
                    <a:pt x="592579" y="694445"/>
                  </a:cubicBezTo>
                  <a:cubicBezTo>
                    <a:pt x="584449" y="694445"/>
                    <a:pt x="578126" y="700769"/>
                    <a:pt x="578126" y="708898"/>
                  </a:cubicBezTo>
                  <a:lnTo>
                    <a:pt x="578126" y="838977"/>
                  </a:lnTo>
                  <a:lnTo>
                    <a:pt x="510377" y="838977"/>
                  </a:lnTo>
                  <a:lnTo>
                    <a:pt x="548316" y="713415"/>
                  </a:lnTo>
                  <a:cubicBezTo>
                    <a:pt x="550122" y="707995"/>
                    <a:pt x="548316" y="702575"/>
                    <a:pt x="544703" y="698962"/>
                  </a:cubicBezTo>
                  <a:lnTo>
                    <a:pt x="525733" y="679992"/>
                  </a:lnTo>
                  <a:lnTo>
                    <a:pt x="573609" y="632116"/>
                  </a:lnTo>
                  <a:cubicBezTo>
                    <a:pt x="579029" y="626696"/>
                    <a:pt x="579029" y="619470"/>
                    <a:pt x="575416" y="613147"/>
                  </a:cubicBezTo>
                  <a:lnTo>
                    <a:pt x="525733" y="543591"/>
                  </a:lnTo>
                  <a:lnTo>
                    <a:pt x="645875" y="573400"/>
                  </a:lnTo>
                  <a:cubicBezTo>
                    <a:pt x="691041" y="584240"/>
                    <a:pt x="722657" y="624890"/>
                    <a:pt x="722657" y="671862"/>
                  </a:cubicBezTo>
                  <a:lnTo>
                    <a:pt x="722657" y="838977"/>
                  </a:lnTo>
                  <a:close/>
                </a:path>
              </a:pathLst>
            </a:custGeom>
            <a:solidFill>
              <a:srgbClr val="0667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8" name="Google Shape;1848;p72"/>
          <p:cNvGrpSpPr/>
          <p:nvPr/>
        </p:nvGrpSpPr>
        <p:grpSpPr>
          <a:xfrm>
            <a:off x="10249942" y="4980531"/>
            <a:ext cx="421916" cy="423893"/>
            <a:chOff x="10641325" y="2076985"/>
            <a:chExt cx="1044352" cy="1049245"/>
          </a:xfrm>
        </p:grpSpPr>
        <p:sp>
          <p:nvSpPr>
            <p:cNvPr id="1849" name="Google Shape;1849;p72"/>
            <p:cNvSpPr/>
            <p:nvPr/>
          </p:nvSpPr>
          <p:spPr>
            <a:xfrm>
              <a:off x="10690304" y="2076985"/>
              <a:ext cx="995373" cy="991647"/>
            </a:xfrm>
            <a:custGeom>
              <a:rect b="b" l="l" r="r" t="t"/>
              <a:pathLst>
                <a:path extrusionOk="0" h="991647" w="995373">
                  <a:moveTo>
                    <a:pt x="991216" y="20709"/>
                  </a:moveTo>
                  <a:cubicBezTo>
                    <a:pt x="991216" y="12481"/>
                    <a:pt x="982986" y="4253"/>
                    <a:pt x="974758" y="4253"/>
                  </a:cubicBezTo>
                  <a:cubicBezTo>
                    <a:pt x="892475" y="-6718"/>
                    <a:pt x="810192" y="4253"/>
                    <a:pt x="733395" y="28938"/>
                  </a:cubicBezTo>
                  <a:cubicBezTo>
                    <a:pt x="656598" y="56365"/>
                    <a:pt x="585285" y="100249"/>
                    <a:pt x="527687" y="157847"/>
                  </a:cubicBezTo>
                  <a:lnTo>
                    <a:pt x="396035" y="289500"/>
                  </a:lnTo>
                  <a:lnTo>
                    <a:pt x="204041" y="314185"/>
                  </a:lnTo>
                  <a:cubicBezTo>
                    <a:pt x="198555" y="314185"/>
                    <a:pt x="195813" y="316928"/>
                    <a:pt x="193069" y="319670"/>
                  </a:cubicBezTo>
                  <a:lnTo>
                    <a:pt x="6562" y="506178"/>
                  </a:lnTo>
                  <a:cubicBezTo>
                    <a:pt x="1076" y="511664"/>
                    <a:pt x="-1666" y="519892"/>
                    <a:pt x="1076" y="525377"/>
                  </a:cubicBezTo>
                  <a:cubicBezTo>
                    <a:pt x="3819" y="533606"/>
                    <a:pt x="9304" y="536349"/>
                    <a:pt x="17533" y="539091"/>
                  </a:cubicBezTo>
                  <a:lnTo>
                    <a:pt x="157414" y="563776"/>
                  </a:lnTo>
                  <a:lnTo>
                    <a:pt x="184841" y="591204"/>
                  </a:lnTo>
                  <a:lnTo>
                    <a:pt x="127244" y="621374"/>
                  </a:lnTo>
                  <a:cubicBezTo>
                    <a:pt x="121758" y="624117"/>
                    <a:pt x="119014" y="629603"/>
                    <a:pt x="116272" y="635088"/>
                  </a:cubicBezTo>
                  <a:cubicBezTo>
                    <a:pt x="116272" y="640573"/>
                    <a:pt x="116272" y="648802"/>
                    <a:pt x="121758" y="651545"/>
                  </a:cubicBezTo>
                  <a:lnTo>
                    <a:pt x="341180" y="870966"/>
                  </a:lnTo>
                  <a:cubicBezTo>
                    <a:pt x="343922" y="873708"/>
                    <a:pt x="349408" y="876451"/>
                    <a:pt x="354893" y="876451"/>
                  </a:cubicBezTo>
                  <a:cubicBezTo>
                    <a:pt x="354893" y="876451"/>
                    <a:pt x="357635" y="876451"/>
                    <a:pt x="357635" y="876451"/>
                  </a:cubicBezTo>
                  <a:cubicBezTo>
                    <a:pt x="363121" y="876451"/>
                    <a:pt x="368607" y="870966"/>
                    <a:pt x="371349" y="865480"/>
                  </a:cubicBezTo>
                  <a:lnTo>
                    <a:pt x="401521" y="807882"/>
                  </a:lnTo>
                  <a:lnTo>
                    <a:pt x="428948" y="835310"/>
                  </a:lnTo>
                  <a:lnTo>
                    <a:pt x="453632" y="975191"/>
                  </a:lnTo>
                  <a:cubicBezTo>
                    <a:pt x="453632" y="983419"/>
                    <a:pt x="459118" y="988905"/>
                    <a:pt x="467346" y="991647"/>
                  </a:cubicBezTo>
                  <a:cubicBezTo>
                    <a:pt x="470090" y="991647"/>
                    <a:pt x="470090" y="991647"/>
                    <a:pt x="472832" y="991647"/>
                  </a:cubicBezTo>
                  <a:cubicBezTo>
                    <a:pt x="478318" y="991647"/>
                    <a:pt x="483804" y="988905"/>
                    <a:pt x="486546" y="986162"/>
                  </a:cubicBezTo>
                  <a:lnTo>
                    <a:pt x="670312" y="802397"/>
                  </a:lnTo>
                  <a:cubicBezTo>
                    <a:pt x="673054" y="799654"/>
                    <a:pt x="675798" y="794168"/>
                    <a:pt x="675798" y="791425"/>
                  </a:cubicBezTo>
                  <a:lnTo>
                    <a:pt x="700481" y="599432"/>
                  </a:lnTo>
                  <a:lnTo>
                    <a:pt x="832134" y="467780"/>
                  </a:lnTo>
                  <a:cubicBezTo>
                    <a:pt x="889733" y="410182"/>
                    <a:pt x="933617" y="338870"/>
                    <a:pt x="961044" y="262073"/>
                  </a:cubicBezTo>
                  <a:cubicBezTo>
                    <a:pt x="991216" y="185275"/>
                    <a:pt x="1002186" y="102992"/>
                    <a:pt x="991216" y="20709"/>
                  </a:cubicBezTo>
                  <a:close/>
                  <a:moveTo>
                    <a:pt x="160156" y="525377"/>
                  </a:moveTo>
                  <a:lnTo>
                    <a:pt x="61417" y="506178"/>
                  </a:lnTo>
                  <a:lnTo>
                    <a:pt x="215011" y="352583"/>
                  </a:lnTo>
                  <a:lnTo>
                    <a:pt x="346665" y="336127"/>
                  </a:lnTo>
                  <a:lnTo>
                    <a:pt x="160156" y="525377"/>
                  </a:lnTo>
                  <a:close/>
                  <a:moveTo>
                    <a:pt x="349408" y="827081"/>
                  </a:moveTo>
                  <a:lnTo>
                    <a:pt x="165642" y="643316"/>
                  </a:lnTo>
                  <a:lnTo>
                    <a:pt x="209527" y="618632"/>
                  </a:lnTo>
                  <a:lnTo>
                    <a:pt x="371349" y="780454"/>
                  </a:lnTo>
                  <a:lnTo>
                    <a:pt x="349408" y="827081"/>
                  </a:lnTo>
                  <a:close/>
                  <a:moveTo>
                    <a:pt x="642884" y="783197"/>
                  </a:moveTo>
                  <a:lnTo>
                    <a:pt x="489288" y="936792"/>
                  </a:lnTo>
                  <a:lnTo>
                    <a:pt x="470090" y="838053"/>
                  </a:lnTo>
                  <a:lnTo>
                    <a:pt x="656598" y="651545"/>
                  </a:lnTo>
                  <a:lnTo>
                    <a:pt x="642884" y="783197"/>
                  </a:lnTo>
                  <a:close/>
                  <a:moveTo>
                    <a:pt x="807450" y="443095"/>
                  </a:moveTo>
                  <a:lnTo>
                    <a:pt x="448146" y="802397"/>
                  </a:lnTo>
                  <a:lnTo>
                    <a:pt x="193069" y="547320"/>
                  </a:lnTo>
                  <a:lnTo>
                    <a:pt x="552373" y="188018"/>
                  </a:lnTo>
                  <a:cubicBezTo>
                    <a:pt x="604485" y="135905"/>
                    <a:pt x="667568" y="94764"/>
                    <a:pt x="738881" y="70079"/>
                  </a:cubicBezTo>
                  <a:cubicBezTo>
                    <a:pt x="747109" y="116706"/>
                    <a:pt x="771794" y="157847"/>
                    <a:pt x="804706" y="193503"/>
                  </a:cubicBezTo>
                  <a:cubicBezTo>
                    <a:pt x="837620" y="226417"/>
                    <a:pt x="881505" y="248359"/>
                    <a:pt x="928131" y="259330"/>
                  </a:cubicBezTo>
                  <a:cubicBezTo>
                    <a:pt x="900703" y="327899"/>
                    <a:pt x="859562" y="390982"/>
                    <a:pt x="807450" y="443095"/>
                  </a:cubicBezTo>
                  <a:close/>
                  <a:moveTo>
                    <a:pt x="939103" y="218188"/>
                  </a:moveTo>
                  <a:cubicBezTo>
                    <a:pt x="897961" y="212703"/>
                    <a:pt x="862305" y="190761"/>
                    <a:pt x="832134" y="163333"/>
                  </a:cubicBezTo>
                  <a:cubicBezTo>
                    <a:pt x="801964" y="133162"/>
                    <a:pt x="782764" y="97507"/>
                    <a:pt x="777279" y="56365"/>
                  </a:cubicBezTo>
                  <a:cubicBezTo>
                    <a:pt x="834878" y="39909"/>
                    <a:pt x="895219" y="34423"/>
                    <a:pt x="955558" y="39909"/>
                  </a:cubicBezTo>
                  <a:cubicBezTo>
                    <a:pt x="958302" y="100249"/>
                    <a:pt x="952816" y="160590"/>
                    <a:pt x="939103" y="218188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0" name="Google Shape;1850;p72"/>
            <p:cNvSpPr/>
            <p:nvPr/>
          </p:nvSpPr>
          <p:spPr>
            <a:xfrm>
              <a:off x="11188507" y="2334258"/>
              <a:ext cx="239991" cy="240677"/>
            </a:xfrm>
            <a:custGeom>
              <a:rect b="b" l="l" r="r" t="t"/>
              <a:pathLst>
                <a:path extrusionOk="0" h="240677" w="239991">
                  <a:moveTo>
                    <a:pt x="34971" y="34970"/>
                  </a:moveTo>
                  <a:cubicBezTo>
                    <a:pt x="-11657" y="81597"/>
                    <a:pt x="-11657" y="158394"/>
                    <a:pt x="34971" y="205021"/>
                  </a:cubicBezTo>
                  <a:cubicBezTo>
                    <a:pt x="59654" y="229706"/>
                    <a:pt x="89826" y="240677"/>
                    <a:pt x="119996" y="240677"/>
                  </a:cubicBezTo>
                  <a:cubicBezTo>
                    <a:pt x="150167" y="240677"/>
                    <a:pt x="180337" y="229706"/>
                    <a:pt x="205022" y="205021"/>
                  </a:cubicBezTo>
                  <a:lnTo>
                    <a:pt x="205022" y="205021"/>
                  </a:lnTo>
                  <a:cubicBezTo>
                    <a:pt x="251648" y="158394"/>
                    <a:pt x="251648" y="81597"/>
                    <a:pt x="205022" y="34970"/>
                  </a:cubicBezTo>
                  <a:cubicBezTo>
                    <a:pt x="158395" y="-11657"/>
                    <a:pt x="81598" y="-11657"/>
                    <a:pt x="34971" y="34970"/>
                  </a:cubicBezTo>
                  <a:close/>
                  <a:moveTo>
                    <a:pt x="177595" y="177594"/>
                  </a:moveTo>
                  <a:cubicBezTo>
                    <a:pt x="147423" y="207764"/>
                    <a:pt x="95312" y="207764"/>
                    <a:pt x="62398" y="177594"/>
                  </a:cubicBezTo>
                  <a:cubicBezTo>
                    <a:pt x="32227" y="147424"/>
                    <a:pt x="32227" y="95311"/>
                    <a:pt x="62398" y="62398"/>
                  </a:cubicBezTo>
                  <a:cubicBezTo>
                    <a:pt x="78854" y="45941"/>
                    <a:pt x="98054" y="37713"/>
                    <a:pt x="119996" y="37713"/>
                  </a:cubicBezTo>
                  <a:cubicBezTo>
                    <a:pt x="141937" y="37713"/>
                    <a:pt x="161137" y="45941"/>
                    <a:pt x="177595" y="62398"/>
                  </a:cubicBezTo>
                  <a:cubicBezTo>
                    <a:pt x="207765" y="95311"/>
                    <a:pt x="207765" y="144681"/>
                    <a:pt x="177595" y="177594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1" name="Google Shape;1851;p72"/>
            <p:cNvSpPr/>
            <p:nvPr/>
          </p:nvSpPr>
          <p:spPr>
            <a:xfrm>
              <a:off x="10696180" y="2862240"/>
              <a:ext cx="207763" cy="209135"/>
            </a:xfrm>
            <a:custGeom>
              <a:rect b="b" l="l" r="r" t="t"/>
              <a:pathLst>
                <a:path extrusionOk="0" h="209135" w="207763">
                  <a:moveTo>
                    <a:pt x="203651" y="6171"/>
                  </a:moveTo>
                  <a:cubicBezTo>
                    <a:pt x="195421" y="-2057"/>
                    <a:pt x="184451" y="-2057"/>
                    <a:pt x="176223" y="6171"/>
                  </a:cubicBezTo>
                  <a:lnTo>
                    <a:pt x="6171" y="176223"/>
                  </a:lnTo>
                  <a:cubicBezTo>
                    <a:pt x="-2057" y="184451"/>
                    <a:pt x="-2057" y="195422"/>
                    <a:pt x="6171" y="203650"/>
                  </a:cubicBezTo>
                  <a:cubicBezTo>
                    <a:pt x="8913" y="206393"/>
                    <a:pt x="14399" y="209136"/>
                    <a:pt x="19885" y="209136"/>
                  </a:cubicBezTo>
                  <a:cubicBezTo>
                    <a:pt x="25371" y="209136"/>
                    <a:pt x="30855" y="206393"/>
                    <a:pt x="33599" y="203650"/>
                  </a:cubicBezTo>
                  <a:lnTo>
                    <a:pt x="203651" y="33599"/>
                  </a:lnTo>
                  <a:cubicBezTo>
                    <a:pt x="209135" y="25371"/>
                    <a:pt x="209135" y="14399"/>
                    <a:pt x="203651" y="6171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2" name="Google Shape;1852;p72"/>
            <p:cNvSpPr/>
            <p:nvPr/>
          </p:nvSpPr>
          <p:spPr>
            <a:xfrm>
              <a:off x="10841547" y="2917095"/>
              <a:ext cx="116566" cy="115881"/>
            </a:xfrm>
            <a:custGeom>
              <a:rect b="b" l="l" r="r" t="t"/>
              <a:pathLst>
                <a:path extrusionOk="0" h="115881" w="116566">
                  <a:moveTo>
                    <a:pt x="82968" y="6171"/>
                  </a:moveTo>
                  <a:lnTo>
                    <a:pt x="6171" y="82968"/>
                  </a:lnTo>
                  <a:cubicBezTo>
                    <a:pt x="-2057" y="91197"/>
                    <a:pt x="-2057" y="102168"/>
                    <a:pt x="6171" y="110396"/>
                  </a:cubicBezTo>
                  <a:cubicBezTo>
                    <a:pt x="8913" y="113139"/>
                    <a:pt x="14399" y="115881"/>
                    <a:pt x="19885" y="115881"/>
                  </a:cubicBezTo>
                  <a:cubicBezTo>
                    <a:pt x="25371" y="115881"/>
                    <a:pt x="30857" y="113139"/>
                    <a:pt x="33599" y="110396"/>
                  </a:cubicBezTo>
                  <a:lnTo>
                    <a:pt x="110396" y="33599"/>
                  </a:lnTo>
                  <a:cubicBezTo>
                    <a:pt x="118624" y="25371"/>
                    <a:pt x="118624" y="14399"/>
                    <a:pt x="110396" y="6171"/>
                  </a:cubicBezTo>
                  <a:cubicBezTo>
                    <a:pt x="104910" y="-2057"/>
                    <a:pt x="91196" y="-2057"/>
                    <a:pt x="82968" y="6171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3" name="Google Shape;1853;p72"/>
            <p:cNvSpPr/>
            <p:nvPr/>
          </p:nvSpPr>
          <p:spPr>
            <a:xfrm>
              <a:off x="10800014" y="3032976"/>
              <a:ext cx="40503" cy="39770"/>
            </a:xfrm>
            <a:custGeom>
              <a:rect b="b" l="l" r="r" t="t"/>
              <a:pathLst>
                <a:path extrusionOk="0" h="39770" w="40503">
                  <a:moveTo>
                    <a:pt x="20275" y="0"/>
                  </a:moveTo>
                  <a:cubicBezTo>
                    <a:pt x="12047" y="0"/>
                    <a:pt x="3819" y="5486"/>
                    <a:pt x="1076" y="13714"/>
                  </a:cubicBezTo>
                  <a:cubicBezTo>
                    <a:pt x="-1666" y="21942"/>
                    <a:pt x="1076" y="30171"/>
                    <a:pt x="6562" y="35656"/>
                  </a:cubicBezTo>
                  <a:cubicBezTo>
                    <a:pt x="12047" y="41141"/>
                    <a:pt x="23018" y="41141"/>
                    <a:pt x="31247" y="35656"/>
                  </a:cubicBezTo>
                  <a:cubicBezTo>
                    <a:pt x="39475" y="30171"/>
                    <a:pt x="42217" y="19200"/>
                    <a:pt x="39475" y="10971"/>
                  </a:cubicBezTo>
                  <a:cubicBezTo>
                    <a:pt x="36731" y="5486"/>
                    <a:pt x="28503" y="0"/>
                    <a:pt x="20275" y="0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4" name="Google Shape;1854;p72"/>
            <p:cNvSpPr/>
            <p:nvPr/>
          </p:nvSpPr>
          <p:spPr>
            <a:xfrm>
              <a:off x="10839490" y="3045471"/>
              <a:ext cx="27427" cy="1218"/>
            </a:xfrm>
            <a:custGeom>
              <a:rect b="b" l="l" r="r" t="t"/>
              <a:pathLst>
                <a:path extrusionOk="0" h="1218" w="27427">
                  <a:moveTo>
                    <a:pt x="0" y="1219"/>
                  </a:moveTo>
                  <a:cubicBezTo>
                    <a:pt x="0" y="1219"/>
                    <a:pt x="0" y="-1524"/>
                    <a:pt x="0" y="1219"/>
                  </a:cubicBezTo>
                  <a:lnTo>
                    <a:pt x="0" y="1219"/>
                  </a:ln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5" name="Google Shape;1855;p72"/>
            <p:cNvSpPr/>
            <p:nvPr/>
          </p:nvSpPr>
          <p:spPr>
            <a:xfrm>
              <a:off x="10748292" y="3076175"/>
              <a:ext cx="50741" cy="50055"/>
            </a:xfrm>
            <a:custGeom>
              <a:rect b="b" l="l" r="r" t="t"/>
              <a:pathLst>
                <a:path extrusionOk="0" h="50055" w="50741">
                  <a:moveTo>
                    <a:pt x="17143" y="6171"/>
                  </a:moveTo>
                  <a:lnTo>
                    <a:pt x="6171" y="17143"/>
                  </a:lnTo>
                  <a:cubicBezTo>
                    <a:pt x="-2057" y="25371"/>
                    <a:pt x="-2057" y="36342"/>
                    <a:pt x="6171" y="44570"/>
                  </a:cubicBezTo>
                  <a:cubicBezTo>
                    <a:pt x="8915" y="47313"/>
                    <a:pt x="14401" y="50056"/>
                    <a:pt x="19885" y="50056"/>
                  </a:cubicBezTo>
                  <a:cubicBezTo>
                    <a:pt x="25371" y="50056"/>
                    <a:pt x="30857" y="47313"/>
                    <a:pt x="33599" y="44570"/>
                  </a:cubicBezTo>
                  <a:lnTo>
                    <a:pt x="44570" y="33599"/>
                  </a:lnTo>
                  <a:cubicBezTo>
                    <a:pt x="52798" y="25371"/>
                    <a:pt x="52798" y="14400"/>
                    <a:pt x="44570" y="6171"/>
                  </a:cubicBezTo>
                  <a:cubicBezTo>
                    <a:pt x="36342" y="-2057"/>
                    <a:pt x="25371" y="-2057"/>
                    <a:pt x="17143" y="6171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6" name="Google Shape;1856;p72"/>
            <p:cNvSpPr/>
            <p:nvPr/>
          </p:nvSpPr>
          <p:spPr>
            <a:xfrm>
              <a:off x="10641325" y="2900638"/>
              <a:ext cx="116566" cy="115881"/>
            </a:xfrm>
            <a:custGeom>
              <a:rect b="b" l="l" r="r" t="t"/>
              <a:pathLst>
                <a:path extrusionOk="0" h="115881" w="116566">
                  <a:moveTo>
                    <a:pt x="110396" y="6171"/>
                  </a:moveTo>
                  <a:cubicBezTo>
                    <a:pt x="102168" y="-2057"/>
                    <a:pt x="91196" y="-2057"/>
                    <a:pt x="82968" y="6171"/>
                  </a:cubicBezTo>
                  <a:lnTo>
                    <a:pt x="6171" y="82969"/>
                  </a:lnTo>
                  <a:cubicBezTo>
                    <a:pt x="-2057" y="91197"/>
                    <a:pt x="-2057" y="102168"/>
                    <a:pt x="6171" y="110396"/>
                  </a:cubicBezTo>
                  <a:cubicBezTo>
                    <a:pt x="8913" y="113139"/>
                    <a:pt x="14399" y="115882"/>
                    <a:pt x="19885" y="115882"/>
                  </a:cubicBezTo>
                  <a:cubicBezTo>
                    <a:pt x="25371" y="115882"/>
                    <a:pt x="30855" y="113139"/>
                    <a:pt x="33599" y="110396"/>
                  </a:cubicBezTo>
                  <a:lnTo>
                    <a:pt x="110396" y="33599"/>
                  </a:lnTo>
                  <a:cubicBezTo>
                    <a:pt x="118624" y="28113"/>
                    <a:pt x="118624" y="14400"/>
                    <a:pt x="110396" y="6171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7" name="Google Shape;1857;p72"/>
            <p:cNvSpPr/>
            <p:nvPr/>
          </p:nvSpPr>
          <p:spPr>
            <a:xfrm>
              <a:off x="10756959" y="2861124"/>
              <a:ext cx="38645" cy="38485"/>
            </a:xfrm>
            <a:custGeom>
              <a:rect b="b" l="l" r="r" t="t"/>
              <a:pathLst>
                <a:path extrusionOk="0" h="38485" w="38645">
                  <a:moveTo>
                    <a:pt x="24932" y="37457"/>
                  </a:moveTo>
                  <a:cubicBezTo>
                    <a:pt x="33161" y="34714"/>
                    <a:pt x="38646" y="29229"/>
                    <a:pt x="38646" y="21001"/>
                  </a:cubicBezTo>
                  <a:cubicBezTo>
                    <a:pt x="38646" y="12773"/>
                    <a:pt x="35904" y="4544"/>
                    <a:pt x="27676" y="1801"/>
                  </a:cubicBezTo>
                  <a:cubicBezTo>
                    <a:pt x="19448" y="-941"/>
                    <a:pt x="11218" y="-941"/>
                    <a:pt x="5734" y="4544"/>
                  </a:cubicBezTo>
                  <a:cubicBezTo>
                    <a:pt x="248" y="10030"/>
                    <a:pt x="-2496" y="21001"/>
                    <a:pt x="2990" y="29229"/>
                  </a:cubicBezTo>
                  <a:cubicBezTo>
                    <a:pt x="2990" y="29229"/>
                    <a:pt x="2990" y="29229"/>
                    <a:pt x="2990" y="29229"/>
                  </a:cubicBezTo>
                  <a:cubicBezTo>
                    <a:pt x="2990" y="29229"/>
                    <a:pt x="2990" y="29229"/>
                    <a:pt x="2990" y="29229"/>
                  </a:cubicBezTo>
                  <a:cubicBezTo>
                    <a:pt x="8476" y="37457"/>
                    <a:pt x="16704" y="40200"/>
                    <a:pt x="24932" y="37457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8" name="Google Shape;1858;p72"/>
            <p:cNvSpPr/>
            <p:nvPr/>
          </p:nvSpPr>
          <p:spPr>
            <a:xfrm>
              <a:off x="10800405" y="2807384"/>
              <a:ext cx="50741" cy="50055"/>
            </a:xfrm>
            <a:custGeom>
              <a:rect b="b" l="l" r="r" t="t"/>
              <a:pathLst>
                <a:path extrusionOk="0" h="50055" w="50741">
                  <a:moveTo>
                    <a:pt x="33599" y="44570"/>
                  </a:moveTo>
                  <a:lnTo>
                    <a:pt x="44570" y="33599"/>
                  </a:lnTo>
                  <a:cubicBezTo>
                    <a:pt x="52798" y="25371"/>
                    <a:pt x="52798" y="14399"/>
                    <a:pt x="44570" y="6171"/>
                  </a:cubicBezTo>
                  <a:cubicBezTo>
                    <a:pt x="36341" y="-2057"/>
                    <a:pt x="25371" y="-2057"/>
                    <a:pt x="17143" y="6171"/>
                  </a:cubicBezTo>
                  <a:lnTo>
                    <a:pt x="6171" y="17142"/>
                  </a:lnTo>
                  <a:cubicBezTo>
                    <a:pt x="-2057" y="25371"/>
                    <a:pt x="-2057" y="36342"/>
                    <a:pt x="6171" y="44570"/>
                  </a:cubicBezTo>
                  <a:cubicBezTo>
                    <a:pt x="8913" y="47312"/>
                    <a:pt x="14399" y="50055"/>
                    <a:pt x="19885" y="50055"/>
                  </a:cubicBezTo>
                  <a:cubicBezTo>
                    <a:pt x="25371" y="50055"/>
                    <a:pt x="30857" y="50055"/>
                    <a:pt x="33599" y="44570"/>
                  </a:cubicBezTo>
                  <a:close/>
                </a:path>
              </a:pathLst>
            </a:custGeom>
            <a:solidFill>
              <a:srgbClr val="EAB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9" name="Google Shape;1859;p72"/>
          <p:cNvSpPr/>
          <p:nvPr/>
        </p:nvSpPr>
        <p:spPr>
          <a:xfrm flipH="1">
            <a:off x="1088698" y="1726492"/>
            <a:ext cx="5902411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Una estrategia es simplemente una </a:t>
            </a:r>
            <a:r>
              <a:rPr b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hoja de ruta </a:t>
            </a: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lograr un negocio hotelero más sólido, más inteligente y más respetuoso con el medio ambiente.  La implementación significa que tienes la intención de convertir las acciones en hábitos que incorporen la doble transición a tu negocio. </a:t>
            </a:r>
            <a:endParaRPr/>
          </a:p>
        </p:txBody>
      </p:sp>
      <p:sp>
        <p:nvSpPr>
          <p:cNvPr id="1860" name="Google Shape;1860;p72"/>
          <p:cNvSpPr/>
          <p:nvPr/>
        </p:nvSpPr>
        <p:spPr>
          <a:xfrm>
            <a:off x="7393094" y="507884"/>
            <a:ext cx="3857498" cy="1398918"/>
          </a:xfrm>
          <a:prstGeom prst="roundRect">
            <a:avLst>
              <a:gd fmla="val 7861" name="adj"/>
            </a:avLst>
          </a:prstGeom>
          <a:noFill/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1" name="Google Shape;1861;p72"/>
          <p:cNvSpPr txBox="1"/>
          <p:nvPr/>
        </p:nvSpPr>
        <p:spPr>
          <a:xfrm>
            <a:off x="7667232" y="487380"/>
            <a:ext cx="3309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CONSEJO: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No puedes planificar mejoras hasta que veas cuál es tu punto de partida.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6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7" name="Google Shape;186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7925" y="-40225"/>
            <a:ext cx="4754075" cy="4193514"/>
          </a:xfrm>
          <a:prstGeom prst="rect">
            <a:avLst/>
          </a:prstGeom>
          <a:noFill/>
          <a:ln>
            <a:noFill/>
          </a:ln>
        </p:spPr>
      </p:pic>
      <p:sp>
        <p:nvSpPr>
          <p:cNvPr id="1868" name="Google Shape;1868;p73"/>
          <p:cNvSpPr/>
          <p:nvPr/>
        </p:nvSpPr>
        <p:spPr>
          <a:xfrm>
            <a:off x="512400" y="1981725"/>
            <a:ext cx="4754100" cy="3388500"/>
          </a:xfrm>
          <a:prstGeom prst="roundRect">
            <a:avLst>
              <a:gd fmla="val 8566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9" name="Google Shape;1869;p73"/>
          <p:cNvPicPr preferRelativeResize="0"/>
          <p:nvPr/>
        </p:nvPicPr>
        <p:blipFill rotWithShape="1">
          <a:blip r:embed="rId4">
            <a:alphaModFix/>
          </a:blip>
          <a:srcRect b="14223" l="0" r="50825" t="0"/>
          <a:stretch/>
        </p:blipFill>
        <p:spPr>
          <a:xfrm>
            <a:off x="2947264" y="3837644"/>
            <a:ext cx="2289409" cy="137643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cxnSp>
        <p:nvCxnSpPr>
          <p:cNvPr id="1870" name="Google Shape;1870;p73"/>
          <p:cNvCxnSpPr/>
          <p:nvPr/>
        </p:nvCxnSpPr>
        <p:spPr>
          <a:xfrm>
            <a:off x="0" y="1487865"/>
            <a:ext cx="7974957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871" name="Google Shape;1871;p73"/>
          <p:cNvSpPr txBox="1"/>
          <p:nvPr/>
        </p:nvSpPr>
        <p:spPr>
          <a:xfrm>
            <a:off x="454695" y="485819"/>
            <a:ext cx="77598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2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Liderazgo en ESG y digitalización: lista de verificación de preparación, cómo identificar tu punto de partida</a:t>
            </a:r>
            <a:endParaRPr sz="26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2" name="Google Shape;1872;p73"/>
          <p:cNvSpPr/>
          <p:nvPr/>
        </p:nvSpPr>
        <p:spPr>
          <a:xfrm>
            <a:off x="5531600" y="1981724"/>
            <a:ext cx="6147900" cy="3388500"/>
          </a:xfrm>
          <a:prstGeom prst="roundRect">
            <a:avLst>
              <a:gd fmla="val 8566" name="adj"/>
            </a:avLst>
          </a:prstGeom>
          <a:solidFill>
            <a:schemeClr val="lt1"/>
          </a:solidFill>
          <a:ln cap="flat" cmpd="sng" w="28575">
            <a:solidFill>
              <a:srgbClr val="0289AE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3" name="Google Shape;1873;p73"/>
          <p:cNvSpPr/>
          <p:nvPr/>
        </p:nvSpPr>
        <p:spPr>
          <a:xfrm>
            <a:off x="6653150" y="5856749"/>
            <a:ext cx="50265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4" name="Google Shape;1874;p73"/>
          <p:cNvSpPr txBox="1"/>
          <p:nvPr/>
        </p:nvSpPr>
        <p:spPr>
          <a:xfrm>
            <a:off x="6793850" y="5920049"/>
            <a:ext cx="1312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1875" name="Google Shape;1875;p73"/>
          <p:cNvSpPr txBox="1"/>
          <p:nvPr/>
        </p:nvSpPr>
        <p:spPr>
          <a:xfrm>
            <a:off x="8106001" y="5920039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C3 M2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6" name="Google Shape;1876;p73"/>
          <p:cNvSpPr txBox="1"/>
          <p:nvPr/>
        </p:nvSpPr>
        <p:spPr>
          <a:xfrm>
            <a:off x="8700000" y="5920039"/>
            <a:ext cx="349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Marketing digital para la sostenibilidad</a:t>
            </a:r>
            <a:endParaRPr/>
          </a:p>
        </p:txBody>
      </p:sp>
      <p:sp>
        <p:nvSpPr>
          <p:cNvPr id="1877" name="Google Shape;1877;p73"/>
          <p:cNvSpPr txBox="1"/>
          <p:nvPr/>
        </p:nvSpPr>
        <p:spPr>
          <a:xfrm>
            <a:off x="662770" y="1871994"/>
            <a:ext cx="4522688" cy="2768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highlight>
                  <a:srgbClr val="62A844"/>
                </a:highlight>
                <a:latin typeface="Calibri"/>
                <a:ea typeface="Calibri"/>
                <a:cs typeface="Calibri"/>
                <a:sym typeface="Calibri"/>
              </a:rPr>
              <a:t>  Preparación para ESG</a:t>
            </a:r>
            <a:r>
              <a:rPr b="1" lang="en-US" sz="2400">
                <a:solidFill>
                  <a:srgbClr val="62A844"/>
                </a:solidFill>
                <a:highlight>
                  <a:srgbClr val="62A844"/>
                </a:highlight>
                <a:latin typeface="Calibri"/>
                <a:ea typeface="Calibri"/>
                <a:cs typeface="Calibri"/>
                <a:sym typeface="Calibri"/>
              </a:rPr>
              <a:t>... </a:t>
            </a:r>
            <a:r>
              <a:rPr b="1" lang="en-US" sz="2400">
                <a:solidFill>
                  <a:schemeClr val="lt1"/>
                </a:solidFill>
                <a:highlight>
                  <a:srgbClr val="62A844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1" sz="800">
              <a:solidFill>
                <a:srgbClr val="0289AE"/>
              </a:solidFill>
              <a:highlight>
                <a:srgbClr val="0289AE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¿Medimos los residuos, el consumo de energía o el de agua?</a:t>
            </a:r>
            <a:endParaRPr sz="1600"/>
          </a:p>
          <a:p>
            <a:pPr indent="-330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¿Seguimos las rutinas de sostenibilidad de forma sistemática?</a:t>
            </a:r>
            <a:endParaRPr sz="1600"/>
          </a:p>
          <a:p>
            <a:pPr indent="-330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¿Nos abastecemos de forma responsable (local y sostenible)?</a:t>
            </a:r>
            <a:endParaRPr sz="1600"/>
          </a:p>
          <a:p>
            <a:pPr indent="-330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¿Conoce el personal nuestros objetivos de sostenibilidad?</a:t>
            </a:r>
            <a:endParaRPr sz="1600"/>
          </a:p>
          <a:p>
            <a:pPr indent="-3302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¿Hacemos un seguimiento visible de los avances en materia de ESG?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8" name="Google Shape;1878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16322" y="3749063"/>
            <a:ext cx="2412892" cy="15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9" name="Google Shape;1879;p73"/>
          <p:cNvSpPr txBox="1"/>
          <p:nvPr/>
        </p:nvSpPr>
        <p:spPr>
          <a:xfrm>
            <a:off x="5776171" y="1871995"/>
            <a:ext cx="5753059" cy="194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 Preparación digital</a:t>
            </a:r>
            <a:r>
              <a:rPr b="1" lang="en-US" sz="24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...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r>
              <a:t/>
            </a:r>
            <a:endParaRPr b="1" sz="300">
              <a:solidFill>
                <a:srgbClr val="0289AE"/>
              </a:solidFill>
              <a:highlight>
                <a:srgbClr val="0289AE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¿Utilizamos herramientas digitales básicas (PMS, TPV, aplicaciones)?</a:t>
            </a:r>
            <a:endParaRPr sz="1600"/>
          </a:p>
          <a:p>
            <a:pPr indent="-3302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¿Nuestros procesos son digitales o en papel?</a:t>
            </a:r>
            <a:endParaRPr sz="1600"/>
          </a:p>
          <a:p>
            <a:pPr indent="-3302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¿Necesita el personal apoyo en materia de competencias digitales?</a:t>
            </a:r>
            <a:endParaRPr sz="1600"/>
          </a:p>
          <a:p>
            <a:pPr indent="-3302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¿Nuestros sistemas se conectan bien o están fragmentados?</a:t>
            </a:r>
            <a:endParaRPr sz="1600"/>
          </a:p>
          <a:p>
            <a:pPr indent="-3302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¿Hacemos un seguimiento del rendimiento digital (por ejemplo, tasas de registro)?</a:t>
            </a:r>
            <a:endParaRPr sz="1600"/>
          </a:p>
          <a:p>
            <a:pPr indent="-3302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¿Tenemos un plan para mejorar o actualizar las herramientas digitales?</a:t>
            </a:r>
            <a:endParaRPr sz="1600"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0" name="Google Shape;1880;p73"/>
          <p:cNvSpPr txBox="1"/>
          <p:nvPr/>
        </p:nvSpPr>
        <p:spPr>
          <a:xfrm>
            <a:off x="606806" y="5370135"/>
            <a:ext cx="4659600" cy="1446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Califica cada pregunta:</a:t>
            </a:r>
            <a:endParaRPr/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Sí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– totalmente implementado</a:t>
            </a:r>
            <a:endParaRPr sz="1700"/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En parte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hay algunos avances, pero no son constantes</a:t>
            </a:r>
            <a:endParaRPr sz="1700"/>
          </a:p>
          <a:p>
            <a:pPr indent="-27940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aún no se ha iniciado</a:t>
            </a:r>
            <a:endParaRPr sz="17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6" name="Google Shape;188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0250" y="-58612"/>
            <a:ext cx="6381750" cy="5629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87" name="Google Shape;1887;p74"/>
          <p:cNvCxnSpPr/>
          <p:nvPr/>
        </p:nvCxnSpPr>
        <p:spPr>
          <a:xfrm>
            <a:off x="0" y="1221647"/>
            <a:ext cx="7974957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888" name="Google Shape;1888;p74"/>
          <p:cNvSpPr txBox="1"/>
          <p:nvPr/>
        </p:nvSpPr>
        <p:spPr>
          <a:xfrm>
            <a:off x="454695" y="483910"/>
            <a:ext cx="7759668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Establecer tus prioridades</a:t>
            </a:r>
            <a:endParaRPr/>
          </a:p>
        </p:txBody>
      </p:sp>
      <p:sp>
        <p:nvSpPr>
          <p:cNvPr id="1889" name="Google Shape;1889;p74"/>
          <p:cNvSpPr/>
          <p:nvPr/>
        </p:nvSpPr>
        <p:spPr>
          <a:xfrm>
            <a:off x="7393094" y="626360"/>
            <a:ext cx="3857498" cy="1398918"/>
          </a:xfrm>
          <a:prstGeom prst="roundRect">
            <a:avLst>
              <a:gd fmla="val 7861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0" name="Google Shape;1890;p74"/>
          <p:cNvSpPr txBox="1"/>
          <p:nvPr/>
        </p:nvSpPr>
        <p:spPr>
          <a:xfrm>
            <a:off x="7667232" y="691504"/>
            <a:ext cx="3309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CONSEJO: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Elige las prioridades en función de la preparación, no de la ambición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1" name="Google Shape;1891;p74"/>
          <p:cNvSpPr txBox="1"/>
          <p:nvPr/>
        </p:nvSpPr>
        <p:spPr>
          <a:xfrm>
            <a:off x="520284" y="1542626"/>
            <a:ext cx="5718469" cy="4911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Arial"/>
              <a:buNone/>
            </a:pP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 recomienda centrarse en un número </a:t>
            </a:r>
            <a:r>
              <a:rPr i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reducido </a:t>
            </a: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(3-5) de acciones de gran impacto.</a:t>
            </a:r>
            <a:endParaRPr sz="2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92" name="Google Shape;1892;p74"/>
          <p:cNvGraphicFramePr/>
          <p:nvPr/>
        </p:nvGraphicFramePr>
        <p:xfrm>
          <a:off x="555742" y="320221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{DDE5A4D0-FDC1-49A8-96DA-E731BDE3DFB4}</a:tableStyleId>
              </a:tblPr>
              <a:tblGrid>
                <a:gridCol w="4752975"/>
                <a:gridCol w="4752975"/>
              </a:tblGrid>
              <a:tr h="483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solidFill>
                            <a:srgbClr val="262626"/>
                          </a:solidFill>
                        </a:rPr>
                        <a:t>Reducir el desperdicio de alimentos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>
                          <a:solidFill>
                            <a:srgbClr val="262626"/>
                          </a:solidFill>
                        </a:rPr>
                        <a:t>Listas de verificación</a:t>
                      </a:r>
                      <a:r>
                        <a:rPr b="0" lang="en-US" sz="1800">
                          <a:solidFill>
                            <a:srgbClr val="FF0000"/>
                          </a:solidFill>
                        </a:rPr>
                        <a:t> digitales para limpieza y housekeeping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Reducir el consumo de energía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Reservas y registro de entrada digitales o pedidos de comida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Mejorar la clasificación de residuos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Sensores de monitorización energética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Introducir un abastecimiento más local y sostenible</a:t>
                      </a:r>
                      <a:endParaRPr sz="1800">
                        <a:solidFill>
                          <a:srgbClr val="262626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Aplicaciones de planificación de turnos para el personal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Mejorar el bienestar y la seguridad del personal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Automatización del inventario y los pedidos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3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Comunicar la sostenibilidad a los huéspedes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62626"/>
                          </a:solidFill>
                        </a:rPr>
                        <a:t>Herramientas de mensajería para huéspedes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262626"/>
                      </a:solidFill>
                      <a:prstDash val="dot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893" name="Google Shape;1893;p74"/>
          <p:cNvSpPr txBox="1"/>
          <p:nvPr/>
        </p:nvSpPr>
        <p:spPr>
          <a:xfrm>
            <a:off x="454695" y="2853550"/>
            <a:ext cx="4522688" cy="506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lang="en-US" sz="2200">
                <a:solidFill>
                  <a:schemeClr val="lt1"/>
                </a:solidFill>
                <a:highlight>
                  <a:srgbClr val="62A844"/>
                </a:highlight>
                <a:latin typeface="Calibri"/>
                <a:ea typeface="Calibri"/>
                <a:cs typeface="Calibri"/>
                <a:sym typeface="Calibri"/>
              </a:rPr>
              <a:t>  Posibles áreas prioritarias de ESG</a:t>
            </a:r>
            <a:r>
              <a:rPr b="1" lang="en-US" sz="2200">
                <a:solidFill>
                  <a:srgbClr val="62A844"/>
                </a:solidFill>
                <a:highlight>
                  <a:srgbClr val="62A844"/>
                </a:highlight>
                <a:latin typeface="Calibri"/>
                <a:ea typeface="Calibri"/>
                <a:cs typeface="Calibri"/>
                <a:sym typeface="Calibri"/>
              </a:rPr>
              <a:t>... </a:t>
            </a:r>
            <a:r>
              <a:rPr b="1" lang="en-US" sz="2200">
                <a:solidFill>
                  <a:schemeClr val="lt1"/>
                </a:solidFill>
                <a:highlight>
                  <a:srgbClr val="62A844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sz="2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4" name="Google Shape;1894;p74"/>
          <p:cNvSpPr txBox="1"/>
          <p:nvPr/>
        </p:nvSpPr>
        <p:spPr>
          <a:xfrm>
            <a:off x="5220051" y="2853550"/>
            <a:ext cx="50241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</a:pPr>
            <a:r>
              <a:rPr b="1" lang="en-US" sz="22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 Posibles áreas prioritarias digitales</a:t>
            </a:r>
            <a:r>
              <a:rPr b="1" lang="en-US" sz="22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...  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8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9" name="Google Shape;1899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8750" y="0"/>
            <a:ext cx="6313250" cy="5655216"/>
          </a:xfrm>
          <a:prstGeom prst="rect">
            <a:avLst/>
          </a:prstGeom>
          <a:noFill/>
          <a:ln>
            <a:noFill/>
          </a:ln>
        </p:spPr>
      </p:pic>
      <p:sp>
        <p:nvSpPr>
          <p:cNvPr id="1900" name="Google Shape;1900;p75"/>
          <p:cNvSpPr/>
          <p:nvPr/>
        </p:nvSpPr>
        <p:spPr>
          <a:xfrm>
            <a:off x="581365" y="2531650"/>
            <a:ext cx="2495084" cy="2763363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62A84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1" name="Google Shape;1901;p75"/>
          <p:cNvSpPr/>
          <p:nvPr/>
        </p:nvSpPr>
        <p:spPr>
          <a:xfrm>
            <a:off x="3356455" y="2534100"/>
            <a:ext cx="2495084" cy="2735107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noFill/>
          <a:ln cap="flat" cmpd="sng" w="9525">
            <a:solidFill>
              <a:srgbClr val="0289AE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2" name="Google Shape;1902;p75"/>
          <p:cNvSpPr/>
          <p:nvPr/>
        </p:nvSpPr>
        <p:spPr>
          <a:xfrm>
            <a:off x="6169071" y="2504249"/>
            <a:ext cx="2495883" cy="2888291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3D824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3" name="Google Shape;1903;p75"/>
          <p:cNvSpPr/>
          <p:nvPr/>
        </p:nvSpPr>
        <p:spPr>
          <a:xfrm>
            <a:off x="510978" y="1507409"/>
            <a:ext cx="2634054" cy="1034946"/>
          </a:xfrm>
          <a:custGeom>
            <a:rect b="b" l="l" r="r" t="t"/>
            <a:pathLst>
              <a:path extrusionOk="0" h="1752" w="3506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5" y="0"/>
                  <a:pt x="1752" y="0"/>
                </a:cubicBezTo>
                <a:lnTo>
                  <a:pt x="1752" y="0"/>
                </a:lnTo>
                <a:cubicBezTo>
                  <a:pt x="2720" y="0"/>
                  <a:pt x="3505" y="784"/>
                  <a:pt x="3505" y="1751"/>
                </a:cubicBezTo>
                <a:lnTo>
                  <a:pt x="0" y="1751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4" name="Google Shape;1904;p75"/>
          <p:cNvSpPr/>
          <p:nvPr/>
        </p:nvSpPr>
        <p:spPr>
          <a:xfrm>
            <a:off x="510979" y="5087143"/>
            <a:ext cx="2634054" cy="1037554"/>
          </a:xfrm>
          <a:custGeom>
            <a:rect b="b" l="l" r="r" t="t"/>
            <a:pathLst>
              <a:path extrusionOk="0" h="1753" w="3506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5" y="1752"/>
                  <a:pt x="1752" y="1752"/>
                </a:cubicBezTo>
                <a:lnTo>
                  <a:pt x="1752" y="1752"/>
                </a:lnTo>
                <a:cubicBezTo>
                  <a:pt x="2720" y="1752"/>
                  <a:pt x="3505" y="968"/>
                  <a:pt x="3505" y="0"/>
                </a:cubicBezTo>
                <a:lnTo>
                  <a:pt x="0" y="0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5" name="Google Shape;1905;p75"/>
          <p:cNvSpPr/>
          <p:nvPr/>
        </p:nvSpPr>
        <p:spPr>
          <a:xfrm>
            <a:off x="3287873" y="1507409"/>
            <a:ext cx="2634053" cy="1034946"/>
          </a:xfrm>
          <a:custGeom>
            <a:rect b="b" l="l" r="r" t="t"/>
            <a:pathLst>
              <a:path extrusionOk="0" h="1752" w="3504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1" y="0"/>
                </a:cubicBezTo>
                <a:lnTo>
                  <a:pt x="1751" y="0"/>
                </a:lnTo>
                <a:cubicBezTo>
                  <a:pt x="2719" y="0"/>
                  <a:pt x="3503" y="784"/>
                  <a:pt x="3503" y="1751"/>
                </a:cubicBezTo>
                <a:lnTo>
                  <a:pt x="0" y="1751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6" name="Google Shape;1906;p75"/>
          <p:cNvSpPr/>
          <p:nvPr/>
        </p:nvSpPr>
        <p:spPr>
          <a:xfrm>
            <a:off x="3287874" y="5087143"/>
            <a:ext cx="2634053" cy="1037554"/>
          </a:xfrm>
          <a:custGeom>
            <a:rect b="b" l="l" r="r" t="t"/>
            <a:pathLst>
              <a:path extrusionOk="0" h="1753" w="3504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1" y="1752"/>
                </a:cubicBezTo>
                <a:lnTo>
                  <a:pt x="1751" y="1752"/>
                </a:lnTo>
                <a:cubicBezTo>
                  <a:pt x="2719" y="1752"/>
                  <a:pt x="3503" y="968"/>
                  <a:pt x="3503" y="0"/>
                </a:cubicBezTo>
                <a:lnTo>
                  <a:pt x="0" y="0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7" name="Google Shape;1907;p75"/>
          <p:cNvSpPr/>
          <p:nvPr/>
        </p:nvSpPr>
        <p:spPr>
          <a:xfrm>
            <a:off x="6098682" y="1507409"/>
            <a:ext cx="2634052" cy="1034946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8" name="Google Shape;1908;p75"/>
          <p:cNvSpPr/>
          <p:nvPr/>
        </p:nvSpPr>
        <p:spPr>
          <a:xfrm>
            <a:off x="6098683" y="5087143"/>
            <a:ext cx="2634051" cy="1037554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9" name="Google Shape;1909;p75"/>
          <p:cNvSpPr txBox="1"/>
          <p:nvPr/>
        </p:nvSpPr>
        <p:spPr>
          <a:xfrm>
            <a:off x="577973" y="1845917"/>
            <a:ext cx="2544497" cy="907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Definir 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objetivo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0" name="Google Shape;1910;p75"/>
          <p:cNvSpPr txBox="1"/>
          <p:nvPr/>
        </p:nvSpPr>
        <p:spPr>
          <a:xfrm>
            <a:off x="3444926" y="1845917"/>
            <a:ext cx="2282148" cy="907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Asignar 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responsabilidad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1" name="Google Shape;1911;p75"/>
          <p:cNvSpPr txBox="1"/>
          <p:nvPr/>
        </p:nvSpPr>
        <p:spPr>
          <a:xfrm>
            <a:off x="6231535" y="1845917"/>
            <a:ext cx="24273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Cree entre 3 y 5 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acciones sencillas</a:t>
            </a:r>
            <a:endParaRPr/>
          </a:p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2" name="Google Shape;1912;p75"/>
          <p:cNvSpPr txBox="1"/>
          <p:nvPr/>
        </p:nvSpPr>
        <p:spPr>
          <a:xfrm>
            <a:off x="417540" y="343017"/>
            <a:ext cx="6156367" cy="1029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un plan de acción de 4 pasos </a:t>
            </a:r>
            <a:endParaRPr sz="30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13" name="Google Shape;1913;p75"/>
          <p:cNvCxnSpPr/>
          <p:nvPr/>
        </p:nvCxnSpPr>
        <p:spPr>
          <a:xfrm>
            <a:off x="0" y="995701"/>
            <a:ext cx="6573907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914" name="Google Shape;1914;p75"/>
          <p:cNvSpPr/>
          <p:nvPr/>
        </p:nvSpPr>
        <p:spPr>
          <a:xfrm>
            <a:off x="510975" y="2656200"/>
            <a:ext cx="2728500" cy="20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00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«Reducir el desperdicio de alimentos en un 20 %».</a:t>
            </a:r>
            <a:endParaRPr sz="1700"/>
          </a:p>
          <a:p>
            <a:pPr indent="-17365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«Introducir el check-in y los pedidos digitales para el 80 % de los huéspedes».</a:t>
            </a:r>
            <a:endParaRPr sz="1700"/>
          </a:p>
          <a:p>
            <a:pPr indent="-17365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«Reducir el consumo de energía en las habitaciones en un 10 %».</a:t>
            </a:r>
            <a:endParaRPr sz="1700"/>
          </a:p>
          <a:p>
            <a:pPr indent="-657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5" name="Google Shape;1915;p75"/>
          <p:cNvSpPr/>
          <p:nvPr/>
        </p:nvSpPr>
        <p:spPr>
          <a:xfrm>
            <a:off x="6051226" y="2566212"/>
            <a:ext cx="2728500" cy="22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73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Forme al personal en el control de las raciones</a:t>
            </a:r>
            <a:endParaRPr sz="1600"/>
          </a:p>
          <a:p>
            <a:pPr indent="-1673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registros digitales de residuos</a:t>
            </a:r>
            <a:endParaRPr sz="1600"/>
          </a:p>
          <a:p>
            <a:pPr indent="-1673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Instale enchufes inteligentes</a:t>
            </a:r>
            <a:endParaRPr sz="1600"/>
          </a:p>
          <a:p>
            <a:pPr indent="-1673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una hoja de inventario digital</a:t>
            </a:r>
            <a:endParaRPr sz="1600"/>
          </a:p>
          <a:p>
            <a:pPr indent="-1673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Introduzca sesiones de formación digital de 2 minutos</a:t>
            </a:r>
            <a:endParaRPr sz="1600"/>
          </a:p>
          <a:p>
            <a:pPr indent="-657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6" name="Google Shape;1916;p75"/>
          <p:cNvSpPr/>
          <p:nvPr/>
        </p:nvSpPr>
        <p:spPr>
          <a:xfrm>
            <a:off x="3385471" y="2656200"/>
            <a:ext cx="2493278" cy="20415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800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¿Quién se encarga de esto? (cocina, recepción, limpieza, gerente)</a:t>
            </a:r>
            <a:endParaRPr/>
          </a:p>
          <a:p>
            <a:pPr indent="-1800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¿Quién colabora?</a:t>
            </a:r>
            <a:endParaRPr/>
          </a:p>
          <a:p>
            <a:pPr indent="-1800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¿Quién supervisa el éxito?</a:t>
            </a:r>
            <a:endParaRPr/>
          </a:p>
          <a:p>
            <a:pPr indent="-657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7" name="Google Shape;1917;p75"/>
          <p:cNvSpPr/>
          <p:nvPr/>
        </p:nvSpPr>
        <p:spPr>
          <a:xfrm>
            <a:off x="8960267" y="2490329"/>
            <a:ext cx="2495883" cy="2888291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06677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8" name="Google Shape;1918;p75"/>
          <p:cNvSpPr/>
          <p:nvPr/>
        </p:nvSpPr>
        <p:spPr>
          <a:xfrm>
            <a:off x="8889878" y="1507409"/>
            <a:ext cx="2634052" cy="1034946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9" name="Google Shape;1919;p75"/>
          <p:cNvSpPr/>
          <p:nvPr/>
        </p:nvSpPr>
        <p:spPr>
          <a:xfrm>
            <a:off x="8889879" y="5087143"/>
            <a:ext cx="2634051" cy="1037554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0" name="Google Shape;1920;p75"/>
          <p:cNvSpPr txBox="1"/>
          <p:nvPr/>
        </p:nvSpPr>
        <p:spPr>
          <a:xfrm>
            <a:off x="9022731" y="1845917"/>
            <a:ext cx="24273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Mida algo pequeño</a:t>
            </a:r>
            <a:endParaRPr/>
          </a:p>
        </p:txBody>
      </p:sp>
      <p:sp>
        <p:nvSpPr>
          <p:cNvPr id="1921" name="Google Shape;1921;p75"/>
          <p:cNvSpPr/>
          <p:nvPr/>
        </p:nvSpPr>
        <p:spPr>
          <a:xfrm>
            <a:off x="9017952" y="2625712"/>
            <a:ext cx="2493278" cy="22852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365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kWh por habitación</a:t>
            </a:r>
            <a:endParaRPr sz="1700"/>
          </a:p>
          <a:p>
            <a:pPr indent="-17365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kg de residuos alimentarios al día</a:t>
            </a:r>
            <a:endParaRPr sz="1700"/>
          </a:p>
          <a:p>
            <a:pPr indent="-17365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Número de registros digitales</a:t>
            </a:r>
            <a:endParaRPr sz="1700"/>
          </a:p>
          <a:p>
            <a:pPr indent="-17365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comentarios del personal</a:t>
            </a:r>
            <a:endParaRPr sz="1700"/>
          </a:p>
          <a:p>
            <a:pPr indent="-17365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Número de comentarios de los huéspedes</a:t>
            </a:r>
            <a:endParaRPr sz="1700"/>
          </a:p>
          <a:p>
            <a:pPr indent="-65700" lvl="0" marL="1800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22" name="Google Shape;1922;p75"/>
          <p:cNvGrpSpPr/>
          <p:nvPr/>
        </p:nvGrpSpPr>
        <p:grpSpPr>
          <a:xfrm>
            <a:off x="4281802" y="5162407"/>
            <a:ext cx="700616" cy="708839"/>
            <a:chOff x="7190753" y="5365577"/>
            <a:chExt cx="745522" cy="754272"/>
          </a:xfrm>
        </p:grpSpPr>
        <p:sp>
          <p:nvSpPr>
            <p:cNvPr id="1923" name="Google Shape;1923;p75"/>
            <p:cNvSpPr/>
            <p:nvPr/>
          </p:nvSpPr>
          <p:spPr>
            <a:xfrm>
              <a:off x="7304327" y="6055729"/>
              <a:ext cx="49268" cy="63218"/>
            </a:xfrm>
            <a:custGeom>
              <a:rect b="b" l="l" r="r" t="t"/>
              <a:pathLst>
                <a:path extrusionOk="0" h="63218" w="49268">
                  <a:moveTo>
                    <a:pt x="46314" y="38828"/>
                  </a:moveTo>
                  <a:lnTo>
                    <a:pt x="24634" y="6309"/>
                  </a:lnTo>
                  <a:cubicBezTo>
                    <a:pt x="19214" y="-14"/>
                    <a:pt x="11084" y="-2725"/>
                    <a:pt x="5664" y="3599"/>
                  </a:cubicBezTo>
                  <a:cubicBezTo>
                    <a:pt x="244" y="9922"/>
                    <a:pt x="-2466" y="18052"/>
                    <a:pt x="2955" y="24375"/>
                  </a:cubicBezTo>
                  <a:lnTo>
                    <a:pt x="24634" y="56894"/>
                  </a:lnTo>
                  <a:cubicBezTo>
                    <a:pt x="27344" y="59605"/>
                    <a:pt x="32764" y="63218"/>
                    <a:pt x="35474" y="63218"/>
                  </a:cubicBezTo>
                  <a:cubicBezTo>
                    <a:pt x="38184" y="63218"/>
                    <a:pt x="40894" y="63218"/>
                    <a:pt x="43604" y="60508"/>
                  </a:cubicBezTo>
                  <a:cubicBezTo>
                    <a:pt x="49024" y="53282"/>
                    <a:pt x="51734" y="44249"/>
                    <a:pt x="46314" y="388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75"/>
            <p:cNvSpPr/>
            <p:nvPr/>
          </p:nvSpPr>
          <p:spPr>
            <a:xfrm>
              <a:off x="7190753" y="5591308"/>
              <a:ext cx="332214" cy="524928"/>
            </a:xfrm>
            <a:custGeom>
              <a:rect b="b" l="l" r="r" t="t"/>
              <a:pathLst>
                <a:path extrusionOk="0" h="524928" w="332214">
                  <a:moveTo>
                    <a:pt x="331519" y="506862"/>
                  </a:moveTo>
                  <a:lnTo>
                    <a:pt x="308032" y="392141"/>
                  </a:lnTo>
                  <a:cubicBezTo>
                    <a:pt x="296289" y="337942"/>
                    <a:pt x="264673" y="289162"/>
                    <a:pt x="214990" y="257546"/>
                  </a:cubicBezTo>
                  <a:lnTo>
                    <a:pt x="162598" y="223219"/>
                  </a:lnTo>
                  <a:cubicBezTo>
                    <a:pt x="141822" y="208766"/>
                    <a:pt x="112915" y="211477"/>
                    <a:pt x="95752" y="228640"/>
                  </a:cubicBezTo>
                  <a:lnTo>
                    <a:pt x="95752" y="49782"/>
                  </a:lnTo>
                  <a:cubicBezTo>
                    <a:pt x="95752" y="27199"/>
                    <a:pt x="78589" y="6422"/>
                    <a:pt x="57813" y="1002"/>
                  </a:cubicBezTo>
                  <a:cubicBezTo>
                    <a:pt x="43359" y="-1707"/>
                    <a:pt x="28906" y="1002"/>
                    <a:pt x="17163" y="10035"/>
                  </a:cubicBezTo>
                  <a:cubicBezTo>
                    <a:pt x="5420" y="19069"/>
                    <a:pt x="0" y="32619"/>
                    <a:pt x="0" y="47071"/>
                  </a:cubicBezTo>
                  <a:lnTo>
                    <a:pt x="0" y="273806"/>
                  </a:lnTo>
                  <a:cubicBezTo>
                    <a:pt x="0" y="302712"/>
                    <a:pt x="9033" y="331618"/>
                    <a:pt x="26197" y="356911"/>
                  </a:cubicBezTo>
                  <a:lnTo>
                    <a:pt x="52393" y="393947"/>
                  </a:lnTo>
                  <a:cubicBezTo>
                    <a:pt x="55102" y="396658"/>
                    <a:pt x="61426" y="399367"/>
                    <a:pt x="64136" y="399367"/>
                  </a:cubicBezTo>
                  <a:cubicBezTo>
                    <a:pt x="66846" y="399367"/>
                    <a:pt x="69556" y="399367"/>
                    <a:pt x="73169" y="396658"/>
                  </a:cubicBezTo>
                  <a:cubicBezTo>
                    <a:pt x="78589" y="391238"/>
                    <a:pt x="82202" y="382205"/>
                    <a:pt x="75879" y="376784"/>
                  </a:cubicBezTo>
                  <a:lnTo>
                    <a:pt x="49683" y="339748"/>
                  </a:lnTo>
                  <a:cubicBezTo>
                    <a:pt x="35230" y="319875"/>
                    <a:pt x="28906" y="296389"/>
                    <a:pt x="28906" y="273806"/>
                  </a:cubicBezTo>
                  <a:lnTo>
                    <a:pt x="28906" y="47071"/>
                  </a:lnTo>
                  <a:cubicBezTo>
                    <a:pt x="28906" y="41652"/>
                    <a:pt x="31616" y="35329"/>
                    <a:pt x="37940" y="32619"/>
                  </a:cubicBezTo>
                  <a:cubicBezTo>
                    <a:pt x="43359" y="29909"/>
                    <a:pt x="49683" y="27199"/>
                    <a:pt x="55102" y="29909"/>
                  </a:cubicBezTo>
                  <a:cubicBezTo>
                    <a:pt x="64136" y="32619"/>
                    <a:pt x="69556" y="38942"/>
                    <a:pt x="69556" y="49782"/>
                  </a:cubicBezTo>
                  <a:lnTo>
                    <a:pt x="69556" y="230446"/>
                  </a:lnTo>
                  <a:cubicBezTo>
                    <a:pt x="69556" y="256643"/>
                    <a:pt x="78589" y="279226"/>
                    <a:pt x="95752" y="299098"/>
                  </a:cubicBezTo>
                  <a:lnTo>
                    <a:pt x="98462" y="301809"/>
                  </a:lnTo>
                  <a:cubicBezTo>
                    <a:pt x="107495" y="313551"/>
                    <a:pt x="119239" y="324392"/>
                    <a:pt x="130079" y="336134"/>
                  </a:cubicBezTo>
                  <a:lnTo>
                    <a:pt x="144531" y="353298"/>
                  </a:lnTo>
                  <a:cubicBezTo>
                    <a:pt x="158984" y="367751"/>
                    <a:pt x="168018" y="375881"/>
                    <a:pt x="168018" y="375881"/>
                  </a:cubicBezTo>
                  <a:cubicBezTo>
                    <a:pt x="173438" y="381300"/>
                    <a:pt x="182471" y="381300"/>
                    <a:pt x="188794" y="375881"/>
                  </a:cubicBezTo>
                  <a:cubicBezTo>
                    <a:pt x="194214" y="370461"/>
                    <a:pt x="194214" y="361428"/>
                    <a:pt x="188794" y="356008"/>
                  </a:cubicBezTo>
                  <a:cubicBezTo>
                    <a:pt x="188794" y="356008"/>
                    <a:pt x="171631" y="338845"/>
                    <a:pt x="150855" y="315359"/>
                  </a:cubicBezTo>
                  <a:lnTo>
                    <a:pt x="115625" y="281032"/>
                  </a:lnTo>
                  <a:cubicBezTo>
                    <a:pt x="106592" y="271999"/>
                    <a:pt x="106592" y="258449"/>
                    <a:pt x="115625" y="249416"/>
                  </a:cubicBezTo>
                  <a:cubicBezTo>
                    <a:pt x="124658" y="240382"/>
                    <a:pt x="136401" y="240382"/>
                    <a:pt x="144531" y="246706"/>
                  </a:cubicBezTo>
                  <a:lnTo>
                    <a:pt x="196924" y="281032"/>
                  </a:lnTo>
                  <a:cubicBezTo>
                    <a:pt x="237573" y="309939"/>
                    <a:pt x="266480" y="349684"/>
                    <a:pt x="278223" y="398464"/>
                  </a:cubicBezTo>
                  <a:lnTo>
                    <a:pt x="301710" y="513186"/>
                  </a:lnTo>
                  <a:cubicBezTo>
                    <a:pt x="304419" y="518606"/>
                    <a:pt x="310743" y="524929"/>
                    <a:pt x="316163" y="524929"/>
                  </a:cubicBezTo>
                  <a:lnTo>
                    <a:pt x="318872" y="524929"/>
                  </a:lnTo>
                  <a:cubicBezTo>
                    <a:pt x="328809" y="521315"/>
                    <a:pt x="334229" y="512282"/>
                    <a:pt x="331519" y="5068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5" name="Google Shape;1925;p75"/>
            <p:cNvSpPr/>
            <p:nvPr/>
          </p:nvSpPr>
          <p:spPr>
            <a:xfrm>
              <a:off x="7272067" y="6011466"/>
              <a:ext cx="31338" cy="31602"/>
            </a:xfrm>
            <a:custGeom>
              <a:rect b="b" l="l" r="r" t="t"/>
              <a:pathLst>
                <a:path extrusionOk="0" h="31602" w="31338">
                  <a:moveTo>
                    <a:pt x="27988" y="6309"/>
                  </a:moveTo>
                  <a:lnTo>
                    <a:pt x="27988" y="6309"/>
                  </a:lnTo>
                  <a:cubicBezTo>
                    <a:pt x="21666" y="-14"/>
                    <a:pt x="12632" y="-2725"/>
                    <a:pt x="6309" y="3599"/>
                  </a:cubicBezTo>
                  <a:cubicBezTo>
                    <a:pt x="-14" y="9922"/>
                    <a:pt x="-2724" y="18955"/>
                    <a:pt x="3599" y="25279"/>
                  </a:cubicBezTo>
                  <a:cubicBezTo>
                    <a:pt x="6309" y="27989"/>
                    <a:pt x="12632" y="31602"/>
                    <a:pt x="16245" y="31602"/>
                  </a:cubicBezTo>
                  <a:cubicBezTo>
                    <a:pt x="18955" y="31602"/>
                    <a:pt x="22569" y="31602"/>
                    <a:pt x="25278" y="28892"/>
                  </a:cubicBezTo>
                  <a:cubicBezTo>
                    <a:pt x="30699" y="22569"/>
                    <a:pt x="34312" y="12633"/>
                    <a:pt x="27988" y="63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6" name="Google Shape;1926;p75"/>
            <p:cNvSpPr/>
            <p:nvPr/>
          </p:nvSpPr>
          <p:spPr>
            <a:xfrm>
              <a:off x="7610098" y="5598136"/>
              <a:ext cx="326177" cy="521713"/>
            </a:xfrm>
            <a:custGeom>
              <a:rect b="b" l="l" r="r" t="t"/>
              <a:pathLst>
                <a:path extrusionOk="0" h="521713" w="326177">
                  <a:moveTo>
                    <a:pt x="308732" y="9531"/>
                  </a:moveTo>
                  <a:cubicBezTo>
                    <a:pt x="296989" y="1401"/>
                    <a:pt x="283439" y="-2213"/>
                    <a:pt x="268987" y="1401"/>
                  </a:cubicBezTo>
                  <a:cubicBezTo>
                    <a:pt x="246404" y="6820"/>
                    <a:pt x="231950" y="26693"/>
                    <a:pt x="231950" y="50180"/>
                  </a:cubicBezTo>
                  <a:lnTo>
                    <a:pt x="231950" y="227231"/>
                  </a:lnTo>
                  <a:cubicBezTo>
                    <a:pt x="214787" y="210068"/>
                    <a:pt x="186784" y="207357"/>
                    <a:pt x="166008" y="221811"/>
                  </a:cubicBezTo>
                  <a:lnTo>
                    <a:pt x="114518" y="256137"/>
                  </a:lnTo>
                  <a:cubicBezTo>
                    <a:pt x="69352" y="287753"/>
                    <a:pt x="35026" y="335630"/>
                    <a:pt x="23283" y="390732"/>
                  </a:cubicBezTo>
                  <a:lnTo>
                    <a:pt x="700" y="504550"/>
                  </a:lnTo>
                  <a:cubicBezTo>
                    <a:pt x="-2010" y="512680"/>
                    <a:pt x="3410" y="519003"/>
                    <a:pt x="12443" y="521714"/>
                  </a:cubicBezTo>
                  <a:lnTo>
                    <a:pt x="15153" y="521714"/>
                  </a:lnTo>
                  <a:cubicBezTo>
                    <a:pt x="20573" y="521714"/>
                    <a:pt x="26897" y="516294"/>
                    <a:pt x="29606" y="509970"/>
                  </a:cubicBezTo>
                  <a:lnTo>
                    <a:pt x="52189" y="396152"/>
                  </a:lnTo>
                  <a:cubicBezTo>
                    <a:pt x="63932" y="347372"/>
                    <a:pt x="89225" y="307627"/>
                    <a:pt x="131682" y="278720"/>
                  </a:cubicBezTo>
                  <a:lnTo>
                    <a:pt x="183171" y="244394"/>
                  </a:lnTo>
                  <a:cubicBezTo>
                    <a:pt x="191301" y="238974"/>
                    <a:pt x="205754" y="238974"/>
                    <a:pt x="212077" y="247104"/>
                  </a:cubicBezTo>
                  <a:cubicBezTo>
                    <a:pt x="220207" y="255234"/>
                    <a:pt x="220207" y="269687"/>
                    <a:pt x="212077" y="278720"/>
                  </a:cubicBezTo>
                  <a:lnTo>
                    <a:pt x="140715" y="352793"/>
                  </a:lnTo>
                  <a:cubicBezTo>
                    <a:pt x="135295" y="358213"/>
                    <a:pt x="135295" y="367246"/>
                    <a:pt x="140715" y="372666"/>
                  </a:cubicBezTo>
                  <a:cubicBezTo>
                    <a:pt x="146135" y="378085"/>
                    <a:pt x="155168" y="378085"/>
                    <a:pt x="160588" y="372666"/>
                  </a:cubicBezTo>
                  <a:cubicBezTo>
                    <a:pt x="160588" y="372666"/>
                    <a:pt x="220207" y="309433"/>
                    <a:pt x="229240" y="298594"/>
                  </a:cubicBezTo>
                  <a:lnTo>
                    <a:pt x="231950" y="295883"/>
                  </a:lnTo>
                  <a:cubicBezTo>
                    <a:pt x="249113" y="276011"/>
                    <a:pt x="257243" y="253428"/>
                    <a:pt x="257243" y="227231"/>
                  </a:cubicBezTo>
                  <a:lnTo>
                    <a:pt x="257243" y="47470"/>
                  </a:lnTo>
                  <a:cubicBezTo>
                    <a:pt x="257243" y="39340"/>
                    <a:pt x="262663" y="30307"/>
                    <a:pt x="271696" y="27597"/>
                  </a:cubicBezTo>
                  <a:cubicBezTo>
                    <a:pt x="277116" y="27597"/>
                    <a:pt x="283439" y="27597"/>
                    <a:pt x="288860" y="30307"/>
                  </a:cubicBezTo>
                  <a:cubicBezTo>
                    <a:pt x="294279" y="33017"/>
                    <a:pt x="296989" y="38437"/>
                    <a:pt x="296989" y="44759"/>
                  </a:cubicBezTo>
                  <a:lnTo>
                    <a:pt x="296989" y="270590"/>
                  </a:lnTo>
                  <a:cubicBezTo>
                    <a:pt x="296989" y="293173"/>
                    <a:pt x="288860" y="316660"/>
                    <a:pt x="277116" y="336533"/>
                  </a:cubicBezTo>
                  <a:lnTo>
                    <a:pt x="166008" y="491001"/>
                  </a:lnTo>
                  <a:cubicBezTo>
                    <a:pt x="160588" y="496420"/>
                    <a:pt x="163298" y="505453"/>
                    <a:pt x="168718" y="510874"/>
                  </a:cubicBezTo>
                  <a:cubicBezTo>
                    <a:pt x="171428" y="513584"/>
                    <a:pt x="174138" y="513584"/>
                    <a:pt x="176848" y="513584"/>
                  </a:cubicBezTo>
                  <a:cubicBezTo>
                    <a:pt x="182267" y="513584"/>
                    <a:pt x="184978" y="510874"/>
                    <a:pt x="188591" y="508164"/>
                  </a:cubicBezTo>
                  <a:lnTo>
                    <a:pt x="299699" y="353696"/>
                  </a:lnTo>
                  <a:cubicBezTo>
                    <a:pt x="316862" y="331113"/>
                    <a:pt x="324993" y="302206"/>
                    <a:pt x="324993" y="270590"/>
                  </a:cubicBezTo>
                  <a:lnTo>
                    <a:pt x="324993" y="44759"/>
                  </a:lnTo>
                  <a:cubicBezTo>
                    <a:pt x="329509" y="32114"/>
                    <a:pt x="320476" y="17660"/>
                    <a:pt x="308732" y="95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7" name="Google Shape;1927;p75"/>
            <p:cNvSpPr/>
            <p:nvPr/>
          </p:nvSpPr>
          <p:spPr>
            <a:xfrm>
              <a:off x="7328058" y="5441456"/>
              <a:ext cx="477856" cy="383008"/>
            </a:xfrm>
            <a:custGeom>
              <a:rect b="b" l="l" r="r" t="t"/>
              <a:pathLst>
                <a:path extrusionOk="0" h="383008" w="477856">
                  <a:moveTo>
                    <a:pt x="448047" y="284546"/>
                  </a:moveTo>
                  <a:lnTo>
                    <a:pt x="387525" y="284546"/>
                  </a:lnTo>
                  <a:cubicBezTo>
                    <a:pt x="375782" y="259253"/>
                    <a:pt x="353198" y="238477"/>
                    <a:pt x="324292" y="233056"/>
                  </a:cubicBezTo>
                  <a:lnTo>
                    <a:pt x="315259" y="230347"/>
                  </a:lnTo>
                  <a:lnTo>
                    <a:pt x="337842" y="224927"/>
                  </a:lnTo>
                  <a:cubicBezTo>
                    <a:pt x="340552" y="224927"/>
                    <a:pt x="340552" y="224927"/>
                    <a:pt x="343262" y="222217"/>
                  </a:cubicBezTo>
                  <a:cubicBezTo>
                    <a:pt x="348682" y="219506"/>
                    <a:pt x="348682" y="214087"/>
                    <a:pt x="348682" y="210473"/>
                  </a:cubicBezTo>
                  <a:lnTo>
                    <a:pt x="348682" y="205054"/>
                  </a:lnTo>
                  <a:cubicBezTo>
                    <a:pt x="351392" y="205054"/>
                    <a:pt x="354102" y="205054"/>
                    <a:pt x="357715" y="205054"/>
                  </a:cubicBezTo>
                  <a:cubicBezTo>
                    <a:pt x="361329" y="205054"/>
                    <a:pt x="363135" y="205054"/>
                    <a:pt x="366748" y="205054"/>
                  </a:cubicBezTo>
                  <a:lnTo>
                    <a:pt x="366748" y="210473"/>
                  </a:lnTo>
                  <a:cubicBezTo>
                    <a:pt x="366748" y="215894"/>
                    <a:pt x="372169" y="222217"/>
                    <a:pt x="378491" y="224927"/>
                  </a:cubicBezTo>
                  <a:lnTo>
                    <a:pt x="415528" y="233056"/>
                  </a:lnTo>
                  <a:cubicBezTo>
                    <a:pt x="432691" y="235767"/>
                    <a:pt x="447144" y="252930"/>
                    <a:pt x="447144" y="270093"/>
                  </a:cubicBezTo>
                  <a:lnTo>
                    <a:pt x="447144" y="284546"/>
                  </a:lnTo>
                  <a:close/>
                  <a:moveTo>
                    <a:pt x="284546" y="207764"/>
                  </a:moveTo>
                  <a:lnTo>
                    <a:pt x="284546" y="207764"/>
                  </a:lnTo>
                  <a:cubicBezTo>
                    <a:pt x="296289" y="199634"/>
                    <a:pt x="304419" y="190601"/>
                    <a:pt x="310742" y="182471"/>
                  </a:cubicBezTo>
                  <a:cubicBezTo>
                    <a:pt x="313453" y="187890"/>
                    <a:pt x="319775" y="190601"/>
                    <a:pt x="322486" y="194214"/>
                  </a:cubicBezTo>
                  <a:lnTo>
                    <a:pt x="322486" y="199634"/>
                  </a:lnTo>
                  <a:lnTo>
                    <a:pt x="296289" y="205054"/>
                  </a:lnTo>
                  <a:cubicBezTo>
                    <a:pt x="293579" y="205054"/>
                    <a:pt x="287256" y="207764"/>
                    <a:pt x="284546" y="207764"/>
                  </a:cubicBezTo>
                  <a:close/>
                  <a:moveTo>
                    <a:pt x="238477" y="193311"/>
                  </a:moveTo>
                  <a:cubicBezTo>
                    <a:pt x="206860" y="193311"/>
                    <a:pt x="180664" y="168018"/>
                    <a:pt x="180664" y="136401"/>
                  </a:cubicBezTo>
                  <a:lnTo>
                    <a:pt x="180664" y="121948"/>
                  </a:lnTo>
                  <a:lnTo>
                    <a:pt x="200537" y="121948"/>
                  </a:lnTo>
                  <a:cubicBezTo>
                    <a:pt x="223121" y="121948"/>
                    <a:pt x="246607" y="113818"/>
                    <a:pt x="263770" y="99365"/>
                  </a:cubicBezTo>
                  <a:lnTo>
                    <a:pt x="295386" y="116529"/>
                  </a:lnTo>
                  <a:lnTo>
                    <a:pt x="295386" y="139112"/>
                  </a:lnTo>
                  <a:cubicBezTo>
                    <a:pt x="293579" y="168018"/>
                    <a:pt x="270093" y="193311"/>
                    <a:pt x="238477" y="193311"/>
                  </a:cubicBezTo>
                  <a:close/>
                  <a:moveTo>
                    <a:pt x="255640" y="230347"/>
                  </a:moveTo>
                  <a:lnTo>
                    <a:pt x="238477" y="270093"/>
                  </a:lnTo>
                  <a:lnTo>
                    <a:pt x="221314" y="230347"/>
                  </a:lnTo>
                  <a:lnTo>
                    <a:pt x="221314" y="218603"/>
                  </a:lnTo>
                  <a:cubicBezTo>
                    <a:pt x="226733" y="218603"/>
                    <a:pt x="233057" y="221314"/>
                    <a:pt x="238477" y="221314"/>
                  </a:cubicBezTo>
                  <a:cubicBezTo>
                    <a:pt x="243897" y="221314"/>
                    <a:pt x="250220" y="221314"/>
                    <a:pt x="255640" y="218603"/>
                  </a:cubicBezTo>
                  <a:lnTo>
                    <a:pt x="255640" y="230347"/>
                  </a:lnTo>
                  <a:close/>
                  <a:moveTo>
                    <a:pt x="193310" y="207764"/>
                  </a:moveTo>
                  <a:cubicBezTo>
                    <a:pt x="190601" y="205054"/>
                    <a:pt x="184277" y="205054"/>
                    <a:pt x="181567" y="205054"/>
                  </a:cubicBezTo>
                  <a:lnTo>
                    <a:pt x="155371" y="199634"/>
                  </a:lnTo>
                  <a:lnTo>
                    <a:pt x="155371" y="194214"/>
                  </a:lnTo>
                  <a:cubicBezTo>
                    <a:pt x="160791" y="191504"/>
                    <a:pt x="164405" y="186084"/>
                    <a:pt x="167114" y="182471"/>
                  </a:cubicBezTo>
                  <a:cubicBezTo>
                    <a:pt x="172534" y="193311"/>
                    <a:pt x="181567" y="202344"/>
                    <a:pt x="193310" y="207764"/>
                  </a:cubicBezTo>
                  <a:close/>
                  <a:moveTo>
                    <a:pt x="149951" y="230347"/>
                  </a:moveTo>
                  <a:cubicBezTo>
                    <a:pt x="121045" y="235767"/>
                    <a:pt x="98462" y="255639"/>
                    <a:pt x="86719" y="281836"/>
                  </a:cubicBezTo>
                  <a:lnTo>
                    <a:pt x="26196" y="281836"/>
                  </a:lnTo>
                  <a:lnTo>
                    <a:pt x="26196" y="270093"/>
                  </a:lnTo>
                  <a:cubicBezTo>
                    <a:pt x="26196" y="252930"/>
                    <a:pt x="37940" y="235767"/>
                    <a:pt x="57812" y="233056"/>
                  </a:cubicBezTo>
                  <a:lnTo>
                    <a:pt x="94849" y="224927"/>
                  </a:lnTo>
                  <a:cubicBezTo>
                    <a:pt x="100268" y="222217"/>
                    <a:pt x="106592" y="216797"/>
                    <a:pt x="106592" y="210473"/>
                  </a:cubicBezTo>
                  <a:lnTo>
                    <a:pt x="106592" y="205054"/>
                  </a:lnTo>
                  <a:cubicBezTo>
                    <a:pt x="109302" y="205054"/>
                    <a:pt x="112012" y="205054"/>
                    <a:pt x="115625" y="205054"/>
                  </a:cubicBezTo>
                  <a:cubicBezTo>
                    <a:pt x="118335" y="205054"/>
                    <a:pt x="121045" y="205054"/>
                    <a:pt x="124658" y="205054"/>
                  </a:cubicBezTo>
                  <a:lnTo>
                    <a:pt x="124658" y="207764"/>
                  </a:lnTo>
                  <a:cubicBezTo>
                    <a:pt x="124658" y="213184"/>
                    <a:pt x="127368" y="215894"/>
                    <a:pt x="130078" y="219506"/>
                  </a:cubicBezTo>
                  <a:cubicBezTo>
                    <a:pt x="132788" y="219506"/>
                    <a:pt x="132788" y="222217"/>
                    <a:pt x="135498" y="222217"/>
                  </a:cubicBezTo>
                  <a:lnTo>
                    <a:pt x="158081" y="227637"/>
                  </a:lnTo>
                  <a:lnTo>
                    <a:pt x="149951" y="230347"/>
                  </a:lnTo>
                  <a:close/>
                  <a:moveTo>
                    <a:pt x="81299" y="133691"/>
                  </a:moveTo>
                  <a:lnTo>
                    <a:pt x="101172" y="133691"/>
                  </a:lnTo>
                  <a:cubicBezTo>
                    <a:pt x="118335" y="133691"/>
                    <a:pt x="135498" y="130982"/>
                    <a:pt x="152661" y="121948"/>
                  </a:cubicBezTo>
                  <a:lnTo>
                    <a:pt x="152661" y="139112"/>
                  </a:lnTo>
                  <a:cubicBezTo>
                    <a:pt x="152661" y="158984"/>
                    <a:pt x="135498" y="176148"/>
                    <a:pt x="115625" y="176148"/>
                  </a:cubicBezTo>
                  <a:cubicBezTo>
                    <a:pt x="95752" y="176148"/>
                    <a:pt x="78589" y="158984"/>
                    <a:pt x="78589" y="139112"/>
                  </a:cubicBezTo>
                  <a:lnTo>
                    <a:pt x="78589" y="133691"/>
                  </a:lnTo>
                  <a:lnTo>
                    <a:pt x="81299" y="133691"/>
                  </a:lnTo>
                  <a:close/>
                  <a:moveTo>
                    <a:pt x="115625" y="70458"/>
                  </a:moveTo>
                  <a:cubicBezTo>
                    <a:pt x="130078" y="70458"/>
                    <a:pt x="144531" y="78589"/>
                    <a:pt x="149951" y="93041"/>
                  </a:cubicBezTo>
                  <a:cubicBezTo>
                    <a:pt x="135498" y="101172"/>
                    <a:pt x="118335" y="104785"/>
                    <a:pt x="101172" y="104785"/>
                  </a:cubicBezTo>
                  <a:lnTo>
                    <a:pt x="81299" y="104785"/>
                  </a:lnTo>
                  <a:cubicBezTo>
                    <a:pt x="81299" y="84912"/>
                    <a:pt x="98462" y="70458"/>
                    <a:pt x="115625" y="70458"/>
                  </a:cubicBezTo>
                  <a:close/>
                  <a:moveTo>
                    <a:pt x="181567" y="87622"/>
                  </a:moveTo>
                  <a:lnTo>
                    <a:pt x="181567" y="87622"/>
                  </a:lnTo>
                  <a:cubicBezTo>
                    <a:pt x="181567" y="56005"/>
                    <a:pt x="207764" y="30713"/>
                    <a:pt x="239380" y="30713"/>
                  </a:cubicBezTo>
                  <a:cubicBezTo>
                    <a:pt x="268287" y="30713"/>
                    <a:pt x="290870" y="50586"/>
                    <a:pt x="293579" y="79492"/>
                  </a:cubicBezTo>
                  <a:lnTo>
                    <a:pt x="267383" y="65039"/>
                  </a:lnTo>
                  <a:cubicBezTo>
                    <a:pt x="261963" y="62329"/>
                    <a:pt x="252930" y="62329"/>
                    <a:pt x="247510" y="67749"/>
                  </a:cubicBezTo>
                  <a:cubicBezTo>
                    <a:pt x="235767" y="82202"/>
                    <a:pt x="218604" y="90332"/>
                    <a:pt x="198731" y="90332"/>
                  </a:cubicBezTo>
                  <a:lnTo>
                    <a:pt x="181567" y="87622"/>
                  </a:lnTo>
                  <a:close/>
                  <a:moveTo>
                    <a:pt x="325196" y="139112"/>
                  </a:moveTo>
                  <a:cubicBezTo>
                    <a:pt x="325196" y="136401"/>
                    <a:pt x="325196" y="136401"/>
                    <a:pt x="325196" y="139112"/>
                  </a:cubicBezTo>
                  <a:lnTo>
                    <a:pt x="325196" y="124658"/>
                  </a:lnTo>
                  <a:cubicBezTo>
                    <a:pt x="342359" y="130079"/>
                    <a:pt x="359522" y="136401"/>
                    <a:pt x="376685" y="136401"/>
                  </a:cubicBezTo>
                  <a:lnTo>
                    <a:pt x="396558" y="136401"/>
                  </a:lnTo>
                  <a:lnTo>
                    <a:pt x="396558" y="141821"/>
                  </a:lnTo>
                  <a:cubicBezTo>
                    <a:pt x="396558" y="161695"/>
                    <a:pt x="379395" y="178857"/>
                    <a:pt x="359522" y="178857"/>
                  </a:cubicBezTo>
                  <a:cubicBezTo>
                    <a:pt x="339649" y="178857"/>
                    <a:pt x="325196" y="158984"/>
                    <a:pt x="325196" y="139112"/>
                  </a:cubicBezTo>
                  <a:close/>
                  <a:moveTo>
                    <a:pt x="359522" y="70458"/>
                  </a:moveTo>
                  <a:cubicBezTo>
                    <a:pt x="379395" y="70458"/>
                    <a:pt x="393848" y="84912"/>
                    <a:pt x="396558" y="104785"/>
                  </a:cubicBezTo>
                  <a:lnTo>
                    <a:pt x="376685" y="104785"/>
                  </a:lnTo>
                  <a:cubicBezTo>
                    <a:pt x="359522" y="104785"/>
                    <a:pt x="342359" y="102075"/>
                    <a:pt x="327906" y="93041"/>
                  </a:cubicBezTo>
                  <a:cubicBezTo>
                    <a:pt x="333325" y="79492"/>
                    <a:pt x="345069" y="70458"/>
                    <a:pt x="359522" y="70458"/>
                  </a:cubicBezTo>
                  <a:close/>
                  <a:moveTo>
                    <a:pt x="425464" y="205054"/>
                  </a:moveTo>
                  <a:lnTo>
                    <a:pt x="399268" y="199634"/>
                  </a:lnTo>
                  <a:lnTo>
                    <a:pt x="399268" y="194214"/>
                  </a:lnTo>
                  <a:cubicBezTo>
                    <a:pt x="416431" y="182471"/>
                    <a:pt x="428174" y="162598"/>
                    <a:pt x="428174" y="140015"/>
                  </a:cubicBezTo>
                  <a:lnTo>
                    <a:pt x="428174" y="105688"/>
                  </a:lnTo>
                  <a:cubicBezTo>
                    <a:pt x="428174" y="68652"/>
                    <a:pt x="399268" y="39746"/>
                    <a:pt x="362232" y="39746"/>
                  </a:cubicBezTo>
                  <a:cubicBezTo>
                    <a:pt x="345069" y="39746"/>
                    <a:pt x="330615" y="45166"/>
                    <a:pt x="318872" y="54199"/>
                  </a:cubicBezTo>
                  <a:cubicBezTo>
                    <a:pt x="307129" y="22583"/>
                    <a:pt x="275513" y="0"/>
                    <a:pt x="238477" y="0"/>
                  </a:cubicBezTo>
                  <a:cubicBezTo>
                    <a:pt x="204150" y="0"/>
                    <a:pt x="172534" y="22583"/>
                    <a:pt x="158081" y="54199"/>
                  </a:cubicBezTo>
                  <a:cubicBezTo>
                    <a:pt x="146338" y="46069"/>
                    <a:pt x="131885" y="37036"/>
                    <a:pt x="114722" y="37036"/>
                  </a:cubicBezTo>
                  <a:cubicBezTo>
                    <a:pt x="77685" y="37036"/>
                    <a:pt x="48779" y="65942"/>
                    <a:pt x="48779" y="102979"/>
                  </a:cubicBezTo>
                  <a:lnTo>
                    <a:pt x="48779" y="105688"/>
                  </a:lnTo>
                  <a:lnTo>
                    <a:pt x="48779" y="137304"/>
                  </a:lnTo>
                  <a:cubicBezTo>
                    <a:pt x="48779" y="159887"/>
                    <a:pt x="60523" y="179761"/>
                    <a:pt x="77685" y="191504"/>
                  </a:cubicBezTo>
                  <a:lnTo>
                    <a:pt x="77685" y="196923"/>
                  </a:lnTo>
                  <a:lnTo>
                    <a:pt x="51489" y="202344"/>
                  </a:lnTo>
                  <a:cubicBezTo>
                    <a:pt x="19873" y="210473"/>
                    <a:pt x="0" y="236670"/>
                    <a:pt x="0" y="268286"/>
                  </a:cubicBezTo>
                  <a:lnTo>
                    <a:pt x="0" y="297193"/>
                  </a:lnTo>
                  <a:cubicBezTo>
                    <a:pt x="0" y="305322"/>
                    <a:pt x="5420" y="311646"/>
                    <a:pt x="14453" y="311646"/>
                  </a:cubicBezTo>
                  <a:lnTo>
                    <a:pt x="80395" y="311646"/>
                  </a:lnTo>
                  <a:cubicBezTo>
                    <a:pt x="80395" y="314355"/>
                    <a:pt x="80395" y="314355"/>
                    <a:pt x="80395" y="317066"/>
                  </a:cubicBezTo>
                  <a:lnTo>
                    <a:pt x="80395" y="368555"/>
                  </a:lnTo>
                  <a:cubicBezTo>
                    <a:pt x="80395" y="376685"/>
                    <a:pt x="85816" y="383009"/>
                    <a:pt x="94849" y="383009"/>
                  </a:cubicBezTo>
                  <a:lnTo>
                    <a:pt x="184277" y="383009"/>
                  </a:lnTo>
                  <a:cubicBezTo>
                    <a:pt x="193310" y="383009"/>
                    <a:pt x="198731" y="377588"/>
                    <a:pt x="198731" y="368555"/>
                  </a:cubicBezTo>
                  <a:cubicBezTo>
                    <a:pt x="198731" y="360425"/>
                    <a:pt x="193310" y="354102"/>
                    <a:pt x="184277" y="354102"/>
                  </a:cubicBezTo>
                  <a:lnTo>
                    <a:pt x="169824" y="354102"/>
                  </a:lnTo>
                  <a:lnTo>
                    <a:pt x="169824" y="322485"/>
                  </a:lnTo>
                  <a:cubicBezTo>
                    <a:pt x="169824" y="314355"/>
                    <a:pt x="164405" y="308032"/>
                    <a:pt x="155371" y="308032"/>
                  </a:cubicBezTo>
                  <a:cubicBezTo>
                    <a:pt x="146338" y="308032"/>
                    <a:pt x="140918" y="313452"/>
                    <a:pt x="140918" y="322485"/>
                  </a:cubicBezTo>
                  <a:lnTo>
                    <a:pt x="140918" y="354102"/>
                  </a:lnTo>
                  <a:lnTo>
                    <a:pt x="112012" y="354102"/>
                  </a:lnTo>
                  <a:lnTo>
                    <a:pt x="112012" y="317066"/>
                  </a:lnTo>
                  <a:cubicBezTo>
                    <a:pt x="112012" y="288160"/>
                    <a:pt x="131885" y="265577"/>
                    <a:pt x="158081" y="257447"/>
                  </a:cubicBezTo>
                  <a:lnTo>
                    <a:pt x="197827" y="249317"/>
                  </a:lnTo>
                  <a:lnTo>
                    <a:pt x="224024" y="308936"/>
                  </a:lnTo>
                  <a:cubicBezTo>
                    <a:pt x="226733" y="314355"/>
                    <a:pt x="233057" y="317066"/>
                    <a:pt x="238477" y="317066"/>
                  </a:cubicBezTo>
                  <a:cubicBezTo>
                    <a:pt x="243897" y="317066"/>
                    <a:pt x="250220" y="314355"/>
                    <a:pt x="252930" y="308936"/>
                  </a:cubicBezTo>
                  <a:lnTo>
                    <a:pt x="279126" y="249317"/>
                  </a:lnTo>
                  <a:lnTo>
                    <a:pt x="319775" y="257447"/>
                  </a:lnTo>
                  <a:cubicBezTo>
                    <a:pt x="348682" y="262866"/>
                    <a:pt x="365845" y="289063"/>
                    <a:pt x="365845" y="317066"/>
                  </a:cubicBezTo>
                  <a:lnTo>
                    <a:pt x="365845" y="354102"/>
                  </a:lnTo>
                  <a:lnTo>
                    <a:pt x="336939" y="354102"/>
                  </a:lnTo>
                  <a:lnTo>
                    <a:pt x="336939" y="322485"/>
                  </a:lnTo>
                  <a:cubicBezTo>
                    <a:pt x="336939" y="314355"/>
                    <a:pt x="331519" y="308032"/>
                    <a:pt x="322486" y="308032"/>
                  </a:cubicBezTo>
                  <a:cubicBezTo>
                    <a:pt x="313453" y="308032"/>
                    <a:pt x="308032" y="313452"/>
                    <a:pt x="308032" y="322485"/>
                  </a:cubicBezTo>
                  <a:lnTo>
                    <a:pt x="308032" y="354102"/>
                  </a:lnTo>
                  <a:lnTo>
                    <a:pt x="290870" y="354102"/>
                  </a:lnTo>
                  <a:cubicBezTo>
                    <a:pt x="281836" y="354102"/>
                    <a:pt x="276416" y="359521"/>
                    <a:pt x="276416" y="368555"/>
                  </a:cubicBezTo>
                  <a:cubicBezTo>
                    <a:pt x="276416" y="376685"/>
                    <a:pt x="281836" y="383009"/>
                    <a:pt x="290870" y="383009"/>
                  </a:cubicBezTo>
                  <a:lnTo>
                    <a:pt x="380298" y="383009"/>
                  </a:lnTo>
                  <a:cubicBezTo>
                    <a:pt x="389331" y="383009"/>
                    <a:pt x="394752" y="377588"/>
                    <a:pt x="394752" y="368555"/>
                  </a:cubicBezTo>
                  <a:lnTo>
                    <a:pt x="394752" y="317066"/>
                  </a:lnTo>
                  <a:cubicBezTo>
                    <a:pt x="394752" y="314355"/>
                    <a:pt x="394752" y="314355"/>
                    <a:pt x="394752" y="311646"/>
                  </a:cubicBezTo>
                  <a:lnTo>
                    <a:pt x="463404" y="311646"/>
                  </a:lnTo>
                  <a:cubicBezTo>
                    <a:pt x="472437" y="311646"/>
                    <a:pt x="477857" y="306226"/>
                    <a:pt x="477857" y="297193"/>
                  </a:cubicBezTo>
                  <a:lnTo>
                    <a:pt x="477857" y="268286"/>
                  </a:lnTo>
                  <a:cubicBezTo>
                    <a:pt x="476954" y="239380"/>
                    <a:pt x="454371" y="213184"/>
                    <a:pt x="425464" y="2050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8" name="Google Shape;1928;p75"/>
            <p:cNvSpPr/>
            <p:nvPr/>
          </p:nvSpPr>
          <p:spPr>
            <a:xfrm>
              <a:off x="7549372" y="5799171"/>
              <a:ext cx="30028" cy="30713"/>
            </a:xfrm>
            <a:custGeom>
              <a:rect b="b" l="l" r="r" t="t"/>
              <a:pathLst>
                <a:path extrusionOk="0" h="30713" w="30028">
                  <a:moveTo>
                    <a:pt x="26196" y="2710"/>
                  </a:moveTo>
                  <a:cubicBezTo>
                    <a:pt x="23486" y="0"/>
                    <a:pt x="19873" y="0"/>
                    <a:pt x="14453" y="0"/>
                  </a:cubicBezTo>
                  <a:cubicBezTo>
                    <a:pt x="11743" y="0"/>
                    <a:pt x="5420" y="2710"/>
                    <a:pt x="2710" y="2710"/>
                  </a:cubicBezTo>
                  <a:cubicBezTo>
                    <a:pt x="0" y="5420"/>
                    <a:pt x="0" y="9033"/>
                    <a:pt x="0" y="15356"/>
                  </a:cubicBezTo>
                  <a:cubicBezTo>
                    <a:pt x="0" y="18066"/>
                    <a:pt x="2710" y="24389"/>
                    <a:pt x="2710" y="28003"/>
                  </a:cubicBezTo>
                  <a:cubicBezTo>
                    <a:pt x="5420" y="30713"/>
                    <a:pt x="9033" y="30713"/>
                    <a:pt x="14453" y="30713"/>
                  </a:cubicBezTo>
                  <a:cubicBezTo>
                    <a:pt x="17163" y="30713"/>
                    <a:pt x="23486" y="28003"/>
                    <a:pt x="26196" y="28003"/>
                  </a:cubicBezTo>
                  <a:cubicBezTo>
                    <a:pt x="28906" y="25293"/>
                    <a:pt x="28906" y="21680"/>
                    <a:pt x="28906" y="15356"/>
                  </a:cubicBezTo>
                  <a:cubicBezTo>
                    <a:pt x="31616" y="9033"/>
                    <a:pt x="28906" y="5420"/>
                    <a:pt x="26196" y="27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9" name="Google Shape;1929;p75"/>
            <p:cNvSpPr/>
            <p:nvPr/>
          </p:nvSpPr>
          <p:spPr>
            <a:xfrm>
              <a:off x="7553889" y="5365577"/>
              <a:ext cx="25292" cy="49682"/>
            </a:xfrm>
            <a:custGeom>
              <a:rect b="b" l="l" r="r" t="t"/>
              <a:pathLst>
                <a:path extrusionOk="0" h="49682" w="25292">
                  <a:moveTo>
                    <a:pt x="12646" y="0"/>
                  </a:moveTo>
                  <a:cubicBezTo>
                    <a:pt x="5420" y="0"/>
                    <a:pt x="0" y="5420"/>
                    <a:pt x="0" y="13550"/>
                  </a:cubicBezTo>
                  <a:lnTo>
                    <a:pt x="0" y="36133"/>
                  </a:lnTo>
                  <a:cubicBezTo>
                    <a:pt x="0" y="44263"/>
                    <a:pt x="5420" y="49683"/>
                    <a:pt x="12646" y="49683"/>
                  </a:cubicBezTo>
                  <a:cubicBezTo>
                    <a:pt x="19873" y="49683"/>
                    <a:pt x="25293" y="44263"/>
                    <a:pt x="25293" y="36133"/>
                  </a:cubicBezTo>
                  <a:lnTo>
                    <a:pt x="25293" y="13550"/>
                  </a:lnTo>
                  <a:cubicBezTo>
                    <a:pt x="25293" y="5420"/>
                    <a:pt x="20776" y="0"/>
                    <a:pt x="12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0" name="Google Shape;1930;p75"/>
            <p:cNvSpPr/>
            <p:nvPr/>
          </p:nvSpPr>
          <p:spPr>
            <a:xfrm>
              <a:off x="7473945" y="5390644"/>
              <a:ext cx="43084" cy="43585"/>
            </a:xfrm>
            <a:custGeom>
              <a:rect b="b" l="l" r="r" t="t"/>
              <a:pathLst>
                <a:path extrusionOk="0" h="43585" w="43084">
                  <a:moveTo>
                    <a:pt x="38391" y="20099"/>
                  </a:moveTo>
                  <a:lnTo>
                    <a:pt x="23938" y="4743"/>
                  </a:lnTo>
                  <a:cubicBezTo>
                    <a:pt x="18518" y="-1581"/>
                    <a:pt x="9485" y="-1581"/>
                    <a:pt x="4065" y="4743"/>
                  </a:cubicBezTo>
                  <a:cubicBezTo>
                    <a:pt x="-1355" y="11066"/>
                    <a:pt x="-1355" y="20099"/>
                    <a:pt x="4065" y="25519"/>
                  </a:cubicBezTo>
                  <a:lnTo>
                    <a:pt x="18518" y="40875"/>
                  </a:lnTo>
                  <a:cubicBezTo>
                    <a:pt x="21228" y="43585"/>
                    <a:pt x="23938" y="43585"/>
                    <a:pt x="30261" y="43585"/>
                  </a:cubicBezTo>
                  <a:cubicBezTo>
                    <a:pt x="32971" y="43585"/>
                    <a:pt x="39295" y="40875"/>
                    <a:pt x="42004" y="40875"/>
                  </a:cubicBezTo>
                  <a:cubicBezTo>
                    <a:pt x="43811" y="34552"/>
                    <a:pt x="43811" y="25519"/>
                    <a:pt x="38391" y="200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1" name="Google Shape;1931;p75"/>
            <p:cNvSpPr/>
            <p:nvPr/>
          </p:nvSpPr>
          <p:spPr>
            <a:xfrm>
              <a:off x="7617572" y="5390644"/>
              <a:ext cx="43724" cy="43585"/>
            </a:xfrm>
            <a:custGeom>
              <a:rect b="b" l="l" r="r" t="t"/>
              <a:pathLst>
                <a:path extrusionOk="0" h="43585" w="43724">
                  <a:moveTo>
                    <a:pt x="38391" y="4743"/>
                  </a:moveTo>
                  <a:cubicBezTo>
                    <a:pt x="32972" y="-1581"/>
                    <a:pt x="23938" y="-1581"/>
                    <a:pt x="18518" y="4743"/>
                  </a:cubicBezTo>
                  <a:lnTo>
                    <a:pt x="4065" y="20099"/>
                  </a:lnTo>
                  <a:cubicBezTo>
                    <a:pt x="-1355" y="26422"/>
                    <a:pt x="-1355" y="35456"/>
                    <a:pt x="4065" y="40875"/>
                  </a:cubicBezTo>
                  <a:cubicBezTo>
                    <a:pt x="6775" y="43585"/>
                    <a:pt x="9485" y="43585"/>
                    <a:pt x="15808" y="43585"/>
                  </a:cubicBezTo>
                  <a:cubicBezTo>
                    <a:pt x="18518" y="43585"/>
                    <a:pt x="24841" y="43585"/>
                    <a:pt x="27551" y="40875"/>
                  </a:cubicBezTo>
                  <a:lnTo>
                    <a:pt x="42005" y="25519"/>
                  </a:lnTo>
                  <a:cubicBezTo>
                    <a:pt x="44715" y="22809"/>
                    <a:pt x="44715" y="11066"/>
                    <a:pt x="38391" y="47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2" name="Google Shape;1932;p75"/>
          <p:cNvSpPr/>
          <p:nvPr/>
        </p:nvSpPr>
        <p:spPr>
          <a:xfrm>
            <a:off x="1550930" y="5191472"/>
            <a:ext cx="709031" cy="728142"/>
          </a:xfrm>
          <a:custGeom>
            <a:rect b="b" l="l" r="r" t="t"/>
            <a:pathLst>
              <a:path extrusionOk="0" h="1178767" w="1179063">
                <a:moveTo>
                  <a:pt x="0" y="660376"/>
                </a:moveTo>
                <a:cubicBezTo>
                  <a:pt x="0" y="631131"/>
                  <a:pt x="0" y="601887"/>
                  <a:pt x="0" y="572951"/>
                </a:cubicBezTo>
                <a:cubicBezTo>
                  <a:pt x="616" y="569873"/>
                  <a:pt x="1540" y="567102"/>
                  <a:pt x="2155" y="564024"/>
                </a:cubicBezTo>
                <a:cubicBezTo>
                  <a:pt x="6466" y="538166"/>
                  <a:pt x="8929" y="512308"/>
                  <a:pt x="14779" y="486757"/>
                </a:cubicBezTo>
                <a:cubicBezTo>
                  <a:pt x="89292" y="172151"/>
                  <a:pt x="415056" y="-15319"/>
                  <a:pt x="724808" y="78570"/>
                </a:cubicBezTo>
                <a:cubicBezTo>
                  <a:pt x="760525" y="89344"/>
                  <a:pt x="794703" y="105352"/>
                  <a:pt x="832575" y="119820"/>
                </a:cubicBezTo>
                <a:cubicBezTo>
                  <a:pt x="833191" y="118896"/>
                  <a:pt x="835346" y="115202"/>
                  <a:pt x="838425" y="112124"/>
                </a:cubicBezTo>
                <a:cubicBezTo>
                  <a:pt x="873526" y="77031"/>
                  <a:pt x="908319" y="41630"/>
                  <a:pt x="943728" y="7153"/>
                </a:cubicBezTo>
                <a:cubicBezTo>
                  <a:pt x="948347" y="2843"/>
                  <a:pt x="956353" y="-543"/>
                  <a:pt x="962819" y="73"/>
                </a:cubicBezTo>
                <a:cubicBezTo>
                  <a:pt x="971440" y="688"/>
                  <a:pt x="974211" y="9000"/>
                  <a:pt x="975135" y="17311"/>
                </a:cubicBezTo>
                <a:cubicBezTo>
                  <a:pt x="976674" y="28701"/>
                  <a:pt x="978214" y="40091"/>
                  <a:pt x="980061" y="51481"/>
                </a:cubicBezTo>
                <a:cubicBezTo>
                  <a:pt x="983448" y="73337"/>
                  <a:pt x="986835" y="94885"/>
                  <a:pt x="989914" y="116741"/>
                </a:cubicBezTo>
                <a:cubicBezTo>
                  <a:pt x="990838" y="117357"/>
                  <a:pt x="991762" y="117665"/>
                  <a:pt x="992993" y="118281"/>
                </a:cubicBezTo>
                <a:cubicBezTo>
                  <a:pt x="999459" y="111200"/>
                  <a:pt x="1005617" y="104120"/>
                  <a:pt x="1012391" y="97348"/>
                </a:cubicBezTo>
                <a:cubicBezTo>
                  <a:pt x="1022860" y="86882"/>
                  <a:pt x="1030558" y="86882"/>
                  <a:pt x="1041026" y="97040"/>
                </a:cubicBezTo>
                <a:cubicBezTo>
                  <a:pt x="1054882" y="110893"/>
                  <a:pt x="1068738" y="124745"/>
                  <a:pt x="1082594" y="138598"/>
                </a:cubicBezTo>
                <a:cubicBezTo>
                  <a:pt x="1092754" y="149064"/>
                  <a:pt x="1092754" y="156452"/>
                  <a:pt x="1082286" y="167226"/>
                </a:cubicBezTo>
                <a:cubicBezTo>
                  <a:pt x="1075512" y="174306"/>
                  <a:pt x="1068738" y="181079"/>
                  <a:pt x="1060424" y="189082"/>
                </a:cubicBezTo>
                <a:cubicBezTo>
                  <a:pt x="1074588" y="191237"/>
                  <a:pt x="1085673" y="193084"/>
                  <a:pt x="1097065" y="194623"/>
                </a:cubicBezTo>
                <a:cubicBezTo>
                  <a:pt x="1119234" y="198009"/>
                  <a:pt x="1141403" y="200472"/>
                  <a:pt x="1162957" y="204782"/>
                </a:cubicBezTo>
                <a:cubicBezTo>
                  <a:pt x="1169115" y="206013"/>
                  <a:pt x="1176812" y="211554"/>
                  <a:pt x="1178660" y="216787"/>
                </a:cubicBezTo>
                <a:cubicBezTo>
                  <a:pt x="1180507" y="221405"/>
                  <a:pt x="1175581" y="229101"/>
                  <a:pt x="1172502" y="234950"/>
                </a:cubicBezTo>
                <a:cubicBezTo>
                  <a:pt x="1170962" y="238336"/>
                  <a:pt x="1167267" y="240491"/>
                  <a:pt x="1164496" y="243261"/>
                </a:cubicBezTo>
                <a:cubicBezTo>
                  <a:pt x="1128779" y="278662"/>
                  <a:pt x="1093370" y="314371"/>
                  <a:pt x="1057653" y="349772"/>
                </a:cubicBezTo>
                <a:cubicBezTo>
                  <a:pt x="1059501" y="353773"/>
                  <a:pt x="1061040" y="357467"/>
                  <a:pt x="1062888" y="360853"/>
                </a:cubicBezTo>
                <a:cubicBezTo>
                  <a:pt x="1125392" y="485218"/>
                  <a:pt x="1143867" y="615740"/>
                  <a:pt x="1107842" y="749955"/>
                </a:cubicBezTo>
                <a:cubicBezTo>
                  <a:pt x="1048108" y="974366"/>
                  <a:pt x="902161" y="1113199"/>
                  <a:pt x="676159" y="1167378"/>
                </a:cubicBezTo>
                <a:cubicBezTo>
                  <a:pt x="653066" y="1172919"/>
                  <a:pt x="629358" y="1175073"/>
                  <a:pt x="605957" y="1178767"/>
                </a:cubicBezTo>
                <a:cubicBezTo>
                  <a:pt x="576706" y="1178767"/>
                  <a:pt x="547455" y="1178767"/>
                  <a:pt x="518204" y="1178767"/>
                </a:cubicBezTo>
                <a:cubicBezTo>
                  <a:pt x="491108" y="1174150"/>
                  <a:pt x="463705" y="1170764"/>
                  <a:pt x="436609" y="1164915"/>
                </a:cubicBezTo>
                <a:cubicBezTo>
                  <a:pt x="221076" y="1119048"/>
                  <a:pt x="46802" y="937426"/>
                  <a:pt x="8313" y="719172"/>
                </a:cubicBezTo>
                <a:cubicBezTo>
                  <a:pt x="5542" y="699778"/>
                  <a:pt x="3079" y="680077"/>
                  <a:pt x="0" y="660376"/>
                </a:cubicBezTo>
                <a:close/>
                <a:moveTo>
                  <a:pt x="824877" y="283279"/>
                </a:moveTo>
                <a:cubicBezTo>
                  <a:pt x="824569" y="279278"/>
                  <a:pt x="824569" y="276815"/>
                  <a:pt x="824261" y="274352"/>
                </a:cubicBezTo>
                <a:cubicBezTo>
                  <a:pt x="818411" y="235257"/>
                  <a:pt x="812253" y="196162"/>
                  <a:pt x="807019" y="157068"/>
                </a:cubicBezTo>
                <a:cubicBezTo>
                  <a:pt x="806095" y="148756"/>
                  <a:pt x="803632" y="144446"/>
                  <a:pt x="795934" y="140752"/>
                </a:cubicBezTo>
                <a:cubicBezTo>
                  <a:pt x="686628" y="88421"/>
                  <a:pt x="572703" y="73645"/>
                  <a:pt x="453852" y="97964"/>
                </a:cubicBezTo>
                <a:cubicBezTo>
                  <a:pt x="161958" y="157376"/>
                  <a:pt x="-24940" y="453511"/>
                  <a:pt x="47417" y="742567"/>
                </a:cubicBezTo>
                <a:cubicBezTo>
                  <a:pt x="113001" y="1004534"/>
                  <a:pt x="359941" y="1175381"/>
                  <a:pt x="626894" y="1142443"/>
                </a:cubicBezTo>
                <a:cubicBezTo>
                  <a:pt x="765144" y="1125204"/>
                  <a:pt x="880300" y="1063330"/>
                  <a:pt x="969285" y="956204"/>
                </a:cubicBezTo>
                <a:cubicBezTo>
                  <a:pt x="1068738" y="836456"/>
                  <a:pt x="1107226" y="697931"/>
                  <a:pt x="1087828" y="543707"/>
                </a:cubicBezTo>
                <a:cubicBezTo>
                  <a:pt x="1080746" y="487065"/>
                  <a:pt x="1063504" y="432887"/>
                  <a:pt x="1037639" y="381786"/>
                </a:cubicBezTo>
                <a:cubicBezTo>
                  <a:pt x="1035792" y="378092"/>
                  <a:pt x="1031481" y="373783"/>
                  <a:pt x="1027786" y="373167"/>
                </a:cubicBezTo>
                <a:cubicBezTo>
                  <a:pt x="1002538" y="368857"/>
                  <a:pt x="976982" y="365471"/>
                  <a:pt x="951426" y="361777"/>
                </a:cubicBezTo>
                <a:cubicBezTo>
                  <a:pt x="933568" y="359314"/>
                  <a:pt x="915709" y="356544"/>
                  <a:pt x="896311" y="353773"/>
                </a:cubicBezTo>
                <a:cubicBezTo>
                  <a:pt x="1047185" y="546169"/>
                  <a:pt x="999459" y="812445"/>
                  <a:pt x="827648" y="948816"/>
                </a:cubicBezTo>
                <a:cubicBezTo>
                  <a:pt x="661380" y="1080876"/>
                  <a:pt x="424293" y="1071641"/>
                  <a:pt x="270648" y="926652"/>
                </a:cubicBezTo>
                <a:cubicBezTo>
                  <a:pt x="115464" y="780123"/>
                  <a:pt x="92064" y="544938"/>
                  <a:pt x="216149" y="370704"/>
                </a:cubicBezTo>
                <a:cubicBezTo>
                  <a:pt x="277114" y="285126"/>
                  <a:pt x="359325" y="229101"/>
                  <a:pt x="461549" y="204782"/>
                </a:cubicBezTo>
                <a:cubicBezTo>
                  <a:pt x="594256" y="173691"/>
                  <a:pt x="714955" y="201704"/>
                  <a:pt x="824877" y="283279"/>
                </a:cubicBezTo>
                <a:close/>
                <a:moveTo>
                  <a:pt x="799937" y="306367"/>
                </a:moveTo>
                <a:cubicBezTo>
                  <a:pt x="661996" y="194316"/>
                  <a:pt x="432298" y="190006"/>
                  <a:pt x="281733" y="342383"/>
                </a:cubicBezTo>
                <a:cubicBezTo>
                  <a:pt x="132091" y="494145"/>
                  <a:pt x="132091" y="737642"/>
                  <a:pt x="281733" y="891866"/>
                </a:cubicBezTo>
                <a:cubicBezTo>
                  <a:pt x="427372" y="1041781"/>
                  <a:pt x="673080" y="1048246"/>
                  <a:pt x="825801" y="907874"/>
                </a:cubicBezTo>
                <a:cubicBezTo>
                  <a:pt x="985911" y="760114"/>
                  <a:pt x="990222" y="525237"/>
                  <a:pt x="872910" y="379016"/>
                </a:cubicBezTo>
                <a:cubicBezTo>
                  <a:pt x="848278" y="403950"/>
                  <a:pt x="823338" y="428885"/>
                  <a:pt x="798397" y="453819"/>
                </a:cubicBezTo>
                <a:cubicBezTo>
                  <a:pt x="896003" y="595731"/>
                  <a:pt x="841196" y="769964"/>
                  <a:pt x="729119" y="849078"/>
                </a:cubicBezTo>
                <a:cubicBezTo>
                  <a:pt x="614270" y="930038"/>
                  <a:pt x="457855" y="917109"/>
                  <a:pt x="359017" y="817063"/>
                </a:cubicBezTo>
                <a:cubicBezTo>
                  <a:pt x="260795" y="717325"/>
                  <a:pt x="249711" y="560638"/>
                  <a:pt x="331921" y="447663"/>
                </a:cubicBezTo>
                <a:cubicBezTo>
                  <a:pt x="414132" y="334380"/>
                  <a:pt x="586867" y="286050"/>
                  <a:pt x="725424" y="381171"/>
                </a:cubicBezTo>
                <a:cubicBezTo>
                  <a:pt x="750364" y="356236"/>
                  <a:pt x="774997" y="331302"/>
                  <a:pt x="799937" y="306367"/>
                </a:cubicBezTo>
                <a:close/>
                <a:moveTo>
                  <a:pt x="702947" y="406413"/>
                </a:moveTo>
                <a:cubicBezTo>
                  <a:pt x="599799" y="333456"/>
                  <a:pt x="448310" y="355620"/>
                  <a:pt x="367638" y="454435"/>
                </a:cubicBezTo>
                <a:cubicBezTo>
                  <a:pt x="281117" y="560022"/>
                  <a:pt x="290970" y="710860"/>
                  <a:pt x="390423" y="803210"/>
                </a:cubicBezTo>
                <a:cubicBezTo>
                  <a:pt x="487721" y="893406"/>
                  <a:pt x="639826" y="892790"/>
                  <a:pt x="736508" y="800748"/>
                </a:cubicBezTo>
                <a:cubicBezTo>
                  <a:pt x="835038" y="707166"/>
                  <a:pt x="835654" y="564639"/>
                  <a:pt x="772225" y="476907"/>
                </a:cubicBezTo>
                <a:cubicBezTo>
                  <a:pt x="747593" y="501533"/>
                  <a:pt x="723269" y="525852"/>
                  <a:pt x="699252" y="550479"/>
                </a:cubicBezTo>
                <a:cubicBezTo>
                  <a:pt x="697405" y="552326"/>
                  <a:pt x="697713" y="558175"/>
                  <a:pt x="698944" y="561561"/>
                </a:cubicBezTo>
                <a:cubicBezTo>
                  <a:pt x="708489" y="586496"/>
                  <a:pt x="712184" y="611738"/>
                  <a:pt x="708181" y="638212"/>
                </a:cubicBezTo>
                <a:cubicBezTo>
                  <a:pt x="698636" y="703164"/>
                  <a:pt x="649371" y="753341"/>
                  <a:pt x="584711" y="763808"/>
                </a:cubicBezTo>
                <a:cubicBezTo>
                  <a:pt x="520359" y="774274"/>
                  <a:pt x="456623" y="740412"/>
                  <a:pt x="427988" y="681000"/>
                </a:cubicBezTo>
                <a:cubicBezTo>
                  <a:pt x="399968" y="622512"/>
                  <a:pt x="413208" y="551710"/>
                  <a:pt x="462165" y="508306"/>
                </a:cubicBezTo>
                <a:cubicBezTo>
                  <a:pt x="507427" y="468287"/>
                  <a:pt x="559463" y="459360"/>
                  <a:pt x="616733" y="479985"/>
                </a:cubicBezTo>
                <a:cubicBezTo>
                  <a:pt x="620428" y="481216"/>
                  <a:pt x="626586" y="482140"/>
                  <a:pt x="628742" y="479985"/>
                </a:cubicBezTo>
                <a:cubicBezTo>
                  <a:pt x="653682" y="455974"/>
                  <a:pt x="678007" y="431347"/>
                  <a:pt x="702947" y="406413"/>
                </a:cubicBezTo>
                <a:close/>
                <a:moveTo>
                  <a:pt x="600415" y="509845"/>
                </a:moveTo>
                <a:cubicBezTo>
                  <a:pt x="559771" y="489220"/>
                  <a:pt x="499422" y="507690"/>
                  <a:pt x="469555" y="548940"/>
                </a:cubicBezTo>
                <a:cubicBezTo>
                  <a:pt x="435993" y="595115"/>
                  <a:pt x="441228" y="658221"/>
                  <a:pt x="481563" y="698547"/>
                </a:cubicBezTo>
                <a:cubicBezTo>
                  <a:pt x="521591" y="738258"/>
                  <a:pt x="584403" y="743183"/>
                  <a:pt x="630281" y="709937"/>
                </a:cubicBezTo>
                <a:cubicBezTo>
                  <a:pt x="671541" y="680077"/>
                  <a:pt x="690323" y="619742"/>
                  <a:pt x="669693" y="579415"/>
                </a:cubicBezTo>
                <a:cubicBezTo>
                  <a:pt x="653682" y="595423"/>
                  <a:pt x="637979" y="611122"/>
                  <a:pt x="622276" y="626822"/>
                </a:cubicBezTo>
                <a:cubicBezTo>
                  <a:pt x="608728" y="640366"/>
                  <a:pt x="592409" y="645600"/>
                  <a:pt x="573935" y="640982"/>
                </a:cubicBezTo>
                <a:cubicBezTo>
                  <a:pt x="536986" y="631747"/>
                  <a:pt x="524362" y="586803"/>
                  <a:pt x="551150" y="558791"/>
                </a:cubicBezTo>
                <a:cubicBezTo>
                  <a:pt x="566853" y="541860"/>
                  <a:pt x="583480" y="526160"/>
                  <a:pt x="600415" y="509845"/>
                </a:cubicBezTo>
                <a:close/>
                <a:moveTo>
                  <a:pt x="1026555" y="129363"/>
                </a:moveTo>
                <a:cubicBezTo>
                  <a:pt x="1024092" y="131517"/>
                  <a:pt x="1021628" y="133672"/>
                  <a:pt x="1019165" y="136135"/>
                </a:cubicBezTo>
                <a:cubicBezTo>
                  <a:pt x="872295" y="282972"/>
                  <a:pt x="725424" y="429808"/>
                  <a:pt x="578553" y="576645"/>
                </a:cubicBezTo>
                <a:cubicBezTo>
                  <a:pt x="576398" y="578800"/>
                  <a:pt x="573935" y="580955"/>
                  <a:pt x="572395" y="583417"/>
                </a:cubicBezTo>
                <a:cubicBezTo>
                  <a:pt x="567777" y="590805"/>
                  <a:pt x="567777" y="598193"/>
                  <a:pt x="573935" y="604658"/>
                </a:cubicBezTo>
                <a:cubicBezTo>
                  <a:pt x="580401" y="611430"/>
                  <a:pt x="588098" y="612046"/>
                  <a:pt x="595796" y="607120"/>
                </a:cubicBezTo>
                <a:cubicBezTo>
                  <a:pt x="598875" y="604966"/>
                  <a:pt x="601646" y="602195"/>
                  <a:pt x="604417" y="599425"/>
                </a:cubicBezTo>
                <a:cubicBezTo>
                  <a:pt x="750364" y="453511"/>
                  <a:pt x="896619" y="307290"/>
                  <a:pt x="1042566" y="161377"/>
                </a:cubicBezTo>
                <a:cubicBezTo>
                  <a:pt x="1045337" y="158607"/>
                  <a:pt x="1047800" y="155836"/>
                  <a:pt x="1050571" y="152758"/>
                </a:cubicBezTo>
                <a:cubicBezTo>
                  <a:pt x="1042258" y="144754"/>
                  <a:pt x="1034560" y="137366"/>
                  <a:pt x="1026555" y="129363"/>
                </a:cubicBezTo>
                <a:close/>
                <a:moveTo>
                  <a:pt x="924946" y="324221"/>
                </a:moveTo>
                <a:cubicBezTo>
                  <a:pt x="927409" y="325145"/>
                  <a:pt x="928641" y="326068"/>
                  <a:pt x="929873" y="326068"/>
                </a:cubicBezTo>
                <a:cubicBezTo>
                  <a:pt x="956968" y="330070"/>
                  <a:pt x="983756" y="333456"/>
                  <a:pt x="1010544" y="338382"/>
                </a:cubicBezTo>
                <a:cubicBezTo>
                  <a:pt x="1019781" y="339921"/>
                  <a:pt x="1025323" y="337458"/>
                  <a:pt x="1031481" y="331302"/>
                </a:cubicBezTo>
                <a:cubicBezTo>
                  <a:pt x="1061040" y="301134"/>
                  <a:pt x="1091215" y="271582"/>
                  <a:pt x="1121082" y="241414"/>
                </a:cubicBezTo>
                <a:cubicBezTo>
                  <a:pt x="1123545" y="238951"/>
                  <a:pt x="1126008" y="235873"/>
                  <a:pt x="1129395" y="232179"/>
                </a:cubicBezTo>
                <a:cubicBezTo>
                  <a:pt x="1097989" y="227254"/>
                  <a:pt x="1068122" y="222636"/>
                  <a:pt x="1037947" y="218327"/>
                </a:cubicBezTo>
                <a:cubicBezTo>
                  <a:pt x="1034868" y="218019"/>
                  <a:pt x="1030558" y="218634"/>
                  <a:pt x="1028710" y="220789"/>
                </a:cubicBezTo>
                <a:cubicBezTo>
                  <a:pt x="994225" y="254959"/>
                  <a:pt x="960047" y="289128"/>
                  <a:pt x="924946" y="324221"/>
                </a:cubicBezTo>
                <a:close/>
                <a:moveTo>
                  <a:pt x="947115" y="49942"/>
                </a:moveTo>
                <a:cubicBezTo>
                  <a:pt x="942805" y="53943"/>
                  <a:pt x="940034" y="56406"/>
                  <a:pt x="937262" y="59177"/>
                </a:cubicBezTo>
                <a:cubicBezTo>
                  <a:pt x="912322" y="84111"/>
                  <a:pt x="888306" y="110277"/>
                  <a:pt x="861826" y="133672"/>
                </a:cubicBezTo>
                <a:cubicBezTo>
                  <a:pt x="844275" y="149372"/>
                  <a:pt x="837193" y="164764"/>
                  <a:pt x="843351" y="188159"/>
                </a:cubicBezTo>
                <a:cubicBezTo>
                  <a:pt x="848894" y="209399"/>
                  <a:pt x="850433" y="231563"/>
                  <a:pt x="853820" y="253420"/>
                </a:cubicBezTo>
                <a:cubicBezTo>
                  <a:pt x="855668" y="252804"/>
                  <a:pt x="856591" y="252804"/>
                  <a:pt x="857207" y="252188"/>
                </a:cubicBezTo>
                <a:cubicBezTo>
                  <a:pt x="890769" y="218942"/>
                  <a:pt x="924023" y="185388"/>
                  <a:pt x="957276" y="151834"/>
                </a:cubicBezTo>
                <a:cubicBezTo>
                  <a:pt x="959432" y="149680"/>
                  <a:pt x="961279" y="145062"/>
                  <a:pt x="960663" y="141984"/>
                </a:cubicBezTo>
                <a:cubicBezTo>
                  <a:pt x="956660" y="111816"/>
                  <a:pt x="951734" y="81956"/>
                  <a:pt x="947115" y="4994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33" name="Google Shape;1933;p75"/>
          <p:cNvGrpSpPr/>
          <p:nvPr/>
        </p:nvGrpSpPr>
        <p:grpSpPr>
          <a:xfrm>
            <a:off x="7211463" y="5233715"/>
            <a:ext cx="672148" cy="672032"/>
            <a:chOff x="3258209" y="1217582"/>
            <a:chExt cx="4712093" cy="4711281"/>
          </a:xfrm>
        </p:grpSpPr>
        <p:sp>
          <p:nvSpPr>
            <p:cNvPr id="1934" name="Google Shape;1934;p75"/>
            <p:cNvSpPr/>
            <p:nvPr/>
          </p:nvSpPr>
          <p:spPr>
            <a:xfrm>
              <a:off x="3258209" y="1217582"/>
              <a:ext cx="4712093" cy="4711281"/>
            </a:xfrm>
            <a:custGeom>
              <a:rect b="b" l="l" r="r" t="t"/>
              <a:pathLst>
                <a:path extrusionOk="0" h="4711281" w="4712093">
                  <a:moveTo>
                    <a:pt x="800418" y="0"/>
                  </a:moveTo>
                  <a:cubicBezTo>
                    <a:pt x="1800703" y="0"/>
                    <a:pt x="2800037" y="0"/>
                    <a:pt x="3800321" y="0"/>
                  </a:cubicBezTo>
                  <a:cubicBezTo>
                    <a:pt x="3800321" y="889137"/>
                    <a:pt x="3800321" y="1777321"/>
                    <a:pt x="3800321" y="2666458"/>
                  </a:cubicBezTo>
                  <a:cubicBezTo>
                    <a:pt x="3800321" y="2674074"/>
                    <a:pt x="3803176" y="2682641"/>
                    <a:pt x="3805080" y="2695017"/>
                  </a:cubicBezTo>
                  <a:cubicBezTo>
                    <a:pt x="3818405" y="2682641"/>
                    <a:pt x="3826970" y="2675026"/>
                    <a:pt x="3835536" y="2666458"/>
                  </a:cubicBezTo>
                  <a:cubicBezTo>
                    <a:pt x="3931662" y="2570310"/>
                    <a:pt x="4026837" y="2472257"/>
                    <a:pt x="4124867" y="2378012"/>
                  </a:cubicBezTo>
                  <a:cubicBezTo>
                    <a:pt x="4320926" y="2189523"/>
                    <a:pt x="4635003" y="2279960"/>
                    <a:pt x="4702576" y="2543654"/>
                  </a:cubicBezTo>
                  <a:cubicBezTo>
                    <a:pt x="4704480" y="2552222"/>
                    <a:pt x="4708287" y="2560790"/>
                    <a:pt x="4712094" y="2568405"/>
                  </a:cubicBezTo>
                  <a:cubicBezTo>
                    <a:pt x="4712094" y="2605532"/>
                    <a:pt x="4712094" y="2641707"/>
                    <a:pt x="4712094" y="2678834"/>
                  </a:cubicBezTo>
                  <a:cubicBezTo>
                    <a:pt x="4687349" y="2786406"/>
                    <a:pt x="4615968" y="2863515"/>
                    <a:pt x="4540779" y="2938720"/>
                  </a:cubicBezTo>
                  <a:cubicBezTo>
                    <a:pt x="4302843" y="3173856"/>
                    <a:pt x="4067762" y="3410896"/>
                    <a:pt x="3830777" y="3646983"/>
                  </a:cubicBezTo>
                  <a:cubicBezTo>
                    <a:pt x="3809839" y="3667927"/>
                    <a:pt x="3800321" y="3688870"/>
                    <a:pt x="3800321" y="3719333"/>
                  </a:cubicBezTo>
                  <a:cubicBezTo>
                    <a:pt x="3801273" y="4032530"/>
                    <a:pt x="3801273" y="4344775"/>
                    <a:pt x="3801273" y="4657972"/>
                  </a:cubicBezTo>
                  <a:cubicBezTo>
                    <a:pt x="3801273" y="4676059"/>
                    <a:pt x="3801273" y="4693195"/>
                    <a:pt x="3801273" y="4711282"/>
                  </a:cubicBezTo>
                  <a:cubicBezTo>
                    <a:pt x="2531644" y="4711282"/>
                    <a:pt x="1268677" y="4711282"/>
                    <a:pt x="952" y="4711282"/>
                  </a:cubicBezTo>
                  <a:cubicBezTo>
                    <a:pt x="952" y="4694146"/>
                    <a:pt x="952" y="4678915"/>
                    <a:pt x="952" y="4663683"/>
                  </a:cubicBezTo>
                  <a:cubicBezTo>
                    <a:pt x="952" y="3391856"/>
                    <a:pt x="952" y="2120029"/>
                    <a:pt x="0" y="848202"/>
                  </a:cubicBezTo>
                  <a:cubicBezTo>
                    <a:pt x="0" y="815835"/>
                    <a:pt x="10469" y="794892"/>
                    <a:pt x="32359" y="772997"/>
                  </a:cubicBezTo>
                  <a:cubicBezTo>
                    <a:pt x="277910" y="528341"/>
                    <a:pt x="523460" y="282734"/>
                    <a:pt x="768059" y="38079"/>
                  </a:cubicBezTo>
                  <a:cubicBezTo>
                    <a:pt x="778528" y="25703"/>
                    <a:pt x="788997" y="13328"/>
                    <a:pt x="800418" y="0"/>
                  </a:cubicBezTo>
                  <a:close/>
                  <a:moveTo>
                    <a:pt x="3647090" y="157074"/>
                  </a:moveTo>
                  <a:cubicBezTo>
                    <a:pt x="2730559" y="157074"/>
                    <a:pt x="1822593" y="157074"/>
                    <a:pt x="909869" y="157074"/>
                  </a:cubicBezTo>
                  <a:cubicBezTo>
                    <a:pt x="909869" y="410298"/>
                    <a:pt x="909869" y="659713"/>
                    <a:pt x="909869" y="912936"/>
                  </a:cubicBezTo>
                  <a:cubicBezTo>
                    <a:pt x="655753" y="912936"/>
                    <a:pt x="406395" y="912936"/>
                    <a:pt x="156086" y="912936"/>
                  </a:cubicBezTo>
                  <a:cubicBezTo>
                    <a:pt x="156086" y="2130501"/>
                    <a:pt x="156086" y="3344258"/>
                    <a:pt x="156086" y="4557064"/>
                  </a:cubicBezTo>
                  <a:cubicBezTo>
                    <a:pt x="1321023" y="4557064"/>
                    <a:pt x="2482153" y="4557064"/>
                    <a:pt x="3643283" y="4557064"/>
                  </a:cubicBezTo>
                  <a:cubicBezTo>
                    <a:pt x="3643283" y="4316216"/>
                    <a:pt x="3643283" y="4080128"/>
                    <a:pt x="3643283" y="3836425"/>
                  </a:cubicBezTo>
                  <a:cubicBezTo>
                    <a:pt x="3626152" y="3852608"/>
                    <a:pt x="3613779" y="3864032"/>
                    <a:pt x="3602358" y="3875455"/>
                  </a:cubicBezTo>
                  <a:cubicBezTo>
                    <a:pt x="3489100" y="3987787"/>
                    <a:pt x="3377746" y="4102023"/>
                    <a:pt x="3263537" y="4213403"/>
                  </a:cubicBezTo>
                  <a:cubicBezTo>
                    <a:pt x="3242598" y="4233395"/>
                    <a:pt x="3214997" y="4250530"/>
                    <a:pt x="3186445" y="4259098"/>
                  </a:cubicBezTo>
                  <a:cubicBezTo>
                    <a:pt x="3034166" y="4305744"/>
                    <a:pt x="2880935" y="4348583"/>
                    <a:pt x="2727704" y="4393325"/>
                  </a:cubicBezTo>
                  <a:cubicBezTo>
                    <a:pt x="2670599" y="4409509"/>
                    <a:pt x="2614446" y="4426644"/>
                    <a:pt x="2550679" y="4444731"/>
                  </a:cubicBezTo>
                  <a:cubicBezTo>
                    <a:pt x="2556390" y="4422836"/>
                    <a:pt x="2559245" y="4408556"/>
                    <a:pt x="2563052" y="4394277"/>
                  </a:cubicBezTo>
                  <a:cubicBezTo>
                    <a:pt x="2619205" y="4197220"/>
                    <a:pt x="2674406" y="3999211"/>
                    <a:pt x="2732462" y="3802154"/>
                  </a:cubicBezTo>
                  <a:cubicBezTo>
                    <a:pt x="2740076" y="3775499"/>
                    <a:pt x="2755304" y="3748844"/>
                    <a:pt x="2775291" y="3728852"/>
                  </a:cubicBezTo>
                  <a:cubicBezTo>
                    <a:pt x="3053201" y="3448974"/>
                    <a:pt x="3332062" y="3170048"/>
                    <a:pt x="3610924" y="2893026"/>
                  </a:cubicBezTo>
                  <a:cubicBezTo>
                    <a:pt x="3636621" y="2867323"/>
                    <a:pt x="3647090" y="2841620"/>
                    <a:pt x="3647090" y="2804493"/>
                  </a:cubicBezTo>
                  <a:cubicBezTo>
                    <a:pt x="3646139" y="1941060"/>
                    <a:pt x="3646139" y="1077626"/>
                    <a:pt x="3646139" y="214192"/>
                  </a:cubicBezTo>
                  <a:cubicBezTo>
                    <a:pt x="3647090" y="195153"/>
                    <a:pt x="3647090" y="177066"/>
                    <a:pt x="3647090" y="157074"/>
                  </a:cubicBezTo>
                  <a:close/>
                  <a:moveTo>
                    <a:pt x="4010657" y="2719768"/>
                  </a:moveTo>
                  <a:cubicBezTo>
                    <a:pt x="3648042" y="3082467"/>
                    <a:pt x="3288282" y="3442310"/>
                    <a:pt x="2930426" y="3800250"/>
                  </a:cubicBezTo>
                  <a:cubicBezTo>
                    <a:pt x="2951364" y="3823097"/>
                    <a:pt x="2976109" y="3849752"/>
                    <a:pt x="2996096" y="3871647"/>
                  </a:cubicBezTo>
                  <a:cubicBezTo>
                    <a:pt x="3357759" y="3508948"/>
                    <a:pt x="3718471" y="3149105"/>
                    <a:pt x="4079183" y="2787358"/>
                  </a:cubicBezTo>
                  <a:cubicBezTo>
                    <a:pt x="4058245" y="2767366"/>
                    <a:pt x="4033499" y="2742615"/>
                    <a:pt x="4010657" y="2719768"/>
                  </a:cubicBezTo>
                  <a:close/>
                  <a:moveTo>
                    <a:pt x="3186445" y="4064897"/>
                  </a:moveTo>
                  <a:cubicBezTo>
                    <a:pt x="3549060" y="3701245"/>
                    <a:pt x="3907868" y="3341402"/>
                    <a:pt x="4265725" y="2982511"/>
                  </a:cubicBezTo>
                  <a:cubicBezTo>
                    <a:pt x="4242883" y="2959664"/>
                    <a:pt x="4218138" y="2933960"/>
                    <a:pt x="4197199" y="2913969"/>
                  </a:cubicBezTo>
                  <a:cubicBezTo>
                    <a:pt x="3837439" y="3273813"/>
                    <a:pt x="3477679" y="3633656"/>
                    <a:pt x="3116968" y="3994451"/>
                  </a:cubicBezTo>
                  <a:cubicBezTo>
                    <a:pt x="3137906" y="4016346"/>
                    <a:pt x="3162651" y="4041098"/>
                    <a:pt x="3186445" y="4064897"/>
                  </a:cubicBezTo>
                  <a:close/>
                  <a:moveTo>
                    <a:pt x="269344" y="759669"/>
                  </a:moveTo>
                  <a:cubicBezTo>
                    <a:pt x="283620" y="760621"/>
                    <a:pt x="293138" y="761573"/>
                    <a:pt x="303607" y="761573"/>
                  </a:cubicBezTo>
                  <a:cubicBezTo>
                    <a:pt x="441610" y="761573"/>
                    <a:pt x="579613" y="760621"/>
                    <a:pt x="716665" y="762525"/>
                  </a:cubicBezTo>
                  <a:cubicBezTo>
                    <a:pt x="750927" y="762525"/>
                    <a:pt x="761397" y="752053"/>
                    <a:pt x="760445" y="718735"/>
                  </a:cubicBezTo>
                  <a:cubicBezTo>
                    <a:pt x="758541" y="580700"/>
                    <a:pt x="759493" y="443616"/>
                    <a:pt x="759493" y="305581"/>
                  </a:cubicBezTo>
                  <a:cubicBezTo>
                    <a:pt x="759493" y="295110"/>
                    <a:pt x="756638" y="283686"/>
                    <a:pt x="755686" y="273214"/>
                  </a:cubicBezTo>
                  <a:cubicBezTo>
                    <a:pt x="593889" y="435049"/>
                    <a:pt x="433996" y="594979"/>
                    <a:pt x="269344" y="759669"/>
                  </a:cubicBezTo>
                  <a:close/>
                  <a:moveTo>
                    <a:pt x="4385645" y="2868275"/>
                  </a:moveTo>
                  <a:cubicBezTo>
                    <a:pt x="4427522" y="2828292"/>
                    <a:pt x="4475109" y="2789262"/>
                    <a:pt x="4515083" y="2742615"/>
                  </a:cubicBezTo>
                  <a:cubicBezTo>
                    <a:pt x="4578849" y="2669314"/>
                    <a:pt x="4571235" y="2556030"/>
                    <a:pt x="4503662" y="2487488"/>
                  </a:cubicBezTo>
                  <a:cubicBezTo>
                    <a:pt x="4435136" y="2417995"/>
                    <a:pt x="4323781" y="2408475"/>
                    <a:pt x="4248594" y="2471305"/>
                  </a:cubicBezTo>
                  <a:cubicBezTo>
                    <a:pt x="4201007" y="2511287"/>
                    <a:pt x="4161033" y="2559838"/>
                    <a:pt x="4119156" y="2602676"/>
                  </a:cubicBezTo>
                  <a:cubicBezTo>
                    <a:pt x="4207668" y="2690257"/>
                    <a:pt x="4296181" y="2778790"/>
                    <a:pt x="4385645" y="2868275"/>
                  </a:cubicBezTo>
                  <a:close/>
                  <a:moveTo>
                    <a:pt x="2846672" y="3952565"/>
                  </a:moveTo>
                  <a:cubicBezTo>
                    <a:pt x="2821927" y="4039194"/>
                    <a:pt x="2798133" y="4125823"/>
                    <a:pt x="2771484" y="4221019"/>
                  </a:cubicBezTo>
                  <a:cubicBezTo>
                    <a:pt x="2867610" y="4193412"/>
                    <a:pt x="2954219" y="4167709"/>
                    <a:pt x="3037021" y="4143910"/>
                  </a:cubicBezTo>
                  <a:cubicBezTo>
                    <a:pt x="2973254" y="4080128"/>
                    <a:pt x="2911391" y="4017298"/>
                    <a:pt x="2846672" y="395256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5" name="Google Shape;1935;p75"/>
            <p:cNvSpPr/>
            <p:nvPr/>
          </p:nvSpPr>
          <p:spPr>
            <a:xfrm>
              <a:off x="4321547" y="1521788"/>
              <a:ext cx="2432424" cy="1369773"/>
            </a:xfrm>
            <a:custGeom>
              <a:rect b="b" l="l" r="r" t="t"/>
              <a:pathLst>
                <a:path extrusionOk="0" h="1369773" w="2432424">
                  <a:moveTo>
                    <a:pt x="1217997" y="423"/>
                  </a:moveTo>
                  <a:cubicBezTo>
                    <a:pt x="1486389" y="423"/>
                    <a:pt x="1754782" y="423"/>
                    <a:pt x="2023174" y="423"/>
                  </a:cubicBezTo>
                  <a:cubicBezTo>
                    <a:pt x="2274435" y="423"/>
                    <a:pt x="2432424" y="160353"/>
                    <a:pt x="2432424" y="412625"/>
                  </a:cubicBezTo>
                  <a:cubicBezTo>
                    <a:pt x="2432424" y="596354"/>
                    <a:pt x="2432424" y="781036"/>
                    <a:pt x="2432424" y="964765"/>
                  </a:cubicBezTo>
                  <a:cubicBezTo>
                    <a:pt x="2432424" y="1207517"/>
                    <a:pt x="2270628" y="1369351"/>
                    <a:pt x="2028884" y="1369351"/>
                  </a:cubicBezTo>
                  <a:cubicBezTo>
                    <a:pt x="1486389" y="1369351"/>
                    <a:pt x="942942" y="1370303"/>
                    <a:pt x="400447" y="1369351"/>
                  </a:cubicBezTo>
                  <a:cubicBezTo>
                    <a:pt x="162511" y="1369351"/>
                    <a:pt x="2617" y="1208469"/>
                    <a:pt x="714" y="970477"/>
                  </a:cubicBezTo>
                  <a:cubicBezTo>
                    <a:pt x="-238" y="779132"/>
                    <a:pt x="-238" y="586834"/>
                    <a:pt x="714" y="395489"/>
                  </a:cubicBezTo>
                  <a:cubicBezTo>
                    <a:pt x="2617" y="160353"/>
                    <a:pt x="163462" y="1375"/>
                    <a:pt x="398544" y="423"/>
                  </a:cubicBezTo>
                  <a:cubicBezTo>
                    <a:pt x="671695" y="-529"/>
                    <a:pt x="944846" y="423"/>
                    <a:pt x="1217997" y="423"/>
                  </a:cubicBezTo>
                  <a:close/>
                  <a:moveTo>
                    <a:pt x="1215142" y="1216084"/>
                  </a:moveTo>
                  <a:cubicBezTo>
                    <a:pt x="1488293" y="1216084"/>
                    <a:pt x="1760492" y="1216084"/>
                    <a:pt x="2033643" y="1216084"/>
                  </a:cubicBezTo>
                  <a:cubicBezTo>
                    <a:pt x="2184971" y="1216084"/>
                    <a:pt x="2279194" y="1124696"/>
                    <a:pt x="2279194" y="974285"/>
                  </a:cubicBezTo>
                  <a:cubicBezTo>
                    <a:pt x="2280145" y="781036"/>
                    <a:pt x="2280145" y="587786"/>
                    <a:pt x="2279194" y="394537"/>
                  </a:cubicBezTo>
                  <a:cubicBezTo>
                    <a:pt x="2278242" y="246030"/>
                    <a:pt x="2186874" y="152738"/>
                    <a:pt x="2038402" y="152738"/>
                  </a:cubicBezTo>
                  <a:cubicBezTo>
                    <a:pt x="1491148" y="151786"/>
                    <a:pt x="943894" y="151786"/>
                    <a:pt x="396640" y="152738"/>
                  </a:cubicBezTo>
                  <a:cubicBezTo>
                    <a:pt x="243409" y="152738"/>
                    <a:pt x="152041" y="247934"/>
                    <a:pt x="152041" y="401201"/>
                  </a:cubicBezTo>
                  <a:cubicBezTo>
                    <a:pt x="152041" y="589690"/>
                    <a:pt x="152041" y="778180"/>
                    <a:pt x="152041" y="966669"/>
                  </a:cubicBezTo>
                  <a:cubicBezTo>
                    <a:pt x="152041" y="1121840"/>
                    <a:pt x="246264" y="1215132"/>
                    <a:pt x="401399" y="1215132"/>
                  </a:cubicBezTo>
                  <a:cubicBezTo>
                    <a:pt x="672646" y="1216084"/>
                    <a:pt x="943894" y="1216084"/>
                    <a:pt x="1215142" y="12160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6" name="Google Shape;1936;p75"/>
            <p:cNvSpPr/>
            <p:nvPr/>
          </p:nvSpPr>
          <p:spPr>
            <a:xfrm>
              <a:off x="3564070" y="4360023"/>
              <a:ext cx="1346369" cy="1271701"/>
            </a:xfrm>
            <a:custGeom>
              <a:rect b="b" l="l" r="r" t="t"/>
              <a:pathLst>
                <a:path extrusionOk="0" h="1271701" w="1346369">
                  <a:moveTo>
                    <a:pt x="907615" y="357939"/>
                  </a:moveTo>
                  <a:cubicBezTo>
                    <a:pt x="1016114" y="238944"/>
                    <a:pt x="1122709" y="121852"/>
                    <a:pt x="1234063" y="0"/>
                  </a:cubicBezTo>
                  <a:cubicBezTo>
                    <a:pt x="1271182" y="34271"/>
                    <a:pt x="1307348" y="66638"/>
                    <a:pt x="1346369" y="101861"/>
                  </a:cubicBezTo>
                  <a:cubicBezTo>
                    <a:pt x="1273085" y="182778"/>
                    <a:pt x="1200752" y="262743"/>
                    <a:pt x="1129371" y="341756"/>
                  </a:cubicBezTo>
                  <a:cubicBezTo>
                    <a:pt x="1123661" y="348420"/>
                    <a:pt x="1116999" y="355084"/>
                    <a:pt x="1110336" y="361747"/>
                  </a:cubicBezTo>
                  <a:cubicBezTo>
                    <a:pt x="1077025" y="397922"/>
                    <a:pt x="1028486" y="429337"/>
                    <a:pt x="1016114" y="472175"/>
                  </a:cubicBezTo>
                  <a:cubicBezTo>
                    <a:pt x="1005644" y="511206"/>
                    <a:pt x="1036100" y="560708"/>
                    <a:pt x="1045618" y="606403"/>
                  </a:cubicBezTo>
                  <a:cubicBezTo>
                    <a:pt x="1092253" y="826307"/>
                    <a:pt x="1033245" y="1012892"/>
                    <a:pt x="857172" y="1151879"/>
                  </a:cubicBezTo>
                  <a:cubicBezTo>
                    <a:pt x="679196" y="1291819"/>
                    <a:pt x="479329" y="1309906"/>
                    <a:pt x="280414" y="1202333"/>
                  </a:cubicBezTo>
                  <a:cubicBezTo>
                    <a:pt x="83403" y="1095713"/>
                    <a:pt x="-13675" y="921504"/>
                    <a:pt x="1552" y="697792"/>
                  </a:cubicBezTo>
                  <a:cubicBezTo>
                    <a:pt x="15829" y="486455"/>
                    <a:pt x="127183" y="331284"/>
                    <a:pt x="323243" y="247511"/>
                  </a:cubicBezTo>
                  <a:cubicBezTo>
                    <a:pt x="518351" y="163738"/>
                    <a:pt x="703941" y="195153"/>
                    <a:pt x="871448" y="327477"/>
                  </a:cubicBezTo>
                  <a:cubicBezTo>
                    <a:pt x="881917" y="336044"/>
                    <a:pt x="893338" y="345564"/>
                    <a:pt x="907615" y="357939"/>
                  </a:cubicBezTo>
                  <a:close/>
                  <a:moveTo>
                    <a:pt x="801019" y="474079"/>
                  </a:moveTo>
                  <a:cubicBezTo>
                    <a:pt x="671582" y="329380"/>
                    <a:pt x="444114" y="316053"/>
                    <a:pt x="290883" y="439809"/>
                  </a:cubicBezTo>
                  <a:cubicBezTo>
                    <a:pt x="136700" y="564516"/>
                    <a:pt x="105293" y="791084"/>
                    <a:pt x="220454" y="952918"/>
                  </a:cubicBezTo>
                  <a:cubicBezTo>
                    <a:pt x="337519" y="1118561"/>
                    <a:pt x="564986" y="1163303"/>
                    <a:pt x="735348" y="1053827"/>
                  </a:cubicBezTo>
                  <a:cubicBezTo>
                    <a:pt x="884773" y="957678"/>
                    <a:pt x="956154" y="746342"/>
                    <a:pt x="881917" y="613067"/>
                  </a:cubicBezTo>
                  <a:cubicBezTo>
                    <a:pt x="768660" y="736822"/>
                    <a:pt x="657305" y="859626"/>
                    <a:pt x="543096" y="985285"/>
                  </a:cubicBezTo>
                  <a:cubicBezTo>
                    <a:pt x="447921" y="921504"/>
                    <a:pt x="355602" y="859626"/>
                    <a:pt x="261379" y="796796"/>
                  </a:cubicBezTo>
                  <a:cubicBezTo>
                    <a:pt x="290883" y="753006"/>
                    <a:pt x="316580" y="713975"/>
                    <a:pt x="345133" y="671136"/>
                  </a:cubicBezTo>
                  <a:cubicBezTo>
                    <a:pt x="405093" y="710167"/>
                    <a:pt x="462197" y="747294"/>
                    <a:pt x="519302" y="785372"/>
                  </a:cubicBezTo>
                  <a:cubicBezTo>
                    <a:pt x="608766" y="687320"/>
                    <a:pt x="695375" y="592123"/>
                    <a:pt x="781984" y="495975"/>
                  </a:cubicBezTo>
                  <a:cubicBezTo>
                    <a:pt x="786743" y="490263"/>
                    <a:pt x="792453" y="483599"/>
                    <a:pt x="801019" y="4740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7" name="Google Shape;1937;p75"/>
            <p:cNvSpPr/>
            <p:nvPr/>
          </p:nvSpPr>
          <p:spPr>
            <a:xfrm>
              <a:off x="3563837" y="2991095"/>
              <a:ext cx="1345650" cy="1268459"/>
            </a:xfrm>
            <a:custGeom>
              <a:rect b="b" l="l" r="r" t="t"/>
              <a:pathLst>
                <a:path extrusionOk="0" h="1268459" w="1345650">
                  <a:moveTo>
                    <a:pt x="1233345" y="0"/>
                  </a:moveTo>
                  <a:cubicBezTo>
                    <a:pt x="1271415" y="34271"/>
                    <a:pt x="1306629" y="66638"/>
                    <a:pt x="1345651" y="101861"/>
                  </a:cubicBezTo>
                  <a:cubicBezTo>
                    <a:pt x="1287594" y="165642"/>
                    <a:pt x="1232393" y="226568"/>
                    <a:pt x="1177192" y="288446"/>
                  </a:cubicBezTo>
                  <a:cubicBezTo>
                    <a:pt x="1134363" y="336044"/>
                    <a:pt x="1092486" y="385546"/>
                    <a:pt x="1046802" y="430289"/>
                  </a:cubicBezTo>
                  <a:cubicBezTo>
                    <a:pt x="1010636" y="464559"/>
                    <a:pt x="1004926" y="492167"/>
                    <a:pt x="1023961" y="543573"/>
                  </a:cubicBezTo>
                  <a:cubicBezTo>
                    <a:pt x="1102004" y="750149"/>
                    <a:pt x="1065837" y="940543"/>
                    <a:pt x="913558" y="1100473"/>
                  </a:cubicBezTo>
                  <a:cubicBezTo>
                    <a:pt x="764134" y="1257548"/>
                    <a:pt x="576640" y="1305146"/>
                    <a:pt x="371063" y="1240412"/>
                  </a:cubicBezTo>
                  <a:cubicBezTo>
                    <a:pt x="167389" y="1175679"/>
                    <a:pt x="42711" y="1030980"/>
                    <a:pt x="7496" y="818691"/>
                  </a:cubicBezTo>
                  <a:cubicBezTo>
                    <a:pt x="-30574" y="591171"/>
                    <a:pt x="78877" y="375075"/>
                    <a:pt x="278743" y="266551"/>
                  </a:cubicBezTo>
                  <a:cubicBezTo>
                    <a:pt x="473851" y="160882"/>
                    <a:pt x="710836" y="187538"/>
                    <a:pt x="882150" y="336996"/>
                  </a:cubicBezTo>
                  <a:cubicBezTo>
                    <a:pt x="888813" y="342708"/>
                    <a:pt x="896427" y="348420"/>
                    <a:pt x="907848" y="357939"/>
                  </a:cubicBezTo>
                  <a:cubicBezTo>
                    <a:pt x="1015395" y="239896"/>
                    <a:pt x="1123894" y="121852"/>
                    <a:pt x="1233345" y="0"/>
                  </a:cubicBezTo>
                  <a:close/>
                  <a:moveTo>
                    <a:pt x="801252" y="475983"/>
                  </a:moveTo>
                  <a:cubicBezTo>
                    <a:pt x="682284" y="336044"/>
                    <a:pt x="458624" y="317005"/>
                    <a:pt x="305392" y="429337"/>
                  </a:cubicBezTo>
                  <a:cubicBezTo>
                    <a:pt x="144547" y="548333"/>
                    <a:pt x="102670" y="769189"/>
                    <a:pt x="209266" y="937687"/>
                  </a:cubicBezTo>
                  <a:cubicBezTo>
                    <a:pt x="315862" y="1106185"/>
                    <a:pt x="533811" y="1164255"/>
                    <a:pt x="708933" y="1070010"/>
                  </a:cubicBezTo>
                  <a:cubicBezTo>
                    <a:pt x="873585" y="982429"/>
                    <a:pt x="954483" y="772997"/>
                    <a:pt x="883102" y="612114"/>
                  </a:cubicBezTo>
                  <a:cubicBezTo>
                    <a:pt x="768893" y="737774"/>
                    <a:pt x="656587" y="861530"/>
                    <a:pt x="542377" y="986237"/>
                  </a:cubicBezTo>
                  <a:cubicBezTo>
                    <a:pt x="446251" y="922455"/>
                    <a:pt x="354883" y="861530"/>
                    <a:pt x="260660" y="797748"/>
                  </a:cubicBezTo>
                  <a:cubicBezTo>
                    <a:pt x="289213" y="754909"/>
                    <a:pt x="315862" y="714927"/>
                    <a:pt x="344414" y="672088"/>
                  </a:cubicBezTo>
                  <a:cubicBezTo>
                    <a:pt x="403422" y="711119"/>
                    <a:pt x="459575" y="748246"/>
                    <a:pt x="518584" y="787276"/>
                  </a:cubicBezTo>
                  <a:cubicBezTo>
                    <a:pt x="612806" y="683512"/>
                    <a:pt x="706077" y="580700"/>
                    <a:pt x="801252" y="4759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8" name="Google Shape;1938;p75"/>
            <p:cNvSpPr/>
            <p:nvPr/>
          </p:nvSpPr>
          <p:spPr>
            <a:xfrm>
              <a:off x="4932330" y="3349034"/>
              <a:ext cx="1818786" cy="146602"/>
            </a:xfrm>
            <a:custGeom>
              <a:rect b="b" l="l" r="r" t="t"/>
              <a:pathLst>
                <a:path extrusionOk="0" h="146602" w="1818786">
                  <a:moveTo>
                    <a:pt x="0" y="146603"/>
                  </a:moveTo>
                  <a:cubicBezTo>
                    <a:pt x="0" y="97100"/>
                    <a:pt x="0" y="50454"/>
                    <a:pt x="0" y="0"/>
                  </a:cubicBezTo>
                  <a:cubicBezTo>
                    <a:pt x="606262" y="0"/>
                    <a:pt x="1211573" y="0"/>
                    <a:pt x="1818786" y="0"/>
                  </a:cubicBezTo>
                  <a:cubicBezTo>
                    <a:pt x="1818786" y="48550"/>
                    <a:pt x="1818786" y="95197"/>
                    <a:pt x="1818786" y="146603"/>
                  </a:cubicBezTo>
                  <a:cubicBezTo>
                    <a:pt x="1215380" y="146603"/>
                    <a:pt x="610069" y="146603"/>
                    <a:pt x="0" y="1466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9" name="Google Shape;1939;p75"/>
            <p:cNvSpPr/>
            <p:nvPr/>
          </p:nvSpPr>
          <p:spPr>
            <a:xfrm>
              <a:off x="4932330" y="3956389"/>
              <a:ext cx="1818786" cy="146602"/>
            </a:xfrm>
            <a:custGeom>
              <a:rect b="b" l="l" r="r" t="t"/>
              <a:pathLst>
                <a:path extrusionOk="0" h="146602" w="1818786">
                  <a:moveTo>
                    <a:pt x="0" y="146603"/>
                  </a:moveTo>
                  <a:cubicBezTo>
                    <a:pt x="0" y="97101"/>
                    <a:pt x="0" y="50454"/>
                    <a:pt x="0" y="0"/>
                  </a:cubicBezTo>
                  <a:cubicBezTo>
                    <a:pt x="606262" y="0"/>
                    <a:pt x="1211573" y="0"/>
                    <a:pt x="1818786" y="0"/>
                  </a:cubicBezTo>
                  <a:cubicBezTo>
                    <a:pt x="1818786" y="48550"/>
                    <a:pt x="1818786" y="95197"/>
                    <a:pt x="1818786" y="146603"/>
                  </a:cubicBezTo>
                  <a:cubicBezTo>
                    <a:pt x="1215380" y="146603"/>
                    <a:pt x="610069" y="146603"/>
                    <a:pt x="0" y="1466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0" name="Google Shape;1940;p75"/>
            <p:cNvSpPr/>
            <p:nvPr/>
          </p:nvSpPr>
          <p:spPr>
            <a:xfrm>
              <a:off x="4933282" y="3653664"/>
              <a:ext cx="1515179" cy="146602"/>
            </a:xfrm>
            <a:custGeom>
              <a:rect b="b" l="l" r="r" t="t"/>
              <a:pathLst>
                <a:path extrusionOk="0" h="146602" w="1515179">
                  <a:moveTo>
                    <a:pt x="1515180" y="0"/>
                  </a:moveTo>
                  <a:cubicBezTo>
                    <a:pt x="1515180" y="49502"/>
                    <a:pt x="1515180" y="97100"/>
                    <a:pt x="1515180" y="146603"/>
                  </a:cubicBezTo>
                  <a:cubicBezTo>
                    <a:pt x="1009802" y="146603"/>
                    <a:pt x="506329" y="146603"/>
                    <a:pt x="0" y="146603"/>
                  </a:cubicBezTo>
                  <a:cubicBezTo>
                    <a:pt x="0" y="97100"/>
                    <a:pt x="0" y="50454"/>
                    <a:pt x="0" y="0"/>
                  </a:cubicBezTo>
                  <a:cubicBezTo>
                    <a:pt x="503474" y="0"/>
                    <a:pt x="1006947" y="0"/>
                    <a:pt x="15151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1" name="Google Shape;1941;p75"/>
            <p:cNvSpPr/>
            <p:nvPr/>
          </p:nvSpPr>
          <p:spPr>
            <a:xfrm>
              <a:off x="4934233" y="4717010"/>
              <a:ext cx="828970" cy="144699"/>
            </a:xfrm>
            <a:custGeom>
              <a:rect b="b" l="l" r="r" t="t"/>
              <a:pathLst>
                <a:path extrusionOk="0" h="144699" w="828970">
                  <a:moveTo>
                    <a:pt x="828971" y="0"/>
                  </a:moveTo>
                  <a:cubicBezTo>
                    <a:pt x="828971" y="47598"/>
                    <a:pt x="828971" y="94245"/>
                    <a:pt x="828971" y="144699"/>
                  </a:cubicBezTo>
                  <a:cubicBezTo>
                    <a:pt x="552964" y="144699"/>
                    <a:pt x="278861" y="144699"/>
                    <a:pt x="0" y="144699"/>
                  </a:cubicBezTo>
                  <a:cubicBezTo>
                    <a:pt x="0" y="98053"/>
                    <a:pt x="0" y="50454"/>
                    <a:pt x="0" y="0"/>
                  </a:cubicBezTo>
                  <a:cubicBezTo>
                    <a:pt x="276006" y="0"/>
                    <a:pt x="551061" y="0"/>
                    <a:pt x="8289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2" name="Google Shape;1942;p75"/>
            <p:cNvSpPr/>
            <p:nvPr/>
          </p:nvSpPr>
          <p:spPr>
            <a:xfrm>
              <a:off x="4934233" y="5021639"/>
              <a:ext cx="828970" cy="144699"/>
            </a:xfrm>
            <a:custGeom>
              <a:rect b="b" l="l" r="r" t="t"/>
              <a:pathLst>
                <a:path extrusionOk="0" h="144699" w="828970">
                  <a:moveTo>
                    <a:pt x="828971" y="0"/>
                  </a:moveTo>
                  <a:cubicBezTo>
                    <a:pt x="828971" y="47598"/>
                    <a:pt x="828971" y="94245"/>
                    <a:pt x="828971" y="144699"/>
                  </a:cubicBezTo>
                  <a:cubicBezTo>
                    <a:pt x="552964" y="144699"/>
                    <a:pt x="278861" y="144699"/>
                    <a:pt x="0" y="144699"/>
                  </a:cubicBezTo>
                  <a:cubicBezTo>
                    <a:pt x="0" y="98053"/>
                    <a:pt x="0" y="49502"/>
                    <a:pt x="0" y="0"/>
                  </a:cubicBezTo>
                  <a:cubicBezTo>
                    <a:pt x="276006" y="0"/>
                    <a:pt x="551061" y="0"/>
                    <a:pt x="8289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3" name="Google Shape;1943;p75"/>
            <p:cNvSpPr/>
            <p:nvPr/>
          </p:nvSpPr>
          <p:spPr>
            <a:xfrm>
              <a:off x="4933282" y="5325317"/>
              <a:ext cx="829922" cy="145650"/>
            </a:xfrm>
            <a:custGeom>
              <a:rect b="b" l="l" r="r" t="t"/>
              <a:pathLst>
                <a:path extrusionOk="0" h="145650" w="829922">
                  <a:moveTo>
                    <a:pt x="0" y="0"/>
                  </a:moveTo>
                  <a:cubicBezTo>
                    <a:pt x="277910" y="0"/>
                    <a:pt x="552964" y="0"/>
                    <a:pt x="829923" y="0"/>
                  </a:cubicBezTo>
                  <a:cubicBezTo>
                    <a:pt x="829923" y="49502"/>
                    <a:pt x="829923" y="96148"/>
                    <a:pt x="829923" y="145651"/>
                  </a:cubicBezTo>
                  <a:cubicBezTo>
                    <a:pt x="552964" y="145651"/>
                    <a:pt x="277910" y="145651"/>
                    <a:pt x="0" y="145651"/>
                  </a:cubicBezTo>
                  <a:cubicBezTo>
                    <a:pt x="0" y="98052"/>
                    <a:pt x="0" y="5140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4" name="Google Shape;1944;p75"/>
            <p:cNvSpPr/>
            <p:nvPr/>
          </p:nvSpPr>
          <p:spPr>
            <a:xfrm>
              <a:off x="6603596" y="3651760"/>
              <a:ext cx="146568" cy="148506"/>
            </a:xfrm>
            <a:custGeom>
              <a:rect b="b" l="l" r="r" t="t"/>
              <a:pathLst>
                <a:path extrusionOk="0" h="148506" w="146568">
                  <a:moveTo>
                    <a:pt x="146569" y="148507"/>
                  </a:moveTo>
                  <a:cubicBezTo>
                    <a:pt x="96126" y="148507"/>
                    <a:pt x="49491" y="148507"/>
                    <a:pt x="0" y="148507"/>
                  </a:cubicBezTo>
                  <a:cubicBezTo>
                    <a:pt x="0" y="98053"/>
                    <a:pt x="0" y="50454"/>
                    <a:pt x="0" y="0"/>
                  </a:cubicBezTo>
                  <a:cubicBezTo>
                    <a:pt x="49491" y="0"/>
                    <a:pt x="96126" y="0"/>
                    <a:pt x="146569" y="0"/>
                  </a:cubicBezTo>
                  <a:cubicBezTo>
                    <a:pt x="146569" y="49502"/>
                    <a:pt x="146569" y="97101"/>
                    <a:pt x="146569" y="1485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5" name="Google Shape;1945;p75"/>
            <p:cNvSpPr/>
            <p:nvPr/>
          </p:nvSpPr>
          <p:spPr>
            <a:xfrm>
              <a:off x="5996382" y="1982011"/>
              <a:ext cx="451127" cy="449328"/>
            </a:xfrm>
            <a:custGeom>
              <a:rect b="b" l="l" r="r" t="t"/>
              <a:pathLst>
                <a:path extrusionOk="0" h="449328" w="451127">
                  <a:moveTo>
                    <a:pt x="451127" y="449328"/>
                  </a:moveTo>
                  <a:cubicBezTo>
                    <a:pt x="298848" y="449328"/>
                    <a:pt x="151328" y="449328"/>
                    <a:pt x="0" y="449328"/>
                  </a:cubicBezTo>
                  <a:cubicBezTo>
                    <a:pt x="0" y="299869"/>
                    <a:pt x="0" y="151363"/>
                    <a:pt x="0" y="0"/>
                  </a:cubicBezTo>
                  <a:cubicBezTo>
                    <a:pt x="150376" y="0"/>
                    <a:pt x="298848" y="0"/>
                    <a:pt x="451127" y="0"/>
                  </a:cubicBezTo>
                  <a:cubicBezTo>
                    <a:pt x="451127" y="149459"/>
                    <a:pt x="451127" y="297013"/>
                    <a:pt x="451127" y="449328"/>
                  </a:cubicBezTo>
                  <a:close/>
                  <a:moveTo>
                    <a:pt x="297896" y="151363"/>
                  </a:moveTo>
                  <a:cubicBezTo>
                    <a:pt x="247454" y="151363"/>
                    <a:pt x="199867" y="151363"/>
                    <a:pt x="153231" y="151363"/>
                  </a:cubicBezTo>
                  <a:cubicBezTo>
                    <a:pt x="153231" y="201817"/>
                    <a:pt x="153231" y="248463"/>
                    <a:pt x="153231" y="297966"/>
                  </a:cubicBezTo>
                  <a:cubicBezTo>
                    <a:pt x="202722" y="297966"/>
                    <a:pt x="249357" y="297966"/>
                    <a:pt x="297896" y="297966"/>
                  </a:cubicBezTo>
                  <a:cubicBezTo>
                    <a:pt x="297896" y="247511"/>
                    <a:pt x="297896" y="199913"/>
                    <a:pt x="297896" y="1513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6" name="Google Shape;1946;p75"/>
            <p:cNvSpPr/>
            <p:nvPr/>
          </p:nvSpPr>
          <p:spPr>
            <a:xfrm>
              <a:off x="5313028" y="1981059"/>
              <a:ext cx="449224" cy="451232"/>
            </a:xfrm>
            <a:custGeom>
              <a:rect b="b" l="l" r="r" t="t"/>
              <a:pathLst>
                <a:path extrusionOk="0" h="451232" w="449224">
                  <a:moveTo>
                    <a:pt x="0" y="0"/>
                  </a:moveTo>
                  <a:cubicBezTo>
                    <a:pt x="150376" y="0"/>
                    <a:pt x="297897" y="0"/>
                    <a:pt x="449224" y="0"/>
                  </a:cubicBezTo>
                  <a:cubicBezTo>
                    <a:pt x="449224" y="151363"/>
                    <a:pt x="449224" y="299869"/>
                    <a:pt x="449224" y="451232"/>
                  </a:cubicBezTo>
                  <a:cubicBezTo>
                    <a:pt x="298848" y="451232"/>
                    <a:pt x="151328" y="451232"/>
                    <a:pt x="0" y="451232"/>
                  </a:cubicBezTo>
                  <a:cubicBezTo>
                    <a:pt x="0" y="300821"/>
                    <a:pt x="0" y="151363"/>
                    <a:pt x="0" y="0"/>
                  </a:cubicBezTo>
                  <a:close/>
                  <a:moveTo>
                    <a:pt x="296945" y="299869"/>
                  </a:moveTo>
                  <a:cubicBezTo>
                    <a:pt x="296945" y="246559"/>
                    <a:pt x="296945" y="198961"/>
                    <a:pt x="296945" y="151363"/>
                  </a:cubicBezTo>
                  <a:cubicBezTo>
                    <a:pt x="246502" y="151363"/>
                    <a:pt x="199867" y="151363"/>
                    <a:pt x="151328" y="151363"/>
                  </a:cubicBezTo>
                  <a:cubicBezTo>
                    <a:pt x="151328" y="201817"/>
                    <a:pt x="151328" y="249415"/>
                    <a:pt x="151328" y="299869"/>
                  </a:cubicBezTo>
                  <a:cubicBezTo>
                    <a:pt x="201770" y="299869"/>
                    <a:pt x="248406" y="299869"/>
                    <a:pt x="296945" y="2998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7" name="Google Shape;1947;p75"/>
            <p:cNvSpPr/>
            <p:nvPr/>
          </p:nvSpPr>
          <p:spPr>
            <a:xfrm>
              <a:off x="4629675" y="1981059"/>
              <a:ext cx="448272" cy="451232"/>
            </a:xfrm>
            <a:custGeom>
              <a:rect b="b" l="l" r="r" t="t"/>
              <a:pathLst>
                <a:path extrusionOk="0" h="451232" w="448272">
                  <a:moveTo>
                    <a:pt x="448272" y="451232"/>
                  </a:moveTo>
                  <a:cubicBezTo>
                    <a:pt x="296945" y="451232"/>
                    <a:pt x="150376" y="451232"/>
                    <a:pt x="0" y="451232"/>
                  </a:cubicBezTo>
                  <a:cubicBezTo>
                    <a:pt x="0" y="300821"/>
                    <a:pt x="0" y="152315"/>
                    <a:pt x="0" y="0"/>
                  </a:cubicBezTo>
                  <a:cubicBezTo>
                    <a:pt x="149424" y="0"/>
                    <a:pt x="297896" y="0"/>
                    <a:pt x="448272" y="0"/>
                  </a:cubicBezTo>
                  <a:cubicBezTo>
                    <a:pt x="448272" y="150411"/>
                    <a:pt x="448272" y="298918"/>
                    <a:pt x="448272" y="451232"/>
                  </a:cubicBezTo>
                  <a:close/>
                  <a:moveTo>
                    <a:pt x="297896" y="151363"/>
                  </a:moveTo>
                  <a:cubicBezTo>
                    <a:pt x="247454" y="151363"/>
                    <a:pt x="199867" y="151363"/>
                    <a:pt x="150376" y="151363"/>
                  </a:cubicBezTo>
                  <a:cubicBezTo>
                    <a:pt x="150376" y="201817"/>
                    <a:pt x="150376" y="249415"/>
                    <a:pt x="150376" y="297966"/>
                  </a:cubicBezTo>
                  <a:cubicBezTo>
                    <a:pt x="201770" y="297966"/>
                    <a:pt x="249357" y="297966"/>
                    <a:pt x="297896" y="297966"/>
                  </a:cubicBezTo>
                  <a:cubicBezTo>
                    <a:pt x="297896" y="246559"/>
                    <a:pt x="297896" y="199913"/>
                    <a:pt x="297896" y="1513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8" name="Google Shape;1948;p75"/>
          <p:cNvGrpSpPr/>
          <p:nvPr/>
        </p:nvGrpSpPr>
        <p:grpSpPr>
          <a:xfrm>
            <a:off x="9943656" y="5190641"/>
            <a:ext cx="641870" cy="696066"/>
            <a:chOff x="2477798" y="452519"/>
            <a:chExt cx="1221622" cy="1219140"/>
          </a:xfrm>
        </p:grpSpPr>
        <p:sp>
          <p:nvSpPr>
            <p:cNvPr id="1949" name="Google Shape;1949;p75"/>
            <p:cNvSpPr/>
            <p:nvPr/>
          </p:nvSpPr>
          <p:spPr>
            <a:xfrm>
              <a:off x="2644813" y="591928"/>
              <a:ext cx="1054607" cy="940554"/>
            </a:xfrm>
            <a:custGeom>
              <a:rect b="b" l="l" r="r" t="t"/>
              <a:pathLst>
                <a:path extrusionOk="0" h="940554" w="1054607">
                  <a:moveTo>
                    <a:pt x="1054607" y="880293"/>
                  </a:moveTo>
                  <a:cubicBezTo>
                    <a:pt x="1048685" y="901224"/>
                    <a:pt x="1038814" y="918996"/>
                    <a:pt x="1019467" y="930449"/>
                  </a:cubicBezTo>
                  <a:cubicBezTo>
                    <a:pt x="993408" y="945851"/>
                    <a:pt x="960241" y="943877"/>
                    <a:pt x="937341" y="922945"/>
                  </a:cubicBezTo>
                  <a:cubicBezTo>
                    <a:pt x="913651" y="901619"/>
                    <a:pt x="891935" y="878713"/>
                    <a:pt x="869429" y="856203"/>
                  </a:cubicBezTo>
                  <a:cubicBezTo>
                    <a:pt x="852056" y="839221"/>
                    <a:pt x="834683" y="822239"/>
                    <a:pt x="818100" y="804862"/>
                  </a:cubicBezTo>
                  <a:cubicBezTo>
                    <a:pt x="811783" y="798148"/>
                    <a:pt x="807045" y="797753"/>
                    <a:pt x="798753" y="801703"/>
                  </a:cubicBezTo>
                  <a:cubicBezTo>
                    <a:pt x="739133" y="831717"/>
                    <a:pt x="676749" y="837246"/>
                    <a:pt x="612391" y="820659"/>
                  </a:cubicBezTo>
                  <a:cubicBezTo>
                    <a:pt x="514471" y="795384"/>
                    <a:pt x="435504" y="706130"/>
                    <a:pt x="422475" y="605819"/>
                  </a:cubicBezTo>
                  <a:cubicBezTo>
                    <a:pt x="417737" y="568695"/>
                    <a:pt x="419711" y="532362"/>
                    <a:pt x="429977" y="494844"/>
                  </a:cubicBezTo>
                  <a:cubicBezTo>
                    <a:pt x="424054" y="494844"/>
                    <a:pt x="419711" y="494844"/>
                    <a:pt x="414973" y="494844"/>
                  </a:cubicBezTo>
                  <a:cubicBezTo>
                    <a:pt x="287836" y="494844"/>
                    <a:pt x="160698" y="494844"/>
                    <a:pt x="33166" y="494844"/>
                  </a:cubicBezTo>
                  <a:cubicBezTo>
                    <a:pt x="7107" y="494844"/>
                    <a:pt x="0" y="487340"/>
                    <a:pt x="0" y="461670"/>
                  </a:cubicBezTo>
                  <a:cubicBezTo>
                    <a:pt x="0" y="424152"/>
                    <a:pt x="0" y="386239"/>
                    <a:pt x="0" y="348721"/>
                  </a:cubicBezTo>
                  <a:cubicBezTo>
                    <a:pt x="0" y="328185"/>
                    <a:pt x="9081" y="319101"/>
                    <a:pt x="30008" y="319101"/>
                  </a:cubicBezTo>
                  <a:cubicBezTo>
                    <a:pt x="66333" y="319101"/>
                    <a:pt x="102263" y="319101"/>
                    <a:pt x="140167" y="319101"/>
                  </a:cubicBezTo>
                  <a:cubicBezTo>
                    <a:pt x="140167" y="313967"/>
                    <a:pt x="140167" y="310018"/>
                    <a:pt x="140167" y="305674"/>
                  </a:cubicBezTo>
                  <a:cubicBezTo>
                    <a:pt x="140167" y="270130"/>
                    <a:pt x="140167" y="234192"/>
                    <a:pt x="140167" y="198648"/>
                  </a:cubicBezTo>
                  <a:cubicBezTo>
                    <a:pt x="140167" y="174953"/>
                    <a:pt x="148458" y="166659"/>
                    <a:pt x="172543" y="166659"/>
                  </a:cubicBezTo>
                  <a:cubicBezTo>
                    <a:pt x="215581" y="166659"/>
                    <a:pt x="258223" y="166659"/>
                    <a:pt x="303234" y="166659"/>
                  </a:cubicBezTo>
                  <a:cubicBezTo>
                    <a:pt x="303234" y="161920"/>
                    <a:pt x="303234" y="157576"/>
                    <a:pt x="303234" y="153627"/>
                  </a:cubicBezTo>
                  <a:cubicBezTo>
                    <a:pt x="303234" y="112554"/>
                    <a:pt x="303234" y="71877"/>
                    <a:pt x="303234" y="30804"/>
                  </a:cubicBezTo>
                  <a:cubicBezTo>
                    <a:pt x="303234" y="8688"/>
                    <a:pt x="311920" y="0"/>
                    <a:pt x="334426" y="0"/>
                  </a:cubicBezTo>
                  <a:cubicBezTo>
                    <a:pt x="384176" y="0"/>
                    <a:pt x="433925" y="0"/>
                    <a:pt x="483674" y="0"/>
                  </a:cubicBezTo>
                  <a:cubicBezTo>
                    <a:pt x="505390" y="0"/>
                    <a:pt x="514077" y="8688"/>
                    <a:pt x="514077" y="30409"/>
                  </a:cubicBezTo>
                  <a:cubicBezTo>
                    <a:pt x="514077" y="66348"/>
                    <a:pt x="514077" y="102681"/>
                    <a:pt x="514077" y="138620"/>
                  </a:cubicBezTo>
                  <a:cubicBezTo>
                    <a:pt x="514077" y="142964"/>
                    <a:pt x="514077" y="147308"/>
                    <a:pt x="514077" y="152442"/>
                  </a:cubicBezTo>
                  <a:cubicBezTo>
                    <a:pt x="541320" y="152442"/>
                    <a:pt x="566985" y="152442"/>
                    <a:pt x="593044" y="152442"/>
                  </a:cubicBezTo>
                  <a:cubicBezTo>
                    <a:pt x="609627" y="152442"/>
                    <a:pt x="626605" y="152442"/>
                    <a:pt x="643188" y="152442"/>
                  </a:cubicBezTo>
                  <a:cubicBezTo>
                    <a:pt x="669642" y="152442"/>
                    <a:pt x="677539" y="159946"/>
                    <a:pt x="677539" y="186406"/>
                  </a:cubicBezTo>
                  <a:cubicBezTo>
                    <a:pt x="677539" y="221949"/>
                    <a:pt x="677539" y="257888"/>
                    <a:pt x="677539" y="293431"/>
                  </a:cubicBezTo>
                  <a:cubicBezTo>
                    <a:pt x="677539" y="297775"/>
                    <a:pt x="677539" y="302119"/>
                    <a:pt x="677539" y="304884"/>
                  </a:cubicBezTo>
                  <a:cubicBezTo>
                    <a:pt x="702808" y="308833"/>
                    <a:pt x="726893" y="311203"/>
                    <a:pt x="750188" y="317127"/>
                  </a:cubicBezTo>
                  <a:cubicBezTo>
                    <a:pt x="847713" y="341217"/>
                    <a:pt x="926285" y="429681"/>
                    <a:pt x="940499" y="528808"/>
                  </a:cubicBezTo>
                  <a:cubicBezTo>
                    <a:pt x="948396" y="583703"/>
                    <a:pt x="940894" y="636228"/>
                    <a:pt x="915625" y="685989"/>
                  </a:cubicBezTo>
                  <a:cubicBezTo>
                    <a:pt x="911676" y="693888"/>
                    <a:pt x="912071" y="698627"/>
                    <a:pt x="918389" y="705340"/>
                  </a:cubicBezTo>
                  <a:cubicBezTo>
                    <a:pt x="951160" y="737330"/>
                    <a:pt x="983142" y="770108"/>
                    <a:pt x="1015518" y="801703"/>
                  </a:cubicBezTo>
                  <a:cubicBezTo>
                    <a:pt x="1032101" y="817895"/>
                    <a:pt x="1047895" y="834482"/>
                    <a:pt x="1054212" y="857387"/>
                  </a:cubicBezTo>
                  <a:cubicBezTo>
                    <a:pt x="1054607" y="864101"/>
                    <a:pt x="1054607" y="872395"/>
                    <a:pt x="1054607" y="880293"/>
                  </a:cubicBezTo>
                  <a:close/>
                  <a:moveTo>
                    <a:pt x="895883" y="568695"/>
                  </a:moveTo>
                  <a:cubicBezTo>
                    <a:pt x="896278" y="451402"/>
                    <a:pt x="799148" y="354250"/>
                    <a:pt x="681487" y="354250"/>
                  </a:cubicBezTo>
                  <a:cubicBezTo>
                    <a:pt x="563826" y="354250"/>
                    <a:pt x="467881" y="449822"/>
                    <a:pt x="467091" y="567511"/>
                  </a:cubicBezTo>
                  <a:cubicBezTo>
                    <a:pt x="466301" y="685199"/>
                    <a:pt x="562641" y="781956"/>
                    <a:pt x="680697" y="782351"/>
                  </a:cubicBezTo>
                  <a:cubicBezTo>
                    <a:pt x="798753" y="782746"/>
                    <a:pt x="895488" y="686779"/>
                    <a:pt x="895883" y="568695"/>
                  </a:cubicBezTo>
                  <a:close/>
                  <a:moveTo>
                    <a:pt x="351404" y="47391"/>
                  </a:moveTo>
                  <a:cubicBezTo>
                    <a:pt x="351404" y="180877"/>
                    <a:pt x="351404" y="313572"/>
                    <a:pt x="351404" y="446663"/>
                  </a:cubicBezTo>
                  <a:cubicBezTo>
                    <a:pt x="373910" y="446663"/>
                    <a:pt x="396021" y="445478"/>
                    <a:pt x="417737" y="447058"/>
                  </a:cubicBezTo>
                  <a:cubicBezTo>
                    <a:pt x="439453" y="448638"/>
                    <a:pt x="456431" y="445478"/>
                    <a:pt x="463932" y="422177"/>
                  </a:cubicBezTo>
                  <a:cubicBezTo>
                    <a:pt x="464722" y="420203"/>
                    <a:pt x="466696" y="418228"/>
                    <a:pt x="467881" y="416253"/>
                  </a:cubicBezTo>
                  <a:cubicBezTo>
                    <a:pt x="505785" y="364123"/>
                    <a:pt x="555929" y="329764"/>
                    <a:pt x="618313" y="314362"/>
                  </a:cubicBezTo>
                  <a:cubicBezTo>
                    <a:pt x="627000" y="312388"/>
                    <a:pt x="629369" y="308833"/>
                    <a:pt x="629369" y="300145"/>
                  </a:cubicBezTo>
                  <a:cubicBezTo>
                    <a:pt x="628974" y="270920"/>
                    <a:pt x="628974" y="241301"/>
                    <a:pt x="628974" y="212076"/>
                  </a:cubicBezTo>
                  <a:cubicBezTo>
                    <a:pt x="628974" y="207732"/>
                    <a:pt x="628974" y="203783"/>
                    <a:pt x="628974" y="199833"/>
                  </a:cubicBezTo>
                  <a:cubicBezTo>
                    <a:pt x="589490" y="199833"/>
                    <a:pt x="551981" y="199833"/>
                    <a:pt x="513287" y="199833"/>
                  </a:cubicBezTo>
                  <a:cubicBezTo>
                    <a:pt x="513287" y="213656"/>
                    <a:pt x="513287" y="226688"/>
                    <a:pt x="513287" y="239721"/>
                  </a:cubicBezTo>
                  <a:cubicBezTo>
                    <a:pt x="513287" y="257888"/>
                    <a:pt x="513682" y="276054"/>
                    <a:pt x="512892" y="294616"/>
                  </a:cubicBezTo>
                  <a:cubicBezTo>
                    <a:pt x="512102" y="308438"/>
                    <a:pt x="502626" y="317522"/>
                    <a:pt x="490386" y="317917"/>
                  </a:cubicBezTo>
                  <a:cubicBezTo>
                    <a:pt x="477752" y="318312"/>
                    <a:pt x="467881" y="309228"/>
                    <a:pt x="466301" y="295011"/>
                  </a:cubicBezTo>
                  <a:cubicBezTo>
                    <a:pt x="465906" y="290667"/>
                    <a:pt x="465906" y="286322"/>
                    <a:pt x="465906" y="281978"/>
                  </a:cubicBezTo>
                  <a:cubicBezTo>
                    <a:pt x="465906" y="208522"/>
                    <a:pt x="465906" y="135065"/>
                    <a:pt x="465906" y="61609"/>
                  </a:cubicBezTo>
                  <a:cubicBezTo>
                    <a:pt x="465906" y="56870"/>
                    <a:pt x="465906" y="52525"/>
                    <a:pt x="465906" y="47391"/>
                  </a:cubicBezTo>
                  <a:cubicBezTo>
                    <a:pt x="427213" y="47391"/>
                    <a:pt x="390098" y="47391"/>
                    <a:pt x="351404" y="47391"/>
                  </a:cubicBezTo>
                  <a:close/>
                  <a:moveTo>
                    <a:pt x="302445" y="214446"/>
                  </a:moveTo>
                  <a:cubicBezTo>
                    <a:pt x="263751" y="214446"/>
                    <a:pt x="226241" y="214446"/>
                    <a:pt x="188732" y="214446"/>
                  </a:cubicBezTo>
                  <a:cubicBezTo>
                    <a:pt x="188732" y="292246"/>
                    <a:pt x="188732" y="369257"/>
                    <a:pt x="188732" y="446268"/>
                  </a:cubicBezTo>
                  <a:cubicBezTo>
                    <a:pt x="227031" y="446268"/>
                    <a:pt x="264540" y="446268"/>
                    <a:pt x="302445" y="446268"/>
                  </a:cubicBezTo>
                  <a:cubicBezTo>
                    <a:pt x="302445" y="368862"/>
                    <a:pt x="302445" y="291851"/>
                    <a:pt x="302445" y="214446"/>
                  </a:cubicBezTo>
                  <a:close/>
                  <a:moveTo>
                    <a:pt x="850872" y="770898"/>
                  </a:moveTo>
                  <a:cubicBezTo>
                    <a:pt x="888381" y="808022"/>
                    <a:pt x="926285" y="845935"/>
                    <a:pt x="964190" y="883848"/>
                  </a:cubicBezTo>
                  <a:cubicBezTo>
                    <a:pt x="966953" y="886612"/>
                    <a:pt x="970507" y="890166"/>
                    <a:pt x="974060" y="890166"/>
                  </a:cubicBezTo>
                  <a:cubicBezTo>
                    <a:pt x="982352" y="890166"/>
                    <a:pt x="992618" y="890956"/>
                    <a:pt x="998146" y="886217"/>
                  </a:cubicBezTo>
                  <a:cubicBezTo>
                    <a:pt x="1003278" y="881873"/>
                    <a:pt x="1005253" y="871210"/>
                    <a:pt x="1005253" y="863311"/>
                  </a:cubicBezTo>
                  <a:cubicBezTo>
                    <a:pt x="1005253" y="858177"/>
                    <a:pt x="999725" y="852253"/>
                    <a:pt x="995382" y="847909"/>
                  </a:cubicBezTo>
                  <a:cubicBezTo>
                    <a:pt x="960636" y="812761"/>
                    <a:pt x="925496" y="777612"/>
                    <a:pt x="890355" y="742858"/>
                  </a:cubicBezTo>
                  <a:cubicBezTo>
                    <a:pt x="888381" y="740884"/>
                    <a:pt x="885617" y="738909"/>
                    <a:pt x="884828" y="738119"/>
                  </a:cubicBezTo>
                  <a:cubicBezTo>
                    <a:pt x="872983" y="749177"/>
                    <a:pt x="862322" y="759840"/>
                    <a:pt x="850872" y="770898"/>
                  </a:cubicBezTo>
                  <a:close/>
                  <a:moveTo>
                    <a:pt x="139377" y="366888"/>
                  </a:moveTo>
                  <a:cubicBezTo>
                    <a:pt x="108185" y="366888"/>
                    <a:pt x="78178" y="366888"/>
                    <a:pt x="48170" y="366888"/>
                  </a:cubicBezTo>
                  <a:cubicBezTo>
                    <a:pt x="48170" y="393743"/>
                    <a:pt x="48170" y="419808"/>
                    <a:pt x="48170" y="446268"/>
                  </a:cubicBezTo>
                  <a:cubicBezTo>
                    <a:pt x="78572" y="446268"/>
                    <a:pt x="108580" y="446268"/>
                    <a:pt x="139377" y="446268"/>
                  </a:cubicBezTo>
                  <a:cubicBezTo>
                    <a:pt x="139377" y="419413"/>
                    <a:pt x="139377" y="393743"/>
                    <a:pt x="139377" y="3668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0" name="Google Shape;1950;p75"/>
            <p:cNvSpPr/>
            <p:nvPr/>
          </p:nvSpPr>
          <p:spPr>
            <a:xfrm>
              <a:off x="2477798" y="452519"/>
              <a:ext cx="1011865" cy="1219140"/>
            </a:xfrm>
            <a:custGeom>
              <a:rect b="b" l="l" r="r" t="t"/>
              <a:pathLst>
                <a:path extrusionOk="0" h="1219140" w="1011865">
                  <a:moveTo>
                    <a:pt x="0" y="59634"/>
                  </a:moveTo>
                  <a:cubicBezTo>
                    <a:pt x="7502" y="46206"/>
                    <a:pt x="13030" y="31594"/>
                    <a:pt x="22901" y="20141"/>
                  </a:cubicBezTo>
                  <a:cubicBezTo>
                    <a:pt x="37509" y="3554"/>
                    <a:pt x="58831" y="0"/>
                    <a:pt x="80547" y="0"/>
                  </a:cubicBezTo>
                  <a:cubicBezTo>
                    <a:pt x="363644" y="0"/>
                    <a:pt x="646741" y="0"/>
                    <a:pt x="929839" y="0"/>
                  </a:cubicBezTo>
                  <a:cubicBezTo>
                    <a:pt x="932208" y="0"/>
                    <a:pt x="934577" y="0"/>
                    <a:pt x="936946" y="0"/>
                  </a:cubicBezTo>
                  <a:cubicBezTo>
                    <a:pt x="980378" y="790"/>
                    <a:pt x="1010780" y="30409"/>
                    <a:pt x="1011175" y="73851"/>
                  </a:cubicBezTo>
                  <a:cubicBezTo>
                    <a:pt x="1011570" y="141779"/>
                    <a:pt x="1011570" y="209706"/>
                    <a:pt x="1011175" y="277634"/>
                  </a:cubicBezTo>
                  <a:cubicBezTo>
                    <a:pt x="1011175" y="295406"/>
                    <a:pt x="1002094" y="305674"/>
                    <a:pt x="987485" y="305674"/>
                  </a:cubicBezTo>
                  <a:cubicBezTo>
                    <a:pt x="972876" y="305674"/>
                    <a:pt x="963795" y="295406"/>
                    <a:pt x="963795" y="277634"/>
                  </a:cubicBezTo>
                  <a:cubicBezTo>
                    <a:pt x="963795" y="212076"/>
                    <a:pt x="963795" y="146518"/>
                    <a:pt x="963795" y="81355"/>
                  </a:cubicBezTo>
                  <a:cubicBezTo>
                    <a:pt x="963795" y="55685"/>
                    <a:pt x="955898" y="47786"/>
                    <a:pt x="930234" y="47786"/>
                  </a:cubicBezTo>
                  <a:cubicBezTo>
                    <a:pt x="647136" y="47786"/>
                    <a:pt x="364039" y="47786"/>
                    <a:pt x="80941" y="47786"/>
                  </a:cubicBezTo>
                  <a:cubicBezTo>
                    <a:pt x="55672" y="47786"/>
                    <a:pt x="47775" y="55685"/>
                    <a:pt x="47775" y="80170"/>
                  </a:cubicBezTo>
                  <a:cubicBezTo>
                    <a:pt x="47775" y="432840"/>
                    <a:pt x="47775" y="785906"/>
                    <a:pt x="47775" y="1138576"/>
                  </a:cubicBezTo>
                  <a:cubicBezTo>
                    <a:pt x="47775" y="1163456"/>
                    <a:pt x="55672" y="1171355"/>
                    <a:pt x="80547" y="1171355"/>
                  </a:cubicBezTo>
                  <a:cubicBezTo>
                    <a:pt x="364039" y="1171355"/>
                    <a:pt x="647531" y="1171355"/>
                    <a:pt x="931023" y="1171355"/>
                  </a:cubicBezTo>
                  <a:cubicBezTo>
                    <a:pt x="955503" y="1171355"/>
                    <a:pt x="963795" y="1163061"/>
                    <a:pt x="963795" y="1138181"/>
                  </a:cubicBezTo>
                  <a:cubicBezTo>
                    <a:pt x="963795" y="1107376"/>
                    <a:pt x="963795" y="1076177"/>
                    <a:pt x="963795" y="1045373"/>
                  </a:cubicBezTo>
                  <a:cubicBezTo>
                    <a:pt x="963795" y="1027996"/>
                    <a:pt x="973271" y="1016938"/>
                    <a:pt x="987485" y="1016938"/>
                  </a:cubicBezTo>
                  <a:cubicBezTo>
                    <a:pt x="1001699" y="1016938"/>
                    <a:pt x="1011570" y="1027996"/>
                    <a:pt x="1011570" y="1045373"/>
                  </a:cubicBezTo>
                  <a:cubicBezTo>
                    <a:pt x="1011965" y="1078547"/>
                    <a:pt x="1011965" y="1112116"/>
                    <a:pt x="1011570" y="1145290"/>
                  </a:cubicBezTo>
                  <a:cubicBezTo>
                    <a:pt x="1011175" y="1182413"/>
                    <a:pt x="990644" y="1207688"/>
                    <a:pt x="954319" y="1217166"/>
                  </a:cubicBezTo>
                  <a:cubicBezTo>
                    <a:pt x="952739" y="1217561"/>
                    <a:pt x="951555" y="1218351"/>
                    <a:pt x="949976" y="1219141"/>
                  </a:cubicBezTo>
                  <a:cubicBezTo>
                    <a:pt x="654243" y="1219141"/>
                    <a:pt x="358116" y="1219141"/>
                    <a:pt x="62384" y="1219141"/>
                  </a:cubicBezTo>
                  <a:cubicBezTo>
                    <a:pt x="54882" y="1216376"/>
                    <a:pt x="47380" y="1214402"/>
                    <a:pt x="40273" y="1211242"/>
                  </a:cubicBezTo>
                  <a:cubicBezTo>
                    <a:pt x="18162" y="1200974"/>
                    <a:pt x="7502" y="1181623"/>
                    <a:pt x="395" y="1159902"/>
                  </a:cubicBezTo>
                  <a:cubicBezTo>
                    <a:pt x="0" y="793409"/>
                    <a:pt x="0" y="426522"/>
                    <a:pt x="0" y="5963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1" name="Google Shape;1951;p75"/>
            <p:cNvSpPr/>
            <p:nvPr/>
          </p:nvSpPr>
          <p:spPr>
            <a:xfrm>
              <a:off x="2603751" y="1495522"/>
              <a:ext cx="707561" cy="47786"/>
            </a:xfrm>
            <a:custGeom>
              <a:rect b="b" l="l" r="r" t="t"/>
              <a:pathLst>
                <a:path extrusionOk="0" h="47786" w="707561">
                  <a:moveTo>
                    <a:pt x="353773" y="395"/>
                  </a:moveTo>
                  <a:cubicBezTo>
                    <a:pt x="460774" y="395"/>
                    <a:pt x="567379" y="395"/>
                    <a:pt x="674380" y="395"/>
                  </a:cubicBezTo>
                  <a:cubicBezTo>
                    <a:pt x="679513" y="395"/>
                    <a:pt x="684645" y="395"/>
                    <a:pt x="689779" y="1580"/>
                  </a:cubicBezTo>
                  <a:cubicBezTo>
                    <a:pt x="700439" y="3949"/>
                    <a:pt x="707941" y="13822"/>
                    <a:pt x="707546" y="24090"/>
                  </a:cubicBezTo>
                  <a:cubicBezTo>
                    <a:pt x="706756" y="34754"/>
                    <a:pt x="702018" y="43442"/>
                    <a:pt x="690963" y="46206"/>
                  </a:cubicBezTo>
                  <a:cubicBezTo>
                    <a:pt x="685435" y="47786"/>
                    <a:pt x="679118" y="47786"/>
                    <a:pt x="673195" y="47786"/>
                  </a:cubicBezTo>
                  <a:cubicBezTo>
                    <a:pt x="460379" y="47786"/>
                    <a:pt x="247167" y="47786"/>
                    <a:pt x="34351" y="47786"/>
                  </a:cubicBezTo>
                  <a:cubicBezTo>
                    <a:pt x="28823" y="47786"/>
                    <a:pt x="23295" y="47786"/>
                    <a:pt x="17768" y="46206"/>
                  </a:cubicBezTo>
                  <a:cubicBezTo>
                    <a:pt x="7107" y="43442"/>
                    <a:pt x="0" y="33964"/>
                    <a:pt x="0" y="23696"/>
                  </a:cubicBezTo>
                  <a:cubicBezTo>
                    <a:pt x="0" y="13033"/>
                    <a:pt x="7897" y="3159"/>
                    <a:pt x="18952" y="790"/>
                  </a:cubicBezTo>
                  <a:cubicBezTo>
                    <a:pt x="23690" y="0"/>
                    <a:pt x="28428" y="0"/>
                    <a:pt x="33166" y="0"/>
                  </a:cubicBezTo>
                  <a:cubicBezTo>
                    <a:pt x="140167" y="395"/>
                    <a:pt x="247167" y="395"/>
                    <a:pt x="353773" y="3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2" name="Google Shape;1952;p75"/>
            <p:cNvSpPr/>
            <p:nvPr/>
          </p:nvSpPr>
          <p:spPr>
            <a:xfrm>
              <a:off x="3441187" y="805179"/>
              <a:ext cx="47400" cy="47411"/>
            </a:xfrm>
            <a:custGeom>
              <a:rect b="b" l="l" r="r" t="t"/>
              <a:pathLst>
                <a:path extrusionOk="0" h="47411" w="47400">
                  <a:moveTo>
                    <a:pt x="24095" y="47401"/>
                  </a:moveTo>
                  <a:cubicBezTo>
                    <a:pt x="11461" y="47796"/>
                    <a:pt x="405" y="36738"/>
                    <a:pt x="10" y="24101"/>
                  </a:cubicBezTo>
                  <a:cubicBezTo>
                    <a:pt x="-384" y="11463"/>
                    <a:pt x="10671" y="405"/>
                    <a:pt x="23306" y="10"/>
                  </a:cubicBezTo>
                  <a:cubicBezTo>
                    <a:pt x="35545" y="-385"/>
                    <a:pt x="46996" y="11068"/>
                    <a:pt x="47391" y="23311"/>
                  </a:cubicBezTo>
                  <a:cubicBezTo>
                    <a:pt x="47786" y="35948"/>
                    <a:pt x="36730" y="47401"/>
                    <a:pt x="24095" y="4740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3" name="Google Shape;1953;p75"/>
            <p:cNvSpPr/>
            <p:nvPr/>
          </p:nvSpPr>
          <p:spPr>
            <a:xfrm>
              <a:off x="3047930" y="1362816"/>
              <a:ext cx="46601" cy="47017"/>
            </a:xfrm>
            <a:custGeom>
              <a:rect b="b" l="l" r="r" t="t"/>
              <a:pathLst>
                <a:path extrusionOk="0" h="47017" w="46601">
                  <a:moveTo>
                    <a:pt x="23306" y="11"/>
                  </a:moveTo>
                  <a:cubicBezTo>
                    <a:pt x="35941" y="11"/>
                    <a:pt x="46601" y="11069"/>
                    <a:pt x="46601" y="23706"/>
                  </a:cubicBezTo>
                  <a:cubicBezTo>
                    <a:pt x="46601" y="36344"/>
                    <a:pt x="35546" y="47402"/>
                    <a:pt x="22911" y="47007"/>
                  </a:cubicBezTo>
                  <a:cubicBezTo>
                    <a:pt x="10276" y="47007"/>
                    <a:pt x="-384" y="35949"/>
                    <a:pt x="11" y="22916"/>
                  </a:cubicBezTo>
                  <a:cubicBezTo>
                    <a:pt x="-384" y="10279"/>
                    <a:pt x="10276" y="-384"/>
                    <a:pt x="23306" y="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4" name="Google Shape;1954;p75"/>
            <p:cNvSpPr/>
            <p:nvPr/>
          </p:nvSpPr>
          <p:spPr>
            <a:xfrm>
              <a:off x="3171886" y="997485"/>
              <a:ext cx="142625" cy="142221"/>
            </a:xfrm>
            <a:custGeom>
              <a:rect b="b" l="l" r="r" t="t"/>
              <a:pathLst>
                <a:path extrusionOk="0" h="142221" w="142625">
                  <a:moveTo>
                    <a:pt x="72683" y="33"/>
                  </a:moveTo>
                  <a:cubicBezTo>
                    <a:pt x="112167" y="1218"/>
                    <a:pt x="144148" y="33997"/>
                    <a:pt x="142569" y="72305"/>
                  </a:cubicBezTo>
                  <a:cubicBezTo>
                    <a:pt x="141385" y="111797"/>
                    <a:pt x="109008" y="142997"/>
                    <a:pt x="70314" y="142207"/>
                  </a:cubicBezTo>
                  <a:cubicBezTo>
                    <a:pt x="29646" y="141417"/>
                    <a:pt x="-1151" y="108638"/>
                    <a:pt x="33" y="67961"/>
                  </a:cubicBezTo>
                  <a:cubicBezTo>
                    <a:pt x="1218" y="29653"/>
                    <a:pt x="33989" y="-1152"/>
                    <a:pt x="72683" y="33"/>
                  </a:cubicBezTo>
                  <a:close/>
                  <a:moveTo>
                    <a:pt x="72683" y="47819"/>
                  </a:moveTo>
                  <a:cubicBezTo>
                    <a:pt x="59258" y="47029"/>
                    <a:pt x="48598" y="56508"/>
                    <a:pt x="47808" y="69540"/>
                  </a:cubicBezTo>
                  <a:cubicBezTo>
                    <a:pt x="47019" y="82573"/>
                    <a:pt x="56890" y="93631"/>
                    <a:pt x="69919" y="94421"/>
                  </a:cubicBezTo>
                  <a:cubicBezTo>
                    <a:pt x="82949" y="95211"/>
                    <a:pt x="94004" y="85732"/>
                    <a:pt x="94794" y="72700"/>
                  </a:cubicBezTo>
                  <a:cubicBezTo>
                    <a:pt x="95583" y="59667"/>
                    <a:pt x="85318" y="48609"/>
                    <a:pt x="72683" y="478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5" name="Google Shape;1955;p75"/>
            <p:cNvSpPr/>
            <p:nvPr/>
          </p:nvSpPr>
          <p:spPr>
            <a:xfrm>
              <a:off x="3338537" y="1180765"/>
              <a:ext cx="142539" cy="142177"/>
            </a:xfrm>
            <a:custGeom>
              <a:rect b="b" l="l" r="r" t="t"/>
              <a:pathLst>
                <a:path extrusionOk="0" h="142177" w="142539">
                  <a:moveTo>
                    <a:pt x="71469" y="0"/>
                  </a:moveTo>
                  <a:cubicBezTo>
                    <a:pt x="110558" y="395"/>
                    <a:pt x="142540" y="31989"/>
                    <a:pt x="142540" y="71087"/>
                  </a:cubicBezTo>
                  <a:cubicBezTo>
                    <a:pt x="142540" y="109790"/>
                    <a:pt x="110558" y="142174"/>
                    <a:pt x="71469" y="142174"/>
                  </a:cubicBezTo>
                  <a:cubicBezTo>
                    <a:pt x="31985" y="142569"/>
                    <a:pt x="-391" y="109790"/>
                    <a:pt x="4" y="70297"/>
                  </a:cubicBezTo>
                  <a:cubicBezTo>
                    <a:pt x="399" y="31199"/>
                    <a:pt x="31985" y="0"/>
                    <a:pt x="71469" y="0"/>
                  </a:cubicBezTo>
                  <a:close/>
                  <a:moveTo>
                    <a:pt x="47779" y="71482"/>
                  </a:moveTo>
                  <a:cubicBezTo>
                    <a:pt x="47779" y="84514"/>
                    <a:pt x="58439" y="94783"/>
                    <a:pt x="71469" y="94783"/>
                  </a:cubicBezTo>
                  <a:cubicBezTo>
                    <a:pt x="84104" y="94783"/>
                    <a:pt x="95159" y="84119"/>
                    <a:pt x="94764" y="71087"/>
                  </a:cubicBezTo>
                  <a:cubicBezTo>
                    <a:pt x="94764" y="58449"/>
                    <a:pt x="84104" y="47786"/>
                    <a:pt x="71074" y="47786"/>
                  </a:cubicBezTo>
                  <a:cubicBezTo>
                    <a:pt x="58045" y="47786"/>
                    <a:pt x="47779" y="58449"/>
                    <a:pt x="47779" y="7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6" name="Google Shape;1956;p75"/>
            <p:cNvSpPr/>
            <p:nvPr/>
          </p:nvSpPr>
          <p:spPr>
            <a:xfrm>
              <a:off x="3225080" y="1035826"/>
              <a:ext cx="174980" cy="273686"/>
            </a:xfrm>
            <a:custGeom>
              <a:rect b="b" l="l" r="r" t="t"/>
              <a:pathLst>
                <a:path extrusionOk="0" h="273686" w="174980">
                  <a:moveTo>
                    <a:pt x="146232" y="0"/>
                  </a:moveTo>
                  <a:cubicBezTo>
                    <a:pt x="167948" y="0"/>
                    <a:pt x="178609" y="14612"/>
                    <a:pt x="173870" y="30015"/>
                  </a:cubicBezTo>
                  <a:cubicBezTo>
                    <a:pt x="172291" y="34359"/>
                    <a:pt x="170317" y="38703"/>
                    <a:pt x="167948" y="43047"/>
                  </a:cubicBezTo>
                  <a:cubicBezTo>
                    <a:pt x="128070" y="113344"/>
                    <a:pt x="88586" y="183641"/>
                    <a:pt x="48708" y="253938"/>
                  </a:cubicBezTo>
                  <a:cubicBezTo>
                    <a:pt x="47918" y="255518"/>
                    <a:pt x="46733" y="257493"/>
                    <a:pt x="45549" y="259072"/>
                  </a:cubicBezTo>
                  <a:cubicBezTo>
                    <a:pt x="37257" y="272500"/>
                    <a:pt x="24228" y="277239"/>
                    <a:pt x="12383" y="270920"/>
                  </a:cubicBezTo>
                  <a:cubicBezTo>
                    <a:pt x="143" y="264207"/>
                    <a:pt x="-3806" y="249989"/>
                    <a:pt x="4091" y="236167"/>
                  </a:cubicBezTo>
                  <a:cubicBezTo>
                    <a:pt x="45944" y="161920"/>
                    <a:pt x="87401" y="87674"/>
                    <a:pt x="130044" y="13822"/>
                  </a:cubicBezTo>
                  <a:cubicBezTo>
                    <a:pt x="133992" y="7109"/>
                    <a:pt x="142679" y="2765"/>
                    <a:pt x="1462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7" name="Google Shape;1957;p75"/>
            <p:cNvSpPr/>
            <p:nvPr/>
          </p:nvSpPr>
          <p:spPr>
            <a:xfrm>
              <a:off x="2603741" y="1362431"/>
              <a:ext cx="403542" cy="47391"/>
            </a:xfrm>
            <a:custGeom>
              <a:rect b="b" l="l" r="r" t="t"/>
              <a:pathLst>
                <a:path extrusionOk="0" h="47391" w="403542">
                  <a:moveTo>
                    <a:pt x="374314" y="0"/>
                  </a:moveTo>
                  <a:cubicBezTo>
                    <a:pt x="351809" y="0"/>
                    <a:pt x="328908" y="0"/>
                    <a:pt x="306403" y="0"/>
                  </a:cubicBezTo>
                  <a:cubicBezTo>
                    <a:pt x="286266" y="0"/>
                    <a:pt x="266129" y="0"/>
                    <a:pt x="245993" y="0"/>
                  </a:cubicBezTo>
                  <a:cubicBezTo>
                    <a:pt x="226646" y="0"/>
                    <a:pt x="207299" y="0"/>
                    <a:pt x="187952" y="0"/>
                  </a:cubicBezTo>
                  <a:cubicBezTo>
                    <a:pt x="172948" y="0"/>
                    <a:pt x="157944" y="0"/>
                    <a:pt x="142546" y="0"/>
                  </a:cubicBezTo>
                  <a:cubicBezTo>
                    <a:pt x="127937" y="0"/>
                    <a:pt x="112933" y="0"/>
                    <a:pt x="98324" y="0"/>
                  </a:cubicBezTo>
                  <a:cubicBezTo>
                    <a:pt x="75423" y="0"/>
                    <a:pt x="52128" y="0"/>
                    <a:pt x="29228" y="0"/>
                  </a:cubicBezTo>
                  <a:cubicBezTo>
                    <a:pt x="11065" y="0"/>
                    <a:pt x="-385" y="9478"/>
                    <a:pt x="10" y="24091"/>
                  </a:cubicBezTo>
                  <a:cubicBezTo>
                    <a:pt x="405" y="38308"/>
                    <a:pt x="11460" y="47391"/>
                    <a:pt x="28833" y="47391"/>
                  </a:cubicBezTo>
                  <a:cubicBezTo>
                    <a:pt x="66737" y="47391"/>
                    <a:pt x="104246" y="47391"/>
                    <a:pt x="142151" y="47391"/>
                  </a:cubicBezTo>
                  <a:cubicBezTo>
                    <a:pt x="176896" y="47391"/>
                    <a:pt x="211642" y="47391"/>
                    <a:pt x="246387" y="47391"/>
                  </a:cubicBezTo>
                  <a:cubicBezTo>
                    <a:pt x="289030" y="47391"/>
                    <a:pt x="331672" y="47391"/>
                    <a:pt x="374314" y="47391"/>
                  </a:cubicBezTo>
                  <a:cubicBezTo>
                    <a:pt x="392477" y="47391"/>
                    <a:pt x="403927" y="37518"/>
                    <a:pt x="403532" y="22906"/>
                  </a:cubicBezTo>
                  <a:cubicBezTo>
                    <a:pt x="402743" y="9083"/>
                    <a:pt x="392082" y="0"/>
                    <a:pt x="374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8" name="Google Shape;1958;p75"/>
            <p:cNvSpPr/>
            <p:nvPr/>
          </p:nvSpPr>
          <p:spPr>
            <a:xfrm>
              <a:off x="2603741" y="1228946"/>
              <a:ext cx="403542" cy="47391"/>
            </a:xfrm>
            <a:custGeom>
              <a:rect b="b" l="l" r="r" t="t"/>
              <a:pathLst>
                <a:path extrusionOk="0" h="47391" w="403542">
                  <a:moveTo>
                    <a:pt x="374314" y="0"/>
                  </a:moveTo>
                  <a:cubicBezTo>
                    <a:pt x="351809" y="0"/>
                    <a:pt x="328908" y="0"/>
                    <a:pt x="306403" y="0"/>
                  </a:cubicBezTo>
                  <a:cubicBezTo>
                    <a:pt x="286266" y="0"/>
                    <a:pt x="266129" y="0"/>
                    <a:pt x="245993" y="0"/>
                  </a:cubicBezTo>
                  <a:cubicBezTo>
                    <a:pt x="226646" y="0"/>
                    <a:pt x="207299" y="0"/>
                    <a:pt x="187952" y="0"/>
                  </a:cubicBezTo>
                  <a:cubicBezTo>
                    <a:pt x="172948" y="0"/>
                    <a:pt x="157944" y="0"/>
                    <a:pt x="142546" y="0"/>
                  </a:cubicBezTo>
                  <a:cubicBezTo>
                    <a:pt x="127937" y="0"/>
                    <a:pt x="112933" y="0"/>
                    <a:pt x="98324" y="0"/>
                  </a:cubicBezTo>
                  <a:cubicBezTo>
                    <a:pt x="75423" y="0"/>
                    <a:pt x="52128" y="0"/>
                    <a:pt x="29228" y="0"/>
                  </a:cubicBezTo>
                  <a:cubicBezTo>
                    <a:pt x="11065" y="0"/>
                    <a:pt x="-385" y="9478"/>
                    <a:pt x="10" y="24090"/>
                  </a:cubicBezTo>
                  <a:cubicBezTo>
                    <a:pt x="405" y="38308"/>
                    <a:pt x="11460" y="47391"/>
                    <a:pt x="28833" y="47391"/>
                  </a:cubicBezTo>
                  <a:cubicBezTo>
                    <a:pt x="66737" y="47391"/>
                    <a:pt x="104246" y="47391"/>
                    <a:pt x="142151" y="47391"/>
                  </a:cubicBezTo>
                  <a:cubicBezTo>
                    <a:pt x="176896" y="47391"/>
                    <a:pt x="211642" y="47391"/>
                    <a:pt x="246387" y="47391"/>
                  </a:cubicBezTo>
                  <a:cubicBezTo>
                    <a:pt x="289030" y="47391"/>
                    <a:pt x="331672" y="47391"/>
                    <a:pt x="374314" y="47391"/>
                  </a:cubicBezTo>
                  <a:cubicBezTo>
                    <a:pt x="392477" y="47391"/>
                    <a:pt x="403927" y="37518"/>
                    <a:pt x="403532" y="22906"/>
                  </a:cubicBezTo>
                  <a:cubicBezTo>
                    <a:pt x="402743" y="9083"/>
                    <a:pt x="392082" y="0"/>
                    <a:pt x="374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9" name="Google Shape;1959;p75"/>
          <p:cNvSpPr/>
          <p:nvPr/>
        </p:nvSpPr>
        <p:spPr>
          <a:xfrm>
            <a:off x="3054533" y="4608713"/>
            <a:ext cx="747055" cy="367081"/>
          </a:xfrm>
          <a:prstGeom prst="rightArrow">
            <a:avLst>
              <a:gd fmla="val 32047" name="adj1"/>
              <a:gd fmla="val 50000" name="adj2"/>
            </a:avLst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0" name="Google Shape;1960;p75"/>
          <p:cNvSpPr/>
          <p:nvPr/>
        </p:nvSpPr>
        <p:spPr>
          <a:xfrm>
            <a:off x="5472022" y="4608713"/>
            <a:ext cx="747000" cy="367200"/>
          </a:xfrm>
          <a:prstGeom prst="rightArrow">
            <a:avLst>
              <a:gd fmla="val 32047" name="adj1"/>
              <a:gd fmla="val 50000" name="adj2"/>
            </a:avLst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1" name="Google Shape;1961;p75"/>
          <p:cNvSpPr/>
          <p:nvPr/>
        </p:nvSpPr>
        <p:spPr>
          <a:xfrm>
            <a:off x="8631812" y="4608713"/>
            <a:ext cx="747055" cy="367081"/>
          </a:xfrm>
          <a:prstGeom prst="rightArrow">
            <a:avLst>
              <a:gd fmla="val 32047" name="adj1"/>
              <a:gd fmla="val 50000" name="adj2"/>
            </a:avLst>
          </a:pr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2" name="Google Shape;1962;p75"/>
          <p:cNvSpPr/>
          <p:nvPr/>
        </p:nvSpPr>
        <p:spPr>
          <a:xfrm>
            <a:off x="5253600" y="6342225"/>
            <a:ext cx="61563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3" name="Google Shape;1963;p75"/>
          <p:cNvSpPr txBox="1"/>
          <p:nvPr/>
        </p:nvSpPr>
        <p:spPr>
          <a:xfrm>
            <a:off x="5260857" y="6405525"/>
            <a:ext cx="1373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1964" name="Google Shape;1964;p75"/>
          <p:cNvSpPr txBox="1"/>
          <p:nvPr/>
        </p:nvSpPr>
        <p:spPr>
          <a:xfrm>
            <a:off x="6633986" y="6405513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C1 </a:t>
            </a: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M1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5" name="Google Shape;1965;p75"/>
          <p:cNvSpPr txBox="1"/>
          <p:nvPr/>
        </p:nvSpPr>
        <p:spPr>
          <a:xfrm>
            <a:off x="7148700" y="6405525"/>
            <a:ext cx="4582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Integración de la sostenibilidad en las operaciones diarias</a:t>
            </a:r>
            <a:endParaRPr/>
          </a:p>
        </p:txBody>
      </p:sp>
      <p:grpSp>
        <p:nvGrpSpPr>
          <p:cNvPr id="1966" name="Google Shape;1966;p75"/>
          <p:cNvGrpSpPr/>
          <p:nvPr/>
        </p:nvGrpSpPr>
        <p:grpSpPr>
          <a:xfrm>
            <a:off x="558803" y="1238759"/>
            <a:ext cx="740095" cy="892405"/>
            <a:chOff x="4051865" y="5165558"/>
            <a:chExt cx="946855" cy="1141714"/>
          </a:xfrm>
        </p:grpSpPr>
        <p:sp>
          <p:nvSpPr>
            <p:cNvPr id="1967" name="Google Shape;1967;p75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62A84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8" name="Google Shape;1968;p75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/>
            </a:p>
          </p:txBody>
        </p:sp>
      </p:grpSp>
      <p:grpSp>
        <p:nvGrpSpPr>
          <p:cNvPr id="1969" name="Google Shape;1969;p75"/>
          <p:cNvGrpSpPr/>
          <p:nvPr/>
        </p:nvGrpSpPr>
        <p:grpSpPr>
          <a:xfrm>
            <a:off x="3357252" y="1238759"/>
            <a:ext cx="740095" cy="892405"/>
            <a:chOff x="4051865" y="5165558"/>
            <a:chExt cx="946855" cy="1141714"/>
          </a:xfrm>
        </p:grpSpPr>
        <p:sp>
          <p:nvSpPr>
            <p:cNvPr id="1970" name="Google Shape;1970;p75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0289AE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1" name="Google Shape;1971;p75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/>
            </a:p>
          </p:txBody>
        </p:sp>
      </p:grpSp>
      <p:grpSp>
        <p:nvGrpSpPr>
          <p:cNvPr id="1972" name="Google Shape;1972;p75"/>
          <p:cNvGrpSpPr/>
          <p:nvPr/>
        </p:nvGrpSpPr>
        <p:grpSpPr>
          <a:xfrm>
            <a:off x="6155701" y="1238759"/>
            <a:ext cx="740095" cy="892405"/>
            <a:chOff x="4051865" y="5165558"/>
            <a:chExt cx="946855" cy="1141714"/>
          </a:xfrm>
        </p:grpSpPr>
        <p:sp>
          <p:nvSpPr>
            <p:cNvPr id="1973" name="Google Shape;1973;p75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3D8241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4" name="Google Shape;1974;p75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/>
            </a:p>
          </p:txBody>
        </p:sp>
      </p:grpSp>
      <p:grpSp>
        <p:nvGrpSpPr>
          <p:cNvPr id="1975" name="Google Shape;1975;p75"/>
          <p:cNvGrpSpPr/>
          <p:nvPr/>
        </p:nvGrpSpPr>
        <p:grpSpPr>
          <a:xfrm>
            <a:off x="8954149" y="1238759"/>
            <a:ext cx="740095" cy="892405"/>
            <a:chOff x="4051865" y="5165558"/>
            <a:chExt cx="946855" cy="1141714"/>
          </a:xfrm>
        </p:grpSpPr>
        <p:sp>
          <p:nvSpPr>
            <p:cNvPr id="1976" name="Google Shape;1976;p75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06677F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7" name="Google Shape;1977;p75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2" name="Google Shape;1982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9622" y="0"/>
            <a:ext cx="5442376" cy="4874056"/>
          </a:xfrm>
          <a:prstGeom prst="rect">
            <a:avLst/>
          </a:prstGeom>
          <a:noFill/>
          <a:ln>
            <a:noFill/>
          </a:ln>
        </p:spPr>
      </p:pic>
      <p:sp>
        <p:nvSpPr>
          <p:cNvPr id="1983" name="Google Shape;1983;p76"/>
          <p:cNvSpPr/>
          <p:nvPr/>
        </p:nvSpPr>
        <p:spPr>
          <a:xfrm>
            <a:off x="7666395" y="4319793"/>
            <a:ext cx="4077745" cy="1580977"/>
          </a:xfrm>
          <a:prstGeom prst="roundRect">
            <a:avLst>
              <a:gd fmla="val 5343" name="adj"/>
            </a:avLst>
          </a:prstGeom>
          <a:solidFill>
            <a:schemeClr val="lt1"/>
          </a:solidFill>
          <a:ln cap="flat" cmpd="sng" w="12700">
            <a:solidFill>
              <a:srgbClr val="0289AE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4" name="Google Shape;1984;p76"/>
          <p:cNvSpPr/>
          <p:nvPr/>
        </p:nvSpPr>
        <p:spPr>
          <a:xfrm>
            <a:off x="7666395" y="1762816"/>
            <a:ext cx="4077745" cy="2176159"/>
          </a:xfrm>
          <a:prstGeom prst="roundRect">
            <a:avLst>
              <a:gd fmla="val 5343" name="adj"/>
            </a:avLst>
          </a:prstGeom>
          <a:solidFill>
            <a:schemeClr val="lt1"/>
          </a:solidFill>
          <a:ln cap="flat" cmpd="sng" w="12700">
            <a:solidFill>
              <a:srgbClr val="3D824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5" name="Google Shape;1985;p76"/>
          <p:cNvSpPr/>
          <p:nvPr/>
        </p:nvSpPr>
        <p:spPr>
          <a:xfrm>
            <a:off x="379765" y="1762816"/>
            <a:ext cx="3741100" cy="2159554"/>
          </a:xfrm>
          <a:prstGeom prst="roundRect">
            <a:avLst>
              <a:gd fmla="val 5343" name="adj"/>
            </a:avLst>
          </a:prstGeom>
          <a:solidFill>
            <a:schemeClr val="lt1"/>
          </a:solidFill>
          <a:ln cap="flat" cmpd="sng" w="12700">
            <a:solidFill>
              <a:srgbClr val="62A844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6" name="Google Shape;1986;p76"/>
          <p:cNvSpPr/>
          <p:nvPr/>
        </p:nvSpPr>
        <p:spPr>
          <a:xfrm>
            <a:off x="379765" y="4720291"/>
            <a:ext cx="3741100" cy="1906777"/>
          </a:xfrm>
          <a:prstGeom prst="roundRect">
            <a:avLst>
              <a:gd fmla="val 5343" name="adj"/>
            </a:avLst>
          </a:prstGeom>
          <a:solidFill>
            <a:schemeClr val="lt1"/>
          </a:solidFill>
          <a:ln cap="flat" cmpd="sng" w="12700">
            <a:solidFill>
              <a:srgbClr val="06677F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7" name="Google Shape;1987;p76"/>
          <p:cNvSpPr txBox="1"/>
          <p:nvPr/>
        </p:nvSpPr>
        <p:spPr>
          <a:xfrm>
            <a:off x="429115" y="307596"/>
            <a:ext cx="4814217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Implementar el cambio: para que se mantenga...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88" name="Google Shape;1988;p76"/>
          <p:cNvCxnSpPr/>
          <p:nvPr/>
        </p:nvCxnSpPr>
        <p:spPr>
          <a:xfrm>
            <a:off x="0" y="1375127"/>
            <a:ext cx="6096000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1989" name="Google Shape;1989;p76"/>
          <p:cNvSpPr/>
          <p:nvPr/>
        </p:nvSpPr>
        <p:spPr>
          <a:xfrm flipH="1" rot="1621219">
            <a:off x="5634306" y="1639834"/>
            <a:ext cx="1040784" cy="359448"/>
          </a:xfrm>
          <a:custGeom>
            <a:rect b="b" l="l" r="r" t="t"/>
            <a:pathLst>
              <a:path extrusionOk="0" h="302323" w="865346">
                <a:moveTo>
                  <a:pt x="804767" y="256985"/>
                </a:moveTo>
                <a:cubicBezTo>
                  <a:pt x="792099" y="247745"/>
                  <a:pt x="777240" y="238125"/>
                  <a:pt x="761047" y="227648"/>
                </a:cubicBezTo>
                <a:cubicBezTo>
                  <a:pt x="756952" y="224981"/>
                  <a:pt x="752856" y="222314"/>
                  <a:pt x="748665" y="219551"/>
                </a:cubicBezTo>
                <a:cubicBezTo>
                  <a:pt x="744379" y="216980"/>
                  <a:pt x="739997" y="214313"/>
                  <a:pt x="735521" y="211646"/>
                </a:cubicBezTo>
                <a:cubicBezTo>
                  <a:pt x="726567" y="206312"/>
                  <a:pt x="717328" y="200787"/>
                  <a:pt x="707803" y="195072"/>
                </a:cubicBezTo>
                <a:cubicBezTo>
                  <a:pt x="688276" y="184594"/>
                  <a:pt x="667988" y="172688"/>
                  <a:pt x="646176" y="162211"/>
                </a:cubicBezTo>
                <a:cubicBezTo>
                  <a:pt x="624650" y="150971"/>
                  <a:pt x="601599" y="140970"/>
                  <a:pt x="578263" y="130397"/>
                </a:cubicBezTo>
                <a:cubicBezTo>
                  <a:pt x="554641" y="120777"/>
                  <a:pt x="530638" y="110681"/>
                  <a:pt x="505968" y="102203"/>
                </a:cubicBezTo>
                <a:cubicBezTo>
                  <a:pt x="493776" y="97727"/>
                  <a:pt x="481489" y="93345"/>
                  <a:pt x="469011" y="89535"/>
                </a:cubicBezTo>
                <a:cubicBezTo>
                  <a:pt x="456629" y="85725"/>
                  <a:pt x="444341" y="81439"/>
                  <a:pt x="431959" y="78010"/>
                </a:cubicBezTo>
                <a:cubicBezTo>
                  <a:pt x="419576" y="74581"/>
                  <a:pt x="407194" y="71247"/>
                  <a:pt x="395097" y="67913"/>
                </a:cubicBezTo>
                <a:cubicBezTo>
                  <a:pt x="382905" y="64675"/>
                  <a:pt x="370713" y="62103"/>
                  <a:pt x="358712" y="59245"/>
                </a:cubicBezTo>
                <a:cubicBezTo>
                  <a:pt x="352711" y="57817"/>
                  <a:pt x="346805" y="56483"/>
                  <a:pt x="340900" y="55150"/>
                </a:cubicBezTo>
                <a:cubicBezTo>
                  <a:pt x="334994" y="54007"/>
                  <a:pt x="329089" y="52864"/>
                  <a:pt x="323279" y="51721"/>
                </a:cubicBezTo>
                <a:cubicBezTo>
                  <a:pt x="311658" y="49530"/>
                  <a:pt x="300228" y="47339"/>
                  <a:pt x="289179" y="45244"/>
                </a:cubicBezTo>
                <a:cubicBezTo>
                  <a:pt x="278035" y="43529"/>
                  <a:pt x="267176" y="41910"/>
                  <a:pt x="256604" y="40291"/>
                </a:cubicBezTo>
                <a:cubicBezTo>
                  <a:pt x="251365" y="39529"/>
                  <a:pt x="246126" y="38672"/>
                  <a:pt x="241078" y="37910"/>
                </a:cubicBezTo>
                <a:cubicBezTo>
                  <a:pt x="235934" y="37338"/>
                  <a:pt x="230791" y="36767"/>
                  <a:pt x="225838" y="36195"/>
                </a:cubicBezTo>
                <a:cubicBezTo>
                  <a:pt x="206026" y="34100"/>
                  <a:pt x="187262" y="31718"/>
                  <a:pt x="172021" y="30956"/>
                </a:cubicBezTo>
                <a:cubicBezTo>
                  <a:pt x="164211" y="30385"/>
                  <a:pt x="156972" y="29909"/>
                  <a:pt x="150209" y="29337"/>
                </a:cubicBezTo>
                <a:cubicBezTo>
                  <a:pt x="147733" y="29147"/>
                  <a:pt x="145351" y="28956"/>
                  <a:pt x="142970" y="28861"/>
                </a:cubicBezTo>
                <a:lnTo>
                  <a:pt x="142970" y="0"/>
                </a:lnTo>
                <a:lnTo>
                  <a:pt x="0" y="72581"/>
                </a:lnTo>
                <a:lnTo>
                  <a:pt x="142970" y="138494"/>
                </a:lnTo>
                <a:lnTo>
                  <a:pt x="142970" y="109728"/>
                </a:lnTo>
                <a:cubicBezTo>
                  <a:pt x="144875" y="109633"/>
                  <a:pt x="146590" y="109633"/>
                  <a:pt x="148590" y="109538"/>
                </a:cubicBezTo>
                <a:cubicBezTo>
                  <a:pt x="155353" y="109347"/>
                  <a:pt x="162687" y="109061"/>
                  <a:pt x="170402" y="108871"/>
                </a:cubicBezTo>
                <a:cubicBezTo>
                  <a:pt x="186404" y="108109"/>
                  <a:pt x="202692" y="108490"/>
                  <a:pt x="221171" y="108585"/>
                </a:cubicBezTo>
                <a:cubicBezTo>
                  <a:pt x="225742" y="108585"/>
                  <a:pt x="230505" y="108680"/>
                  <a:pt x="235267" y="108680"/>
                </a:cubicBezTo>
                <a:cubicBezTo>
                  <a:pt x="240125" y="108871"/>
                  <a:pt x="245078" y="109157"/>
                  <a:pt x="250126" y="109347"/>
                </a:cubicBezTo>
                <a:cubicBezTo>
                  <a:pt x="260223" y="109823"/>
                  <a:pt x="270605" y="110300"/>
                  <a:pt x="281273" y="110776"/>
                </a:cubicBezTo>
                <a:cubicBezTo>
                  <a:pt x="291941" y="111633"/>
                  <a:pt x="302895" y="112586"/>
                  <a:pt x="314134" y="113538"/>
                </a:cubicBezTo>
                <a:cubicBezTo>
                  <a:pt x="319754" y="114014"/>
                  <a:pt x="325469" y="114491"/>
                  <a:pt x="331184" y="114967"/>
                </a:cubicBezTo>
                <a:cubicBezTo>
                  <a:pt x="336899" y="115634"/>
                  <a:pt x="342614" y="116396"/>
                  <a:pt x="348425" y="117158"/>
                </a:cubicBezTo>
                <a:cubicBezTo>
                  <a:pt x="360045" y="118682"/>
                  <a:pt x="371951" y="119920"/>
                  <a:pt x="383858" y="121825"/>
                </a:cubicBezTo>
                <a:cubicBezTo>
                  <a:pt x="395764" y="123825"/>
                  <a:pt x="407860" y="125825"/>
                  <a:pt x="420052" y="127826"/>
                </a:cubicBezTo>
                <a:cubicBezTo>
                  <a:pt x="432245" y="129826"/>
                  <a:pt x="444341" y="132683"/>
                  <a:pt x="456629" y="135065"/>
                </a:cubicBezTo>
                <a:cubicBezTo>
                  <a:pt x="468916" y="137446"/>
                  <a:pt x="481203" y="140303"/>
                  <a:pt x="493395" y="143447"/>
                </a:cubicBezTo>
                <a:cubicBezTo>
                  <a:pt x="517970" y="149066"/>
                  <a:pt x="542068" y="156401"/>
                  <a:pt x="565976" y="163354"/>
                </a:cubicBezTo>
                <a:cubicBezTo>
                  <a:pt x="589502" y="171164"/>
                  <a:pt x="612934" y="178594"/>
                  <a:pt x="635032" y="187262"/>
                </a:cubicBezTo>
                <a:cubicBezTo>
                  <a:pt x="657416" y="195167"/>
                  <a:pt x="678371" y="204692"/>
                  <a:pt x="698563" y="212979"/>
                </a:cubicBezTo>
                <a:cubicBezTo>
                  <a:pt x="708470" y="217551"/>
                  <a:pt x="718090" y="222028"/>
                  <a:pt x="727424" y="226409"/>
                </a:cubicBezTo>
                <a:cubicBezTo>
                  <a:pt x="732092" y="228600"/>
                  <a:pt x="736663" y="230696"/>
                  <a:pt x="741235" y="232791"/>
                </a:cubicBezTo>
                <a:cubicBezTo>
                  <a:pt x="745617" y="235077"/>
                  <a:pt x="749998" y="237268"/>
                  <a:pt x="754285" y="239459"/>
                </a:cubicBezTo>
                <a:cubicBezTo>
                  <a:pt x="771334" y="248126"/>
                  <a:pt x="786955" y="256032"/>
                  <a:pt x="800386" y="263843"/>
                </a:cubicBezTo>
                <a:cubicBezTo>
                  <a:pt x="813911" y="271463"/>
                  <a:pt x="825913" y="277940"/>
                  <a:pt x="835343" y="283940"/>
                </a:cubicBezTo>
                <a:cubicBezTo>
                  <a:pt x="854488" y="295656"/>
                  <a:pt x="865346" y="302324"/>
                  <a:pt x="865346" y="302324"/>
                </a:cubicBezTo>
                <a:cubicBezTo>
                  <a:pt x="865346" y="302324"/>
                  <a:pt x="855155" y="294513"/>
                  <a:pt x="837343" y="280892"/>
                </a:cubicBezTo>
                <a:cubicBezTo>
                  <a:pt x="828770" y="273749"/>
                  <a:pt x="817531" y="266033"/>
                  <a:pt x="804767" y="256985"/>
                </a:cubicBezTo>
                <a:close/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0" name="Google Shape;1990;p76"/>
          <p:cNvSpPr/>
          <p:nvPr/>
        </p:nvSpPr>
        <p:spPr>
          <a:xfrm flipH="1" rot="5962091">
            <a:off x="5864594" y="4760192"/>
            <a:ext cx="363615" cy="1028857"/>
          </a:xfrm>
          <a:custGeom>
            <a:rect b="b" l="l" r="r" t="t"/>
            <a:pathLst>
              <a:path extrusionOk="0" h="865346" w="302323">
                <a:moveTo>
                  <a:pt x="256985" y="60579"/>
                </a:moveTo>
                <a:cubicBezTo>
                  <a:pt x="247745" y="73247"/>
                  <a:pt x="238125" y="88106"/>
                  <a:pt x="227648" y="104299"/>
                </a:cubicBezTo>
                <a:cubicBezTo>
                  <a:pt x="224981" y="108394"/>
                  <a:pt x="222314" y="112490"/>
                  <a:pt x="219551" y="116681"/>
                </a:cubicBezTo>
                <a:cubicBezTo>
                  <a:pt x="216980" y="120967"/>
                  <a:pt x="214313" y="125349"/>
                  <a:pt x="211646" y="129826"/>
                </a:cubicBezTo>
                <a:cubicBezTo>
                  <a:pt x="206312" y="138779"/>
                  <a:pt x="200787" y="148019"/>
                  <a:pt x="195072" y="157544"/>
                </a:cubicBezTo>
                <a:cubicBezTo>
                  <a:pt x="184594" y="177070"/>
                  <a:pt x="172688" y="197358"/>
                  <a:pt x="162211" y="219170"/>
                </a:cubicBezTo>
                <a:cubicBezTo>
                  <a:pt x="150971" y="240697"/>
                  <a:pt x="140970" y="263747"/>
                  <a:pt x="130397" y="287084"/>
                </a:cubicBezTo>
                <a:cubicBezTo>
                  <a:pt x="120777" y="310706"/>
                  <a:pt x="110681" y="334709"/>
                  <a:pt x="102203" y="359378"/>
                </a:cubicBezTo>
                <a:cubicBezTo>
                  <a:pt x="97727" y="371570"/>
                  <a:pt x="93345" y="383858"/>
                  <a:pt x="89630" y="396335"/>
                </a:cubicBezTo>
                <a:cubicBezTo>
                  <a:pt x="85820" y="408718"/>
                  <a:pt x="81534" y="421005"/>
                  <a:pt x="78105" y="433388"/>
                </a:cubicBezTo>
                <a:cubicBezTo>
                  <a:pt x="74676" y="445770"/>
                  <a:pt x="71342" y="458153"/>
                  <a:pt x="67913" y="470249"/>
                </a:cubicBezTo>
                <a:cubicBezTo>
                  <a:pt x="64675" y="482441"/>
                  <a:pt x="62103" y="494633"/>
                  <a:pt x="59245" y="506635"/>
                </a:cubicBezTo>
                <a:cubicBezTo>
                  <a:pt x="57817" y="512636"/>
                  <a:pt x="56483" y="518541"/>
                  <a:pt x="55150" y="524447"/>
                </a:cubicBezTo>
                <a:cubicBezTo>
                  <a:pt x="54007" y="530352"/>
                  <a:pt x="52864" y="536258"/>
                  <a:pt x="51721" y="542068"/>
                </a:cubicBezTo>
                <a:cubicBezTo>
                  <a:pt x="49530" y="553688"/>
                  <a:pt x="47339" y="565118"/>
                  <a:pt x="45244" y="576167"/>
                </a:cubicBezTo>
                <a:cubicBezTo>
                  <a:pt x="43529" y="587312"/>
                  <a:pt x="41910" y="598170"/>
                  <a:pt x="40291" y="608743"/>
                </a:cubicBezTo>
                <a:cubicBezTo>
                  <a:pt x="39529" y="613982"/>
                  <a:pt x="38672" y="619220"/>
                  <a:pt x="37910" y="624268"/>
                </a:cubicBezTo>
                <a:cubicBezTo>
                  <a:pt x="37338" y="629412"/>
                  <a:pt x="36767" y="634460"/>
                  <a:pt x="36195" y="639509"/>
                </a:cubicBezTo>
                <a:cubicBezTo>
                  <a:pt x="34100" y="659321"/>
                  <a:pt x="31718" y="678085"/>
                  <a:pt x="30956" y="693325"/>
                </a:cubicBezTo>
                <a:cubicBezTo>
                  <a:pt x="30385" y="701135"/>
                  <a:pt x="29909" y="708374"/>
                  <a:pt x="29337" y="715137"/>
                </a:cubicBezTo>
                <a:cubicBezTo>
                  <a:pt x="29147" y="717613"/>
                  <a:pt x="28956" y="719995"/>
                  <a:pt x="28861" y="722376"/>
                </a:cubicBezTo>
                <a:lnTo>
                  <a:pt x="0" y="722376"/>
                </a:lnTo>
                <a:lnTo>
                  <a:pt x="72581" y="865346"/>
                </a:lnTo>
                <a:lnTo>
                  <a:pt x="138494" y="722376"/>
                </a:lnTo>
                <a:lnTo>
                  <a:pt x="109728" y="722376"/>
                </a:lnTo>
                <a:cubicBezTo>
                  <a:pt x="109633" y="720471"/>
                  <a:pt x="109633" y="718757"/>
                  <a:pt x="109538" y="716756"/>
                </a:cubicBezTo>
                <a:cubicBezTo>
                  <a:pt x="109347" y="709993"/>
                  <a:pt x="109061" y="702659"/>
                  <a:pt x="108871" y="694944"/>
                </a:cubicBezTo>
                <a:cubicBezTo>
                  <a:pt x="108109" y="678942"/>
                  <a:pt x="108490" y="662654"/>
                  <a:pt x="108585" y="644176"/>
                </a:cubicBezTo>
                <a:cubicBezTo>
                  <a:pt x="108585" y="639604"/>
                  <a:pt x="108680" y="634841"/>
                  <a:pt x="108680" y="630079"/>
                </a:cubicBezTo>
                <a:cubicBezTo>
                  <a:pt x="108871" y="625221"/>
                  <a:pt x="109157" y="620268"/>
                  <a:pt x="109347" y="615220"/>
                </a:cubicBezTo>
                <a:cubicBezTo>
                  <a:pt x="109823" y="605123"/>
                  <a:pt x="110300" y="594741"/>
                  <a:pt x="110776" y="584073"/>
                </a:cubicBezTo>
                <a:cubicBezTo>
                  <a:pt x="111633" y="573405"/>
                  <a:pt x="112586" y="562451"/>
                  <a:pt x="113538" y="551212"/>
                </a:cubicBezTo>
                <a:cubicBezTo>
                  <a:pt x="114014" y="545592"/>
                  <a:pt x="114491" y="539877"/>
                  <a:pt x="114967" y="534162"/>
                </a:cubicBezTo>
                <a:cubicBezTo>
                  <a:pt x="115634" y="528447"/>
                  <a:pt x="116396" y="522732"/>
                  <a:pt x="117158" y="516922"/>
                </a:cubicBezTo>
                <a:cubicBezTo>
                  <a:pt x="118682" y="505301"/>
                  <a:pt x="119920" y="493395"/>
                  <a:pt x="121825" y="481489"/>
                </a:cubicBezTo>
                <a:cubicBezTo>
                  <a:pt x="123825" y="469583"/>
                  <a:pt x="125825" y="457486"/>
                  <a:pt x="127826" y="445294"/>
                </a:cubicBezTo>
                <a:cubicBezTo>
                  <a:pt x="129826" y="433102"/>
                  <a:pt x="132683" y="421005"/>
                  <a:pt x="135065" y="408718"/>
                </a:cubicBezTo>
                <a:cubicBezTo>
                  <a:pt x="137446" y="396431"/>
                  <a:pt x="140303" y="384143"/>
                  <a:pt x="143447" y="371951"/>
                </a:cubicBezTo>
                <a:cubicBezTo>
                  <a:pt x="149066" y="347377"/>
                  <a:pt x="156401" y="323279"/>
                  <a:pt x="163354" y="299371"/>
                </a:cubicBezTo>
                <a:cubicBezTo>
                  <a:pt x="171164" y="275844"/>
                  <a:pt x="178594" y="252413"/>
                  <a:pt x="187262" y="230315"/>
                </a:cubicBezTo>
                <a:cubicBezTo>
                  <a:pt x="195167" y="207931"/>
                  <a:pt x="204692" y="186976"/>
                  <a:pt x="212979" y="166783"/>
                </a:cubicBezTo>
                <a:cubicBezTo>
                  <a:pt x="217551" y="156877"/>
                  <a:pt x="222028" y="147256"/>
                  <a:pt x="226409" y="137922"/>
                </a:cubicBezTo>
                <a:cubicBezTo>
                  <a:pt x="228600" y="133255"/>
                  <a:pt x="230696" y="128683"/>
                  <a:pt x="232791" y="124111"/>
                </a:cubicBezTo>
                <a:cubicBezTo>
                  <a:pt x="235077" y="119729"/>
                  <a:pt x="237268" y="115348"/>
                  <a:pt x="239459" y="111062"/>
                </a:cubicBezTo>
                <a:cubicBezTo>
                  <a:pt x="248126" y="94012"/>
                  <a:pt x="256032" y="78391"/>
                  <a:pt x="263843" y="64960"/>
                </a:cubicBezTo>
                <a:cubicBezTo>
                  <a:pt x="271463" y="51435"/>
                  <a:pt x="277940" y="39433"/>
                  <a:pt x="283940" y="30004"/>
                </a:cubicBezTo>
                <a:cubicBezTo>
                  <a:pt x="295656" y="10858"/>
                  <a:pt x="302324" y="0"/>
                  <a:pt x="302324" y="0"/>
                </a:cubicBezTo>
                <a:cubicBezTo>
                  <a:pt x="302324" y="0"/>
                  <a:pt x="294513" y="10192"/>
                  <a:pt x="280892" y="28004"/>
                </a:cubicBezTo>
                <a:cubicBezTo>
                  <a:pt x="273749" y="36576"/>
                  <a:pt x="266033" y="47815"/>
                  <a:pt x="256985" y="60579"/>
                </a:cubicBez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1" name="Google Shape;1991;p76"/>
          <p:cNvGrpSpPr/>
          <p:nvPr/>
        </p:nvGrpSpPr>
        <p:grpSpPr>
          <a:xfrm>
            <a:off x="3636578" y="1330352"/>
            <a:ext cx="4491824" cy="4491824"/>
            <a:chOff x="6183008" y="1424618"/>
            <a:chExt cx="4491824" cy="4491824"/>
          </a:xfrm>
        </p:grpSpPr>
        <p:grpSp>
          <p:nvGrpSpPr>
            <p:cNvPr id="1992" name="Google Shape;1992;p76"/>
            <p:cNvGrpSpPr/>
            <p:nvPr/>
          </p:nvGrpSpPr>
          <p:grpSpPr>
            <a:xfrm flipH="1" rot="2700000">
              <a:off x="6831633" y="2091618"/>
              <a:ext cx="3194574" cy="3157825"/>
              <a:chOff x="5027199" y="2359913"/>
              <a:chExt cx="2133218" cy="2133123"/>
            </a:xfrm>
          </p:grpSpPr>
          <p:sp>
            <p:nvSpPr>
              <p:cNvPr id="1993" name="Google Shape;1993;p76"/>
              <p:cNvSpPr/>
              <p:nvPr/>
            </p:nvSpPr>
            <p:spPr>
              <a:xfrm>
                <a:off x="5356859" y="2359913"/>
                <a:ext cx="1473993" cy="908399"/>
              </a:xfrm>
              <a:custGeom>
                <a:rect b="b" l="l" r="r" t="t"/>
                <a:pathLst>
                  <a:path extrusionOk="0" h="908399" w="1473993">
                    <a:moveTo>
                      <a:pt x="860870" y="908399"/>
                    </a:moveTo>
                    <a:lnTo>
                      <a:pt x="1330071" y="439198"/>
                    </a:lnTo>
                    <a:lnTo>
                      <a:pt x="1473994" y="295275"/>
                    </a:lnTo>
                    <a:cubicBezTo>
                      <a:pt x="1443895" y="265176"/>
                      <a:pt x="1411605" y="236696"/>
                      <a:pt x="1377315" y="210122"/>
                    </a:cubicBezTo>
                    <a:lnTo>
                      <a:pt x="1202246" y="334613"/>
                    </a:lnTo>
                    <a:cubicBezTo>
                      <a:pt x="1187291" y="324707"/>
                      <a:pt x="1172051" y="315087"/>
                      <a:pt x="1156240" y="306038"/>
                    </a:cubicBezTo>
                    <a:cubicBezTo>
                      <a:pt x="1140524" y="296990"/>
                      <a:pt x="1124522" y="288512"/>
                      <a:pt x="1108424" y="280511"/>
                    </a:cubicBezTo>
                    <a:lnTo>
                      <a:pt x="1128712" y="66675"/>
                    </a:lnTo>
                    <a:cubicBezTo>
                      <a:pt x="1047750" y="33718"/>
                      <a:pt x="964311" y="11620"/>
                      <a:pt x="880396" y="0"/>
                    </a:cubicBezTo>
                    <a:lnTo>
                      <a:pt x="791051" y="195358"/>
                    </a:lnTo>
                    <a:cubicBezTo>
                      <a:pt x="754856" y="193072"/>
                      <a:pt x="718661" y="193072"/>
                      <a:pt x="682657" y="195453"/>
                    </a:cubicBezTo>
                    <a:lnTo>
                      <a:pt x="593407" y="191"/>
                    </a:lnTo>
                    <a:cubicBezTo>
                      <a:pt x="508254" y="12097"/>
                      <a:pt x="424720" y="34480"/>
                      <a:pt x="344996" y="66770"/>
                    </a:cubicBezTo>
                    <a:lnTo>
                      <a:pt x="365284" y="280511"/>
                    </a:lnTo>
                    <a:cubicBezTo>
                      <a:pt x="332994" y="296418"/>
                      <a:pt x="301561" y="314516"/>
                      <a:pt x="271367" y="334613"/>
                    </a:cubicBezTo>
                    <a:lnTo>
                      <a:pt x="96488" y="210026"/>
                    </a:lnTo>
                    <a:cubicBezTo>
                      <a:pt x="62770" y="236220"/>
                      <a:pt x="30575" y="264700"/>
                      <a:pt x="0" y="295275"/>
                    </a:cubicBezTo>
                    <a:lnTo>
                      <a:pt x="143827" y="439198"/>
                    </a:lnTo>
                    <a:lnTo>
                      <a:pt x="613029" y="908399"/>
                    </a:lnTo>
                    <a:cubicBezTo>
                      <a:pt x="647128" y="881634"/>
                      <a:pt x="690182" y="865632"/>
                      <a:pt x="736949" y="865632"/>
                    </a:cubicBezTo>
                    <a:cubicBezTo>
                      <a:pt x="783717" y="865632"/>
                      <a:pt x="826675" y="881634"/>
                      <a:pt x="860870" y="908399"/>
                    </a:cubicBezTo>
                    <a:close/>
                  </a:path>
                </a:pathLst>
              </a:cu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4" name="Google Shape;1994;p76"/>
              <p:cNvSpPr/>
              <p:nvPr/>
            </p:nvSpPr>
            <p:spPr>
              <a:xfrm>
                <a:off x="5027199" y="2689478"/>
                <a:ext cx="908494" cy="1474088"/>
              </a:xfrm>
              <a:custGeom>
                <a:rect b="b" l="l" r="r" t="t"/>
                <a:pathLst>
                  <a:path extrusionOk="0" h="1474088" w="908494">
                    <a:moveTo>
                      <a:pt x="908495" y="613124"/>
                    </a:moveTo>
                    <a:lnTo>
                      <a:pt x="439198" y="143923"/>
                    </a:lnTo>
                    <a:lnTo>
                      <a:pt x="295370" y="0"/>
                    </a:lnTo>
                    <a:cubicBezTo>
                      <a:pt x="265271" y="30099"/>
                      <a:pt x="236792" y="62389"/>
                      <a:pt x="210217" y="96679"/>
                    </a:cubicBezTo>
                    <a:lnTo>
                      <a:pt x="334709" y="271748"/>
                    </a:lnTo>
                    <a:cubicBezTo>
                      <a:pt x="324803" y="286703"/>
                      <a:pt x="315182" y="301942"/>
                      <a:pt x="306134" y="317754"/>
                    </a:cubicBezTo>
                    <a:cubicBezTo>
                      <a:pt x="296990" y="333470"/>
                      <a:pt x="288608" y="349472"/>
                      <a:pt x="280607" y="365569"/>
                    </a:cubicBezTo>
                    <a:lnTo>
                      <a:pt x="66675" y="345186"/>
                    </a:lnTo>
                    <a:cubicBezTo>
                      <a:pt x="33718" y="426148"/>
                      <a:pt x="11620" y="509588"/>
                      <a:pt x="0" y="593503"/>
                    </a:cubicBezTo>
                    <a:lnTo>
                      <a:pt x="195358" y="682847"/>
                    </a:lnTo>
                    <a:cubicBezTo>
                      <a:pt x="193072" y="719042"/>
                      <a:pt x="193072" y="755237"/>
                      <a:pt x="195453" y="791242"/>
                    </a:cubicBezTo>
                    <a:lnTo>
                      <a:pt x="190" y="880491"/>
                    </a:lnTo>
                    <a:cubicBezTo>
                      <a:pt x="12097" y="965645"/>
                      <a:pt x="34480" y="1049179"/>
                      <a:pt x="66770" y="1128903"/>
                    </a:cubicBezTo>
                    <a:lnTo>
                      <a:pt x="280511" y="1108615"/>
                    </a:lnTo>
                    <a:cubicBezTo>
                      <a:pt x="296418" y="1140905"/>
                      <a:pt x="314516" y="1172337"/>
                      <a:pt x="334613" y="1202531"/>
                    </a:cubicBezTo>
                    <a:lnTo>
                      <a:pt x="210121" y="1377601"/>
                    </a:lnTo>
                    <a:cubicBezTo>
                      <a:pt x="236315" y="1411319"/>
                      <a:pt x="264795" y="1443514"/>
                      <a:pt x="295370" y="1474089"/>
                    </a:cubicBezTo>
                    <a:lnTo>
                      <a:pt x="439293" y="1330166"/>
                    </a:lnTo>
                    <a:lnTo>
                      <a:pt x="908495" y="860965"/>
                    </a:lnTo>
                    <a:cubicBezTo>
                      <a:pt x="881729" y="826865"/>
                      <a:pt x="865727" y="783812"/>
                      <a:pt x="865727" y="737045"/>
                    </a:cubicBezTo>
                    <a:cubicBezTo>
                      <a:pt x="865632" y="690277"/>
                      <a:pt x="881634" y="647224"/>
                      <a:pt x="908495" y="613124"/>
                    </a:cubicBezTo>
                    <a:close/>
                  </a:path>
                </a:pathLst>
              </a:cu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5" name="Google Shape;1995;p76"/>
              <p:cNvSpPr/>
              <p:nvPr/>
            </p:nvSpPr>
            <p:spPr>
              <a:xfrm>
                <a:off x="6251923" y="2689383"/>
                <a:ext cx="908494" cy="1474089"/>
              </a:xfrm>
              <a:custGeom>
                <a:rect b="b" l="l" r="r" t="t"/>
                <a:pathLst>
                  <a:path extrusionOk="0" h="1474089" w="908494">
                    <a:moveTo>
                      <a:pt x="627983" y="1108615"/>
                    </a:moveTo>
                    <a:lnTo>
                      <a:pt x="841820" y="1128903"/>
                    </a:lnTo>
                    <a:cubicBezTo>
                      <a:pt x="874776" y="1047845"/>
                      <a:pt x="896874" y="964502"/>
                      <a:pt x="908495" y="880586"/>
                    </a:cubicBezTo>
                    <a:lnTo>
                      <a:pt x="713137" y="791242"/>
                    </a:lnTo>
                    <a:cubicBezTo>
                      <a:pt x="715423" y="755047"/>
                      <a:pt x="715423" y="718852"/>
                      <a:pt x="713042" y="682847"/>
                    </a:cubicBezTo>
                    <a:lnTo>
                      <a:pt x="908304" y="593598"/>
                    </a:lnTo>
                    <a:cubicBezTo>
                      <a:pt x="896398" y="508445"/>
                      <a:pt x="874014" y="424910"/>
                      <a:pt x="841724" y="345186"/>
                    </a:cubicBezTo>
                    <a:lnTo>
                      <a:pt x="627983" y="365474"/>
                    </a:lnTo>
                    <a:cubicBezTo>
                      <a:pt x="612077" y="333185"/>
                      <a:pt x="593979" y="301752"/>
                      <a:pt x="573881" y="271558"/>
                    </a:cubicBezTo>
                    <a:lnTo>
                      <a:pt x="698373" y="96488"/>
                    </a:lnTo>
                    <a:cubicBezTo>
                      <a:pt x="672179" y="62770"/>
                      <a:pt x="643700" y="30575"/>
                      <a:pt x="613124" y="0"/>
                    </a:cubicBezTo>
                    <a:lnTo>
                      <a:pt x="469202" y="143923"/>
                    </a:lnTo>
                    <a:lnTo>
                      <a:pt x="0" y="613124"/>
                    </a:lnTo>
                    <a:cubicBezTo>
                      <a:pt x="26765" y="647224"/>
                      <a:pt x="42767" y="690277"/>
                      <a:pt x="42767" y="737045"/>
                    </a:cubicBezTo>
                    <a:cubicBezTo>
                      <a:pt x="42767" y="783812"/>
                      <a:pt x="26765" y="826770"/>
                      <a:pt x="0" y="860965"/>
                    </a:cubicBezTo>
                    <a:lnTo>
                      <a:pt x="469202" y="1330166"/>
                    </a:lnTo>
                    <a:lnTo>
                      <a:pt x="613124" y="1474089"/>
                    </a:lnTo>
                    <a:cubicBezTo>
                      <a:pt x="643223" y="1443990"/>
                      <a:pt x="671703" y="1411700"/>
                      <a:pt x="698278" y="1377410"/>
                    </a:cubicBezTo>
                    <a:lnTo>
                      <a:pt x="573786" y="1202341"/>
                    </a:lnTo>
                    <a:cubicBezTo>
                      <a:pt x="583692" y="1187387"/>
                      <a:pt x="593312" y="1172147"/>
                      <a:pt x="602361" y="1156335"/>
                    </a:cubicBezTo>
                    <a:cubicBezTo>
                      <a:pt x="611505" y="1140714"/>
                      <a:pt x="619982" y="1124712"/>
                      <a:pt x="627983" y="1108615"/>
                    </a:cubicBez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6" name="Google Shape;1996;p76"/>
              <p:cNvSpPr/>
              <p:nvPr/>
            </p:nvSpPr>
            <p:spPr>
              <a:xfrm>
                <a:off x="5356764" y="3584542"/>
                <a:ext cx="1474279" cy="908494"/>
              </a:xfrm>
              <a:custGeom>
                <a:rect b="b" l="l" r="r" t="t"/>
                <a:pathLst>
                  <a:path extrusionOk="0" h="908494" w="1474279">
                    <a:moveTo>
                      <a:pt x="613124" y="95"/>
                    </a:moveTo>
                    <a:lnTo>
                      <a:pt x="143923" y="469297"/>
                    </a:lnTo>
                    <a:lnTo>
                      <a:pt x="0" y="613220"/>
                    </a:lnTo>
                    <a:cubicBezTo>
                      <a:pt x="30099" y="643318"/>
                      <a:pt x="62389" y="671798"/>
                      <a:pt x="96679" y="698373"/>
                    </a:cubicBezTo>
                    <a:lnTo>
                      <a:pt x="271748" y="573881"/>
                    </a:lnTo>
                    <a:cubicBezTo>
                      <a:pt x="286703" y="583787"/>
                      <a:pt x="301942" y="593408"/>
                      <a:pt x="317754" y="602456"/>
                    </a:cubicBezTo>
                    <a:cubicBezTo>
                      <a:pt x="333470" y="611505"/>
                      <a:pt x="349472" y="619982"/>
                      <a:pt x="365569" y="627983"/>
                    </a:cubicBezTo>
                    <a:lnTo>
                      <a:pt x="345281" y="841820"/>
                    </a:lnTo>
                    <a:cubicBezTo>
                      <a:pt x="426339" y="874776"/>
                      <a:pt x="509683" y="896874"/>
                      <a:pt x="593598" y="908495"/>
                    </a:cubicBezTo>
                    <a:lnTo>
                      <a:pt x="682943" y="713137"/>
                    </a:lnTo>
                    <a:cubicBezTo>
                      <a:pt x="719138" y="715423"/>
                      <a:pt x="755333" y="715423"/>
                      <a:pt x="791337" y="713042"/>
                    </a:cubicBezTo>
                    <a:lnTo>
                      <a:pt x="880682" y="908304"/>
                    </a:lnTo>
                    <a:cubicBezTo>
                      <a:pt x="965835" y="896398"/>
                      <a:pt x="1049369" y="874014"/>
                      <a:pt x="1129093" y="841724"/>
                    </a:cubicBezTo>
                    <a:lnTo>
                      <a:pt x="1108805" y="627983"/>
                    </a:lnTo>
                    <a:cubicBezTo>
                      <a:pt x="1141095" y="612076"/>
                      <a:pt x="1172528" y="593979"/>
                      <a:pt x="1202722" y="573881"/>
                    </a:cubicBezTo>
                    <a:lnTo>
                      <a:pt x="1377791" y="698373"/>
                    </a:lnTo>
                    <a:cubicBezTo>
                      <a:pt x="1411510" y="672179"/>
                      <a:pt x="1443704" y="643700"/>
                      <a:pt x="1474280" y="613124"/>
                    </a:cubicBezTo>
                    <a:lnTo>
                      <a:pt x="1330357" y="469201"/>
                    </a:lnTo>
                    <a:lnTo>
                      <a:pt x="861155" y="0"/>
                    </a:lnTo>
                    <a:cubicBezTo>
                      <a:pt x="827056" y="26765"/>
                      <a:pt x="784003" y="42767"/>
                      <a:pt x="737235" y="42767"/>
                    </a:cubicBezTo>
                    <a:cubicBezTo>
                      <a:pt x="690277" y="42958"/>
                      <a:pt x="647319" y="26860"/>
                      <a:pt x="613124" y="95"/>
                    </a:cubicBezTo>
                    <a:close/>
                  </a:path>
                </a:pathLst>
              </a:custGeom>
              <a:solidFill>
                <a:srgbClr val="06677F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97" name="Google Shape;1997;p76"/>
            <p:cNvSpPr/>
            <p:nvPr/>
          </p:nvSpPr>
          <p:spPr>
            <a:xfrm flipH="1">
              <a:off x="7488935" y="2742116"/>
              <a:ext cx="1879161" cy="185762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8" name="Google Shape;1998;p76"/>
          <p:cNvSpPr txBox="1"/>
          <p:nvPr/>
        </p:nvSpPr>
        <p:spPr>
          <a:xfrm flipH="1">
            <a:off x="4845477" y="3322553"/>
            <a:ext cx="2073217" cy="7155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Implementar el cambio </a:t>
            </a:r>
            <a:endParaRPr b="1" sz="21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9" name="Google Shape;1999;p76"/>
          <p:cNvGrpSpPr/>
          <p:nvPr/>
        </p:nvGrpSpPr>
        <p:grpSpPr>
          <a:xfrm>
            <a:off x="6778295" y="1999114"/>
            <a:ext cx="1173359" cy="677966"/>
            <a:chOff x="0" y="582317"/>
            <a:chExt cx="1448894" cy="837170"/>
          </a:xfrm>
        </p:grpSpPr>
        <p:cxnSp>
          <p:nvCxnSpPr>
            <p:cNvPr id="2000" name="Google Shape;2000;p76"/>
            <p:cNvCxnSpPr/>
            <p:nvPr/>
          </p:nvCxnSpPr>
          <p:spPr>
            <a:xfrm>
              <a:off x="0" y="951782"/>
              <a:ext cx="1320800" cy="0"/>
            </a:xfrm>
            <a:prstGeom prst="straightConnector1">
              <a:avLst/>
            </a:prstGeom>
            <a:noFill/>
            <a:ln cap="flat" cmpd="sng" w="25400">
              <a:solidFill>
                <a:srgbClr val="3D8241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grpSp>
          <p:nvGrpSpPr>
            <p:cNvPr id="2001" name="Google Shape;2001;p76"/>
            <p:cNvGrpSpPr/>
            <p:nvPr/>
          </p:nvGrpSpPr>
          <p:grpSpPr>
            <a:xfrm>
              <a:off x="708799" y="582317"/>
              <a:ext cx="740095" cy="837170"/>
              <a:chOff x="4051865" y="5165558"/>
              <a:chExt cx="946855" cy="1071049"/>
            </a:xfrm>
          </p:grpSpPr>
          <p:sp>
            <p:nvSpPr>
              <p:cNvPr id="2002" name="Google Shape;2002;p76"/>
              <p:cNvSpPr/>
              <p:nvPr/>
            </p:nvSpPr>
            <p:spPr>
              <a:xfrm>
                <a:off x="4051865" y="5165558"/>
                <a:ext cx="946855" cy="868299"/>
              </a:xfrm>
              <a:prstGeom prst="ellipse">
                <a:avLst/>
              </a:prstGeom>
              <a:solidFill>
                <a:srgbClr val="3D82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3" name="Google Shape;2003;p76"/>
              <p:cNvSpPr txBox="1"/>
              <p:nvPr/>
            </p:nvSpPr>
            <p:spPr>
              <a:xfrm>
                <a:off x="4061430" y="5218777"/>
                <a:ext cx="909265" cy="1017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baseline="30000" lang="en-US" sz="4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01</a:t>
                </a:r>
                <a:endParaRPr/>
              </a:p>
            </p:txBody>
          </p:sp>
        </p:grpSp>
      </p:grpSp>
      <p:grpSp>
        <p:nvGrpSpPr>
          <p:cNvPr id="2004" name="Google Shape;2004;p76"/>
          <p:cNvGrpSpPr/>
          <p:nvPr/>
        </p:nvGrpSpPr>
        <p:grpSpPr>
          <a:xfrm>
            <a:off x="6749613" y="4480392"/>
            <a:ext cx="1173359" cy="679004"/>
            <a:chOff x="0" y="582316"/>
            <a:chExt cx="1448894" cy="838451"/>
          </a:xfrm>
        </p:grpSpPr>
        <p:cxnSp>
          <p:nvCxnSpPr>
            <p:cNvPr id="2005" name="Google Shape;2005;p76"/>
            <p:cNvCxnSpPr/>
            <p:nvPr/>
          </p:nvCxnSpPr>
          <p:spPr>
            <a:xfrm>
              <a:off x="0" y="951782"/>
              <a:ext cx="1320800" cy="0"/>
            </a:xfrm>
            <a:prstGeom prst="straightConnector1">
              <a:avLst/>
            </a:prstGeom>
            <a:noFill/>
            <a:ln cap="flat" cmpd="sng" w="25400">
              <a:solidFill>
                <a:srgbClr val="0289AE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grpSp>
          <p:nvGrpSpPr>
            <p:cNvPr id="2006" name="Google Shape;2006;p76"/>
            <p:cNvGrpSpPr/>
            <p:nvPr/>
          </p:nvGrpSpPr>
          <p:grpSpPr>
            <a:xfrm>
              <a:off x="708799" y="582316"/>
              <a:ext cx="740095" cy="838451"/>
              <a:chOff x="4051865" y="5165558"/>
              <a:chExt cx="946855" cy="1072688"/>
            </a:xfrm>
          </p:grpSpPr>
          <p:sp>
            <p:nvSpPr>
              <p:cNvPr id="2007" name="Google Shape;2007;p76"/>
              <p:cNvSpPr/>
              <p:nvPr/>
            </p:nvSpPr>
            <p:spPr>
              <a:xfrm>
                <a:off x="4051865" y="5165558"/>
                <a:ext cx="946855" cy="868299"/>
              </a:xfrm>
              <a:prstGeom prst="ellipse">
                <a:avLst/>
              </a:prstGeom>
              <a:solidFill>
                <a:srgbClr val="0289A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8" name="Google Shape;2008;p76"/>
              <p:cNvSpPr txBox="1"/>
              <p:nvPr/>
            </p:nvSpPr>
            <p:spPr>
              <a:xfrm>
                <a:off x="4058930" y="5220416"/>
                <a:ext cx="909265" cy="1017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baseline="30000" lang="en-US" sz="4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02</a:t>
                </a:r>
                <a:endParaRPr/>
              </a:p>
            </p:txBody>
          </p:sp>
        </p:grpSp>
      </p:grpSp>
      <p:grpSp>
        <p:nvGrpSpPr>
          <p:cNvPr id="2009" name="Google Shape;2009;p76"/>
          <p:cNvGrpSpPr/>
          <p:nvPr/>
        </p:nvGrpSpPr>
        <p:grpSpPr>
          <a:xfrm>
            <a:off x="3811001" y="2036650"/>
            <a:ext cx="1150352" cy="657035"/>
            <a:chOff x="6021993" y="2640066"/>
            <a:chExt cx="1150352" cy="657035"/>
          </a:xfrm>
        </p:grpSpPr>
        <p:cxnSp>
          <p:nvCxnSpPr>
            <p:cNvPr id="2010" name="Google Shape;2010;p76"/>
            <p:cNvCxnSpPr/>
            <p:nvPr/>
          </p:nvCxnSpPr>
          <p:spPr>
            <a:xfrm rot="10800000">
              <a:off x="6102720" y="2907863"/>
              <a:ext cx="1069625" cy="0"/>
            </a:xfrm>
            <a:prstGeom prst="straightConnector1">
              <a:avLst/>
            </a:prstGeom>
            <a:noFill/>
            <a:ln cap="flat" cmpd="sng" w="25400">
              <a:solidFill>
                <a:srgbClr val="62A844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grpSp>
          <p:nvGrpSpPr>
            <p:cNvPr id="2011" name="Google Shape;2011;p76"/>
            <p:cNvGrpSpPr/>
            <p:nvPr/>
          </p:nvGrpSpPr>
          <p:grpSpPr>
            <a:xfrm>
              <a:off x="6021993" y="2640066"/>
              <a:ext cx="617091" cy="657035"/>
              <a:chOff x="4023841" y="5165558"/>
              <a:chExt cx="974879" cy="1037983"/>
            </a:xfrm>
          </p:grpSpPr>
          <p:sp>
            <p:nvSpPr>
              <p:cNvPr id="2012" name="Google Shape;2012;p76"/>
              <p:cNvSpPr/>
              <p:nvPr/>
            </p:nvSpPr>
            <p:spPr>
              <a:xfrm>
                <a:off x="4051865" y="5165558"/>
                <a:ext cx="946855" cy="868299"/>
              </a:xfrm>
              <a:prstGeom prst="ellipse">
                <a:avLst/>
              </a:pr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3" name="Google Shape;2013;p76"/>
              <p:cNvSpPr txBox="1"/>
              <p:nvPr/>
            </p:nvSpPr>
            <p:spPr>
              <a:xfrm>
                <a:off x="4023841" y="5185711"/>
                <a:ext cx="909265" cy="1017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baseline="30000" lang="en-US" sz="4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04</a:t>
                </a:r>
                <a:endParaRPr/>
              </a:p>
            </p:txBody>
          </p:sp>
        </p:grpSp>
      </p:grpSp>
      <p:grpSp>
        <p:nvGrpSpPr>
          <p:cNvPr id="2014" name="Google Shape;2014;p76"/>
          <p:cNvGrpSpPr/>
          <p:nvPr/>
        </p:nvGrpSpPr>
        <p:grpSpPr>
          <a:xfrm>
            <a:off x="3811001" y="4771617"/>
            <a:ext cx="1132613" cy="670827"/>
            <a:chOff x="6039732" y="2640071"/>
            <a:chExt cx="1132613" cy="670827"/>
          </a:xfrm>
        </p:grpSpPr>
        <p:cxnSp>
          <p:nvCxnSpPr>
            <p:cNvPr id="2015" name="Google Shape;2015;p76"/>
            <p:cNvCxnSpPr/>
            <p:nvPr/>
          </p:nvCxnSpPr>
          <p:spPr>
            <a:xfrm rot="10800000">
              <a:off x="6102720" y="2907863"/>
              <a:ext cx="1069625" cy="0"/>
            </a:xfrm>
            <a:prstGeom prst="straightConnector1">
              <a:avLst/>
            </a:prstGeom>
            <a:noFill/>
            <a:ln cap="flat" cmpd="sng" w="25400">
              <a:solidFill>
                <a:srgbClr val="06677F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  <p:grpSp>
          <p:nvGrpSpPr>
            <p:cNvPr id="2016" name="Google Shape;2016;p76"/>
            <p:cNvGrpSpPr/>
            <p:nvPr/>
          </p:nvGrpSpPr>
          <p:grpSpPr>
            <a:xfrm>
              <a:off x="6039732" y="2640071"/>
              <a:ext cx="599352" cy="670827"/>
              <a:chOff x="4051865" y="5165558"/>
              <a:chExt cx="946855" cy="1059770"/>
            </a:xfrm>
          </p:grpSpPr>
          <p:sp>
            <p:nvSpPr>
              <p:cNvPr id="2017" name="Google Shape;2017;p76"/>
              <p:cNvSpPr/>
              <p:nvPr/>
            </p:nvSpPr>
            <p:spPr>
              <a:xfrm>
                <a:off x="4051865" y="5165558"/>
                <a:ext cx="946855" cy="868299"/>
              </a:xfrm>
              <a:prstGeom prst="ellipse">
                <a:avLst/>
              </a:prstGeom>
              <a:solidFill>
                <a:srgbClr val="06677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8" name="Google Shape;2018;p76"/>
              <p:cNvSpPr txBox="1"/>
              <p:nvPr/>
            </p:nvSpPr>
            <p:spPr>
              <a:xfrm>
                <a:off x="4061431" y="5207498"/>
                <a:ext cx="909265" cy="1017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baseline="30000" lang="en-US" sz="4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03</a:t>
                </a:r>
                <a:endParaRPr/>
              </a:p>
            </p:txBody>
          </p:sp>
        </p:grpSp>
      </p:grpSp>
      <p:sp>
        <p:nvSpPr>
          <p:cNvPr id="2019" name="Google Shape;2019;p76"/>
          <p:cNvSpPr txBox="1"/>
          <p:nvPr/>
        </p:nvSpPr>
        <p:spPr>
          <a:xfrm>
            <a:off x="8065411" y="2581821"/>
            <a:ext cx="357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Incluya los KPI en un pequeño «cuadro de mando verde y digital»</a:t>
            </a:r>
            <a:endParaRPr sz="1600"/>
          </a:p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Comparta los logros semanales</a:t>
            </a:r>
            <a:endParaRPr sz="1600"/>
          </a:p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3D824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pegatinas, iconos y códigos de colores</a:t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0" name="Google Shape;2020;p76"/>
          <p:cNvSpPr txBox="1"/>
          <p:nvPr/>
        </p:nvSpPr>
        <p:spPr>
          <a:xfrm>
            <a:off x="8068443" y="4977440"/>
            <a:ext cx="367569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Pequeñas reuniones diarias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Momento de revisión semanal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Revisión mensual del progreso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1" name="Google Shape;2021;p76"/>
          <p:cNvSpPr txBox="1"/>
          <p:nvPr/>
        </p:nvSpPr>
        <p:spPr>
          <a:xfrm>
            <a:off x="582996" y="2521053"/>
            <a:ext cx="3573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Cambie lo que no funciona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Mantenga lo que sí funciona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Ajuste las acciones mensualmente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las ideas del personal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2" name="Google Shape;2022;p76"/>
          <p:cNvSpPr txBox="1"/>
          <p:nvPr/>
        </p:nvSpPr>
        <p:spPr>
          <a:xfrm>
            <a:off x="582996" y="5229102"/>
            <a:ext cx="3573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Actualice la formación</a:t>
            </a:r>
            <a:endParaRPr sz="1600"/>
          </a:p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las preguntas</a:t>
            </a:r>
            <a:endParaRPr sz="1600"/>
          </a:p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Ofrezca ayuda adicional cuando sea necesario</a:t>
            </a:r>
            <a:endParaRPr sz="1600"/>
          </a:p>
          <a:p>
            <a:pPr indent="-2730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6677F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Celebre el esfuerzo, no la perfección</a:t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3" name="Google Shape;2023;p76"/>
          <p:cNvSpPr/>
          <p:nvPr/>
        </p:nvSpPr>
        <p:spPr>
          <a:xfrm flipH="1">
            <a:off x="8068525" y="4480400"/>
            <a:ext cx="3537900" cy="9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Conviértalo en una rutina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D82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4" name="Google Shape;2024;p76"/>
          <p:cNvSpPr/>
          <p:nvPr/>
        </p:nvSpPr>
        <p:spPr>
          <a:xfrm flipH="1">
            <a:off x="8097124" y="1999113"/>
            <a:ext cx="2934289" cy="949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D8241"/>
                </a:solidFill>
                <a:latin typeface="Calibri"/>
                <a:ea typeface="Calibri"/>
                <a:cs typeface="Calibri"/>
                <a:sym typeface="Calibri"/>
              </a:rPr>
              <a:t>Hágalo visible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D82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5" name="Google Shape;2025;p76"/>
          <p:cNvSpPr/>
          <p:nvPr/>
        </p:nvSpPr>
        <p:spPr>
          <a:xfrm flipH="1">
            <a:off x="558504" y="4771625"/>
            <a:ext cx="35379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6677F"/>
                </a:solidFill>
                <a:latin typeface="Calibri"/>
                <a:ea typeface="Calibri"/>
                <a:cs typeface="Calibri"/>
                <a:sym typeface="Calibri"/>
              </a:rPr>
              <a:t>Haga que </a:t>
            </a:r>
            <a:r>
              <a:rPr b="1"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sea compatible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026" name="Google Shape;2026;p76"/>
          <p:cNvSpPr/>
          <p:nvPr/>
        </p:nvSpPr>
        <p:spPr>
          <a:xfrm flipH="1">
            <a:off x="583000" y="1932348"/>
            <a:ext cx="3228000" cy="5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</a:rPr>
              <a:t>Haga que sea adaptable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D82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1" name="Shape 2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Google Shape;2032;p77"/>
          <p:cNvSpPr txBox="1"/>
          <p:nvPr>
            <p:ph idx="1" type="body"/>
          </p:nvPr>
        </p:nvSpPr>
        <p:spPr>
          <a:xfrm>
            <a:off x="4223369" y="1073150"/>
            <a:ext cx="6986400" cy="47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b="1" lang="en-US"/>
              <a:t>Colaboración, comunicación y cultura </a:t>
            </a:r>
            <a:endParaRPr/>
          </a:p>
          <a:p>
            <a:pPr indent="0" lvl="0" marL="0" rtl="0" algn="l">
              <a:lnSpc>
                <a:spcPct val="22545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t/>
            </a:r>
            <a:endParaRPr sz="2200"/>
          </a:p>
        </p:txBody>
      </p:sp>
      <p:sp>
        <p:nvSpPr>
          <p:cNvPr id="2033" name="Google Shape;2033;p77"/>
          <p:cNvSpPr txBox="1"/>
          <p:nvPr>
            <p:ph idx="2" type="body"/>
          </p:nvPr>
        </p:nvSpPr>
        <p:spPr>
          <a:xfrm>
            <a:off x="660160" y="1634387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12000"/>
              <a:buNone/>
            </a:pPr>
            <a:r>
              <a:rPr b="1" lang="en-US" sz="12000"/>
              <a:t>05</a:t>
            </a:r>
            <a:endParaRPr/>
          </a:p>
        </p:txBody>
      </p:sp>
      <p:pic>
        <p:nvPicPr>
          <p:cNvPr id="2034" name="Google Shape;203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3425" y="2698300"/>
            <a:ext cx="3918575" cy="345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0" name="Google Shape;204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6846" y="0"/>
            <a:ext cx="765516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41" name="Google Shape;2041;p78"/>
          <p:cNvSpPr txBox="1"/>
          <p:nvPr/>
        </p:nvSpPr>
        <p:spPr>
          <a:xfrm>
            <a:off x="429114" y="529456"/>
            <a:ext cx="6373905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Colaboración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42" name="Google Shape;2042;p78"/>
          <p:cNvCxnSpPr/>
          <p:nvPr/>
        </p:nvCxnSpPr>
        <p:spPr>
          <a:xfrm>
            <a:off x="0" y="1197699"/>
            <a:ext cx="5949387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2043" name="Google Shape;2043;p78"/>
          <p:cNvSpPr/>
          <p:nvPr/>
        </p:nvSpPr>
        <p:spPr>
          <a:xfrm flipH="1">
            <a:off x="434144" y="1570166"/>
            <a:ext cx="5661856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colaboración eficaz es el motor de los equipos de alto rendimiento, especialmente en un sector tan dinámico como el de la hostelería.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En esencia, requiere:</a:t>
            </a:r>
            <a:endParaRPr/>
          </a:p>
          <a:p>
            <a:pPr indent="-360000" lvl="0" marL="3600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Calibri"/>
              <a:buAutoNum type="arabicPeriod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Comprender la dinámica del equipo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y las funciones, fortalezas y debilidades de cada miembro</a:t>
            </a:r>
            <a:endParaRPr/>
          </a:p>
          <a:p>
            <a:pPr indent="-360000" lvl="0" marL="3600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Calibri"/>
              <a:buAutoNum type="arabicPeriod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Fomentar la confianza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donde la transparencia y la responsabilidad son fundamentales </a:t>
            </a:r>
            <a:endParaRPr/>
          </a:p>
          <a:p>
            <a:pPr indent="-360000" lvl="0" marL="3600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Calibri"/>
              <a:buAutoNum type="arabicPeriod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entorno inclusivo </a:t>
            </a:r>
            <a:endParaRPr/>
          </a:p>
          <a:p>
            <a:pPr indent="-360000" lvl="0" marL="3600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Calibri"/>
              <a:buAutoNum type="arabicPeriod"/>
            </a:pP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resolución de conflictos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y la búsqueda de consensos</a:t>
            </a:r>
            <a:endParaRPr/>
          </a:p>
          <a:p>
            <a:pPr indent="-245700" lvl="0" marL="360000" marR="0" rtl="0" algn="l">
              <a:spcBef>
                <a:spcPts val="60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Dominar estos fundamentos mejora la productividad y la innovación del equipo, impulsa resultados organizativos positivos y te prepara para destacar como líder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4" name="Google Shape;2044;p78"/>
          <p:cNvPicPr preferRelativeResize="0"/>
          <p:nvPr/>
        </p:nvPicPr>
        <p:blipFill rotWithShape="1">
          <a:blip r:embed="rId4">
            <a:alphaModFix/>
          </a:blip>
          <a:srcRect b="16922" l="-761" r="17720" t="12298"/>
          <a:stretch/>
        </p:blipFill>
        <p:spPr>
          <a:xfrm>
            <a:off x="5775803" y="1062701"/>
            <a:ext cx="6400950" cy="4246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5" name="Google Shape;2045;p78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25947" l="0" r="0" t="3152"/>
          <a:stretch/>
        </p:blipFill>
        <p:spPr>
          <a:xfrm>
            <a:off x="7073512" y="1443676"/>
            <a:ext cx="5071165" cy="3252423"/>
          </a:xfrm>
          <a:prstGeom prst="rect">
            <a:avLst/>
          </a:prstGeom>
          <a:noFill/>
          <a:ln>
            <a:noFill/>
          </a:ln>
        </p:spPr>
      </p:pic>
      <p:sp>
        <p:nvSpPr>
          <p:cNvPr id="2046" name="Google Shape;2046;p78"/>
          <p:cNvSpPr txBox="1"/>
          <p:nvPr/>
        </p:nvSpPr>
        <p:spPr>
          <a:xfrm>
            <a:off x="7048981" y="5400327"/>
            <a:ext cx="441950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 u="sng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LECTURA INTERESANTE:</a:t>
            </a:r>
            <a:endParaRPr b="1" sz="1600">
              <a:solidFill>
                <a:srgbClr val="62A8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rgbClr val="62A844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 nuevo estudio revela que la colaboración impulsa el rendimiento en el lugar de trabajo (forbes.com)</a:t>
            </a:r>
            <a:endParaRPr sz="1600">
              <a:solidFill>
                <a:srgbClr val="62A8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7" name="Google Shape;2047;p78"/>
          <p:cNvGrpSpPr/>
          <p:nvPr/>
        </p:nvGrpSpPr>
        <p:grpSpPr>
          <a:xfrm rot="-454298">
            <a:off x="5903698" y="1957750"/>
            <a:ext cx="1456200" cy="1406604"/>
            <a:chOff x="7777737" y="4274827"/>
            <a:chExt cx="1456200" cy="1406604"/>
          </a:xfrm>
        </p:grpSpPr>
        <p:sp>
          <p:nvSpPr>
            <p:cNvPr id="2048" name="Google Shape;2048;p78"/>
            <p:cNvSpPr/>
            <p:nvPr/>
          </p:nvSpPr>
          <p:spPr>
            <a:xfrm>
              <a:off x="7777737" y="4274827"/>
              <a:ext cx="1406604" cy="1406604"/>
            </a:xfrm>
            <a:prstGeom prst="ellipse">
              <a:avLst/>
            </a:pr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9" name="Google Shape;2049;p78"/>
            <p:cNvSpPr txBox="1"/>
            <p:nvPr/>
          </p:nvSpPr>
          <p:spPr>
            <a:xfrm>
              <a:off x="7777737" y="4652326"/>
              <a:ext cx="1456200" cy="79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HAGA CLIC PARA </a:t>
              </a:r>
              <a:r>
                <a:rPr b="1" lang="en-US" sz="2200">
                  <a:solidFill>
                    <a:schemeClr val="lt1"/>
                  </a:solidFill>
                  <a:uFill>
                    <a:noFill/>
                  </a:uFill>
                  <a:latin typeface="Calibri"/>
                  <a:ea typeface="Calibri"/>
                  <a:cs typeface="Calibri"/>
                  <a:sym typeface="Calibri"/>
                  <a:hlinkClick r:id="rId9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VER</a:t>
              </a:r>
              <a:endParaRPr b="1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oogle Shape;205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6453" y="-110125"/>
            <a:ext cx="5575550" cy="4994399"/>
          </a:xfrm>
          <a:prstGeom prst="rect">
            <a:avLst/>
          </a:prstGeom>
          <a:noFill/>
          <a:ln>
            <a:noFill/>
          </a:ln>
        </p:spPr>
      </p:pic>
      <p:sp>
        <p:nvSpPr>
          <p:cNvPr id="2055" name="Google Shape;2055;p79"/>
          <p:cNvSpPr/>
          <p:nvPr/>
        </p:nvSpPr>
        <p:spPr>
          <a:xfrm>
            <a:off x="581365" y="3814262"/>
            <a:ext cx="2495084" cy="2487226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62A84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6" name="Google Shape;2056;p79"/>
          <p:cNvSpPr/>
          <p:nvPr/>
        </p:nvSpPr>
        <p:spPr>
          <a:xfrm>
            <a:off x="3356455" y="3816712"/>
            <a:ext cx="2495084" cy="2487226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noFill/>
          <a:ln cap="flat" cmpd="sng" w="9525">
            <a:solidFill>
              <a:srgbClr val="0289AE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7" name="Google Shape;2057;p79"/>
          <p:cNvSpPr/>
          <p:nvPr/>
        </p:nvSpPr>
        <p:spPr>
          <a:xfrm>
            <a:off x="6169071" y="3786861"/>
            <a:ext cx="2495883" cy="2487226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3D824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8" name="Google Shape;2058;p79"/>
          <p:cNvSpPr/>
          <p:nvPr/>
        </p:nvSpPr>
        <p:spPr>
          <a:xfrm>
            <a:off x="510978" y="2790022"/>
            <a:ext cx="2635200" cy="1034946"/>
          </a:xfrm>
          <a:custGeom>
            <a:rect b="b" l="l" r="r" t="t"/>
            <a:pathLst>
              <a:path extrusionOk="0" h="1752" w="3506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5" y="0"/>
                  <a:pt x="1752" y="0"/>
                </a:cubicBezTo>
                <a:lnTo>
                  <a:pt x="1752" y="0"/>
                </a:lnTo>
                <a:cubicBezTo>
                  <a:pt x="2720" y="0"/>
                  <a:pt x="3505" y="784"/>
                  <a:pt x="3505" y="1751"/>
                </a:cubicBezTo>
                <a:lnTo>
                  <a:pt x="0" y="1751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9" name="Google Shape;2059;p79"/>
          <p:cNvSpPr/>
          <p:nvPr/>
        </p:nvSpPr>
        <p:spPr>
          <a:xfrm>
            <a:off x="510979" y="6145931"/>
            <a:ext cx="2634054" cy="490954"/>
          </a:xfrm>
          <a:custGeom>
            <a:rect b="b" l="l" r="r" t="t"/>
            <a:pathLst>
              <a:path extrusionOk="0" h="1753" w="3506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5" y="1752"/>
                  <a:pt x="1752" y="1752"/>
                </a:cubicBezTo>
                <a:lnTo>
                  <a:pt x="1752" y="1752"/>
                </a:lnTo>
                <a:cubicBezTo>
                  <a:pt x="2720" y="1752"/>
                  <a:pt x="3505" y="968"/>
                  <a:pt x="3505" y="0"/>
                </a:cubicBezTo>
                <a:lnTo>
                  <a:pt x="0" y="0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0" name="Google Shape;2060;p79"/>
          <p:cNvSpPr/>
          <p:nvPr/>
        </p:nvSpPr>
        <p:spPr>
          <a:xfrm>
            <a:off x="3287873" y="2790022"/>
            <a:ext cx="2634053" cy="1034946"/>
          </a:xfrm>
          <a:custGeom>
            <a:rect b="b" l="l" r="r" t="t"/>
            <a:pathLst>
              <a:path extrusionOk="0" h="1752" w="3504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1" y="0"/>
                </a:cubicBezTo>
                <a:lnTo>
                  <a:pt x="1751" y="0"/>
                </a:lnTo>
                <a:cubicBezTo>
                  <a:pt x="2719" y="0"/>
                  <a:pt x="3503" y="784"/>
                  <a:pt x="3503" y="1751"/>
                </a:cubicBezTo>
                <a:lnTo>
                  <a:pt x="0" y="1751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1" name="Google Shape;2061;p79"/>
          <p:cNvSpPr/>
          <p:nvPr/>
        </p:nvSpPr>
        <p:spPr>
          <a:xfrm>
            <a:off x="3287874" y="6145931"/>
            <a:ext cx="2634053" cy="490954"/>
          </a:xfrm>
          <a:custGeom>
            <a:rect b="b" l="l" r="r" t="t"/>
            <a:pathLst>
              <a:path extrusionOk="0" h="1753" w="3504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1" y="1752"/>
                </a:cubicBezTo>
                <a:lnTo>
                  <a:pt x="1751" y="1752"/>
                </a:lnTo>
                <a:cubicBezTo>
                  <a:pt x="2719" y="1752"/>
                  <a:pt x="3503" y="968"/>
                  <a:pt x="3503" y="0"/>
                </a:cubicBezTo>
                <a:lnTo>
                  <a:pt x="0" y="0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2" name="Google Shape;2062;p79"/>
          <p:cNvSpPr/>
          <p:nvPr/>
        </p:nvSpPr>
        <p:spPr>
          <a:xfrm>
            <a:off x="6098682" y="2790022"/>
            <a:ext cx="2634052" cy="1034946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3" name="Google Shape;2063;p79"/>
          <p:cNvSpPr/>
          <p:nvPr/>
        </p:nvSpPr>
        <p:spPr>
          <a:xfrm>
            <a:off x="6098683" y="6145931"/>
            <a:ext cx="2634051" cy="490954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4" name="Google Shape;2064;p79"/>
          <p:cNvSpPr txBox="1"/>
          <p:nvPr/>
        </p:nvSpPr>
        <p:spPr>
          <a:xfrm>
            <a:off x="417550" y="453145"/>
            <a:ext cx="7245000" cy="1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Habilidades de comunicación para líderes…</a:t>
            </a:r>
            <a:endParaRPr sz="30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5" name="Google Shape;2065;p79"/>
          <p:cNvCxnSpPr/>
          <p:nvPr/>
        </p:nvCxnSpPr>
        <p:spPr>
          <a:xfrm>
            <a:off x="0" y="995701"/>
            <a:ext cx="6573907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2066" name="Google Shape;2066;p79"/>
          <p:cNvSpPr/>
          <p:nvPr/>
        </p:nvSpPr>
        <p:spPr>
          <a:xfrm>
            <a:off x="506800" y="4122250"/>
            <a:ext cx="2657400" cy="19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82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Combinación de </a:t>
            </a: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habilidades verbales y no verbales, escucha activa e inteligencia emocional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crear interacciones positivas con los clientes y un ambiente de equipo cohesionado.</a:t>
            </a:r>
            <a:endParaRPr sz="1600"/>
          </a:p>
        </p:txBody>
      </p:sp>
      <p:sp>
        <p:nvSpPr>
          <p:cNvPr id="2067" name="Google Shape;2067;p79"/>
          <p:cNvSpPr/>
          <p:nvPr/>
        </p:nvSpPr>
        <p:spPr>
          <a:xfrm>
            <a:off x="6057300" y="4026169"/>
            <a:ext cx="2657400" cy="20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82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Emplear </a:t>
            </a: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estrategias de gestión de conflictos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resolver las quejas de los clientes y las disputas internas, manteniendo altos estándares de calidad en el servicio y la armonía del equipo.</a:t>
            </a:r>
            <a:endParaRPr sz="1600"/>
          </a:p>
        </p:txBody>
      </p:sp>
      <p:sp>
        <p:nvSpPr>
          <p:cNvPr id="2068" name="Google Shape;2068;p79"/>
          <p:cNvSpPr/>
          <p:nvPr/>
        </p:nvSpPr>
        <p:spPr>
          <a:xfrm>
            <a:off x="3477138" y="4122260"/>
            <a:ext cx="234160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82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Aprovechar el </a:t>
            </a: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poder de la narración para la imagen de marca y la motivación del personal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junto con una oratoria eficaz para captar la atención e influir en diversos públicos.</a:t>
            </a:r>
            <a:endParaRPr sz="1600"/>
          </a:p>
        </p:txBody>
      </p:sp>
      <p:sp>
        <p:nvSpPr>
          <p:cNvPr id="2069" name="Google Shape;2069;p79"/>
          <p:cNvSpPr/>
          <p:nvPr/>
        </p:nvSpPr>
        <p:spPr>
          <a:xfrm>
            <a:off x="8960267" y="3772941"/>
            <a:ext cx="2495883" cy="2487226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06677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0" name="Google Shape;2070;p79"/>
          <p:cNvSpPr/>
          <p:nvPr/>
        </p:nvSpPr>
        <p:spPr>
          <a:xfrm>
            <a:off x="8889878" y="2790022"/>
            <a:ext cx="2634052" cy="1034946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1" name="Google Shape;2071;p79"/>
          <p:cNvSpPr/>
          <p:nvPr/>
        </p:nvSpPr>
        <p:spPr>
          <a:xfrm>
            <a:off x="8889879" y="6145931"/>
            <a:ext cx="2634051" cy="490954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2" name="Google Shape;2072;p79"/>
          <p:cNvSpPr/>
          <p:nvPr/>
        </p:nvSpPr>
        <p:spPr>
          <a:xfrm>
            <a:off x="8953153" y="4091775"/>
            <a:ext cx="2495100" cy="19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82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Desarrollar </a:t>
            </a: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habilidades de comunicación multicultural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liderar equipos diversos y atender a una base de clientes global, fomentando un ambiente inclusivo y acogedor.</a:t>
            </a:r>
            <a:endParaRPr sz="1600"/>
          </a:p>
        </p:txBody>
      </p:sp>
      <p:sp>
        <p:nvSpPr>
          <p:cNvPr id="2073" name="Google Shape;2073;p79"/>
          <p:cNvSpPr/>
          <p:nvPr/>
        </p:nvSpPr>
        <p:spPr>
          <a:xfrm>
            <a:off x="7185400" y="1027100"/>
            <a:ext cx="50064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4" name="Google Shape;2074;p79"/>
          <p:cNvSpPr txBox="1"/>
          <p:nvPr/>
        </p:nvSpPr>
        <p:spPr>
          <a:xfrm>
            <a:off x="7313875" y="1059785"/>
            <a:ext cx="1296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2075" name="Google Shape;2075;p79"/>
          <p:cNvSpPr txBox="1"/>
          <p:nvPr/>
        </p:nvSpPr>
        <p:spPr>
          <a:xfrm>
            <a:off x="8619977" y="1072018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C3 M2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6" name="Google Shape;2076;p79"/>
          <p:cNvSpPr txBox="1"/>
          <p:nvPr/>
        </p:nvSpPr>
        <p:spPr>
          <a:xfrm>
            <a:off x="9220094" y="1065900"/>
            <a:ext cx="349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 Marketing digital para la sostenibilidad</a:t>
            </a:r>
            <a:endParaRPr/>
          </a:p>
        </p:txBody>
      </p:sp>
      <p:grpSp>
        <p:nvGrpSpPr>
          <p:cNvPr id="2077" name="Google Shape;2077;p79"/>
          <p:cNvGrpSpPr/>
          <p:nvPr/>
        </p:nvGrpSpPr>
        <p:grpSpPr>
          <a:xfrm>
            <a:off x="558803" y="2521372"/>
            <a:ext cx="740095" cy="892405"/>
            <a:chOff x="4051865" y="5165558"/>
            <a:chExt cx="946855" cy="1141714"/>
          </a:xfrm>
        </p:grpSpPr>
        <p:sp>
          <p:nvSpPr>
            <p:cNvPr id="2078" name="Google Shape;2078;p79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62A84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79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/>
            </a:p>
          </p:txBody>
        </p:sp>
      </p:grpSp>
      <p:grpSp>
        <p:nvGrpSpPr>
          <p:cNvPr id="2080" name="Google Shape;2080;p79"/>
          <p:cNvGrpSpPr/>
          <p:nvPr/>
        </p:nvGrpSpPr>
        <p:grpSpPr>
          <a:xfrm>
            <a:off x="3357252" y="2521372"/>
            <a:ext cx="740095" cy="892405"/>
            <a:chOff x="4051865" y="5165558"/>
            <a:chExt cx="946855" cy="1141714"/>
          </a:xfrm>
        </p:grpSpPr>
        <p:sp>
          <p:nvSpPr>
            <p:cNvPr id="2081" name="Google Shape;2081;p79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0289AE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2" name="Google Shape;2082;p79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/>
            </a:p>
          </p:txBody>
        </p:sp>
      </p:grpSp>
      <p:grpSp>
        <p:nvGrpSpPr>
          <p:cNvPr id="2083" name="Google Shape;2083;p79"/>
          <p:cNvGrpSpPr/>
          <p:nvPr/>
        </p:nvGrpSpPr>
        <p:grpSpPr>
          <a:xfrm>
            <a:off x="6155701" y="2521372"/>
            <a:ext cx="740095" cy="892405"/>
            <a:chOff x="4051865" y="5165558"/>
            <a:chExt cx="946855" cy="1141714"/>
          </a:xfrm>
        </p:grpSpPr>
        <p:sp>
          <p:nvSpPr>
            <p:cNvPr id="2084" name="Google Shape;2084;p79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3D8241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5" name="Google Shape;2085;p79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/>
            </a:p>
          </p:txBody>
        </p:sp>
      </p:grpSp>
      <p:grpSp>
        <p:nvGrpSpPr>
          <p:cNvPr id="2086" name="Google Shape;2086;p79"/>
          <p:cNvGrpSpPr/>
          <p:nvPr/>
        </p:nvGrpSpPr>
        <p:grpSpPr>
          <a:xfrm>
            <a:off x="8954149" y="2521372"/>
            <a:ext cx="740095" cy="892405"/>
            <a:chOff x="4051865" y="5165558"/>
            <a:chExt cx="946855" cy="1141714"/>
          </a:xfrm>
        </p:grpSpPr>
        <p:sp>
          <p:nvSpPr>
            <p:cNvPr id="2087" name="Google Shape;2087;p79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06677F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8" name="Google Shape;2088;p79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/>
            </a:p>
          </p:txBody>
        </p:sp>
      </p:grpSp>
      <p:sp>
        <p:nvSpPr>
          <p:cNvPr id="2089" name="Google Shape;2089;p79"/>
          <p:cNvSpPr/>
          <p:nvPr/>
        </p:nvSpPr>
        <p:spPr>
          <a:xfrm>
            <a:off x="510978" y="3775178"/>
            <a:ext cx="2635200" cy="264519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0" name="Google Shape;2090;p79"/>
          <p:cNvSpPr/>
          <p:nvPr/>
        </p:nvSpPr>
        <p:spPr>
          <a:xfrm>
            <a:off x="3287873" y="3763099"/>
            <a:ext cx="2635200" cy="264519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1" name="Google Shape;2091;p79"/>
          <p:cNvSpPr/>
          <p:nvPr/>
        </p:nvSpPr>
        <p:spPr>
          <a:xfrm>
            <a:off x="6098682" y="3754813"/>
            <a:ext cx="2635200" cy="264519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2" name="Google Shape;2092;p79"/>
          <p:cNvSpPr/>
          <p:nvPr/>
        </p:nvSpPr>
        <p:spPr>
          <a:xfrm>
            <a:off x="8889878" y="3763099"/>
            <a:ext cx="2635200" cy="264519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3" name="Google Shape;2093;p79"/>
          <p:cNvSpPr txBox="1"/>
          <p:nvPr/>
        </p:nvSpPr>
        <p:spPr>
          <a:xfrm>
            <a:off x="565718" y="3232535"/>
            <a:ext cx="2544600" cy="1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Técnicas avanzadas de comunicación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4" name="Google Shape;2094;p79"/>
          <p:cNvSpPr txBox="1"/>
          <p:nvPr/>
        </p:nvSpPr>
        <p:spPr>
          <a:xfrm>
            <a:off x="3090095" y="3269233"/>
            <a:ext cx="3000300" cy="10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Narrativa estratégica y participación pública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5" name="Google Shape;2095;p79"/>
          <p:cNvSpPr txBox="1"/>
          <p:nvPr/>
        </p:nvSpPr>
        <p:spPr>
          <a:xfrm>
            <a:off x="5937871" y="3128525"/>
            <a:ext cx="29886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Resolución de conflictos </a:t>
            </a:r>
            <a:endParaRPr sz="1800"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endParaRPr sz="1800"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Excelencia en el servicio</a:t>
            </a:r>
            <a:endParaRPr sz="1800"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6" name="Google Shape;2096;p79"/>
          <p:cNvSpPr txBox="1"/>
          <p:nvPr/>
        </p:nvSpPr>
        <p:spPr>
          <a:xfrm>
            <a:off x="8809703" y="3031718"/>
            <a:ext cx="2878500" cy="13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Inteligencia 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cultural</a:t>
            </a:r>
            <a:r>
              <a:rPr b="1"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rgbClr val="FF0000"/>
              </a:solidFill>
            </a:endParaRPr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 Inclusividad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7" name="Google Shape;2097;p79"/>
          <p:cNvSpPr txBox="1"/>
          <p:nvPr/>
        </p:nvSpPr>
        <p:spPr>
          <a:xfrm>
            <a:off x="506801" y="1273410"/>
            <a:ext cx="8370699" cy="11036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los líderes del sector hotelero, las habilidades de comunicación son especialmente cruciales debido a la naturaleza de la industria, orientada al servicio y en contacto directo con el cliente. </a:t>
            </a: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A continuación se presentan cuatro puntos clave para una buena comunicación: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2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3" name="Google Shape;210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5598" y="-22237"/>
            <a:ext cx="890990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4" name="Google Shape;2104;p80"/>
          <p:cNvSpPr/>
          <p:nvPr/>
        </p:nvSpPr>
        <p:spPr>
          <a:xfrm rot="10800000">
            <a:off x="0" y="625444"/>
            <a:ext cx="12185500" cy="110352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5" name="Google Shape;2105;p80"/>
          <p:cNvSpPr txBox="1"/>
          <p:nvPr/>
        </p:nvSpPr>
        <p:spPr>
          <a:xfrm>
            <a:off x="633237" y="1077380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Escucha activa</a:t>
            </a:r>
            <a:endParaRPr/>
          </a:p>
        </p:txBody>
      </p:sp>
      <p:sp>
        <p:nvSpPr>
          <p:cNvPr id="2106" name="Google Shape;2106;p80"/>
          <p:cNvSpPr/>
          <p:nvPr/>
        </p:nvSpPr>
        <p:spPr>
          <a:xfrm flipH="1">
            <a:off x="633237" y="2067532"/>
            <a:ext cx="5559219" cy="3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2"/>
                </a:solidFill>
                <a:latin typeface="Calibri"/>
                <a:ea typeface="Calibri"/>
                <a:cs typeface="Calibri"/>
                <a:sym typeface="Calibri"/>
              </a:rPr>
              <a:t>Desarrollar la escucha activa y la participación empática requiere formación o práctica: concentrarse plenamente, comprender, responder y recordar lo que se dice. </a:t>
            </a:r>
            <a:endParaRPr/>
          </a:p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2"/>
                </a:solidFill>
                <a:latin typeface="Calibri"/>
                <a:ea typeface="Calibri"/>
                <a:cs typeface="Calibri"/>
                <a:sym typeface="Calibri"/>
              </a:rPr>
              <a:t>Esto se puede lograr mediante ejercicios que se centran en escuchar con atención sin interrumpir, interpretar las señales no verbales y responder con empatía y comprensión. Esto puede generar confianza y una interacción eficaz.</a:t>
            </a:r>
            <a:endParaRPr sz="2000">
              <a:solidFill>
                <a:srgbClr val="00000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7" name="Google Shape;2107;p80"/>
          <p:cNvPicPr preferRelativeResize="0"/>
          <p:nvPr/>
        </p:nvPicPr>
        <p:blipFill rotWithShape="1">
          <a:blip r:embed="rId4">
            <a:alphaModFix/>
          </a:blip>
          <a:srcRect b="16922" l="-761" r="29196" t="12298"/>
          <a:stretch/>
        </p:blipFill>
        <p:spPr>
          <a:xfrm>
            <a:off x="5841873" y="964009"/>
            <a:ext cx="6347083" cy="488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8" name="Google Shape;2108;p80" title="The Art of Listening | Simon Sinek"/>
          <p:cNvPicPr preferRelativeResize="0"/>
          <p:nvPr/>
        </p:nvPicPr>
        <p:blipFill rotWithShape="1">
          <a:blip r:embed="rId5">
            <a:alphaModFix/>
          </a:blip>
          <a:srcRect b="-1224" l="2964" r="21194" t="1224"/>
          <a:stretch/>
        </p:blipFill>
        <p:spPr>
          <a:xfrm>
            <a:off x="7331011" y="1436303"/>
            <a:ext cx="4815098" cy="3587109"/>
          </a:xfrm>
          <a:prstGeom prst="rect">
            <a:avLst/>
          </a:prstGeom>
          <a:noFill/>
          <a:ln>
            <a:noFill/>
          </a:ln>
        </p:spPr>
      </p:pic>
      <p:sp>
        <p:nvSpPr>
          <p:cNvPr id="2109" name="Google Shape;2109;p80"/>
          <p:cNvSpPr txBox="1"/>
          <p:nvPr/>
        </p:nvSpPr>
        <p:spPr>
          <a:xfrm>
            <a:off x="633237" y="5978608"/>
            <a:ext cx="62695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El arte de escuchar | Simon Sinek (youtube.com)</a:t>
            </a:r>
            <a:endParaRPr sz="1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0" name="Google Shape;2110;p80"/>
          <p:cNvSpPr txBox="1"/>
          <p:nvPr/>
        </p:nvSpPr>
        <p:spPr>
          <a:xfrm>
            <a:off x="586937" y="394844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01</a:t>
            </a:r>
            <a:r>
              <a:rPr b="1" lang="en-US" sz="40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grpSp>
        <p:nvGrpSpPr>
          <p:cNvPr id="2111" name="Google Shape;2111;p80"/>
          <p:cNvGrpSpPr/>
          <p:nvPr/>
        </p:nvGrpSpPr>
        <p:grpSpPr>
          <a:xfrm rot="-454298">
            <a:off x="6518281" y="3286748"/>
            <a:ext cx="1456200" cy="1406604"/>
            <a:chOff x="7777737" y="4274827"/>
            <a:chExt cx="1456200" cy="1406604"/>
          </a:xfrm>
        </p:grpSpPr>
        <p:sp>
          <p:nvSpPr>
            <p:cNvPr id="2112" name="Google Shape;2112;p80"/>
            <p:cNvSpPr/>
            <p:nvPr/>
          </p:nvSpPr>
          <p:spPr>
            <a:xfrm>
              <a:off x="7777737" y="4274827"/>
              <a:ext cx="1406604" cy="1406604"/>
            </a:xfrm>
            <a:prstGeom prst="ellipse">
              <a:avLst/>
            </a:pr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3" name="Google Shape;2113;p80"/>
            <p:cNvSpPr txBox="1"/>
            <p:nvPr/>
          </p:nvSpPr>
          <p:spPr>
            <a:xfrm>
              <a:off x="7777737" y="4652326"/>
              <a:ext cx="1456200" cy="79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HAGA CLIC PARA </a:t>
              </a:r>
              <a:r>
                <a:rPr b="1" lang="en-US" sz="2200">
                  <a:solidFill>
                    <a:schemeClr val="lt1"/>
                  </a:solidFill>
                  <a:uFill>
                    <a:noFill/>
                  </a:uFill>
                  <a:latin typeface="Calibri"/>
                  <a:ea typeface="Calibri"/>
                  <a:cs typeface="Calibri"/>
                  <a:sym typeface="Calibri"/>
                  <a:hlinkClick r:id="rId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VER</a:t>
              </a:r>
              <a:endParaRPr b="1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8" name="Shape 2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" name="Google Shape;211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098" y="-22237"/>
            <a:ext cx="890990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0" name="Google Shape;2120;p81"/>
          <p:cNvSpPr/>
          <p:nvPr/>
        </p:nvSpPr>
        <p:spPr>
          <a:xfrm rot="10800000">
            <a:off x="0" y="625444"/>
            <a:ext cx="12185500" cy="1103523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1" name="Google Shape;2121;p81"/>
          <p:cNvSpPr txBox="1"/>
          <p:nvPr/>
        </p:nvSpPr>
        <p:spPr>
          <a:xfrm>
            <a:off x="633237" y="1077380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Narrativa estratégica</a:t>
            </a:r>
            <a:endParaRPr/>
          </a:p>
        </p:txBody>
      </p:sp>
      <p:sp>
        <p:nvSpPr>
          <p:cNvPr id="2122" name="Google Shape;2122;p81"/>
          <p:cNvSpPr/>
          <p:nvPr/>
        </p:nvSpPr>
        <p:spPr>
          <a:xfrm flipH="1">
            <a:off x="633235" y="2067532"/>
            <a:ext cx="5617093" cy="4145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0002"/>
                </a:solidFill>
                <a:latin typeface="Calibri"/>
                <a:ea typeface="Calibri"/>
                <a:cs typeface="Calibri"/>
                <a:sym typeface="Calibri"/>
              </a:rPr>
              <a:t>Desarrolle su arte de contar historias. Hacer hincapié en el </a:t>
            </a:r>
            <a:r>
              <a:rPr b="1" lang="en-US" sz="1900">
                <a:solidFill>
                  <a:srgbClr val="000002"/>
                </a:solidFill>
                <a:latin typeface="Calibri"/>
                <a:ea typeface="Calibri"/>
                <a:cs typeface="Calibri"/>
                <a:sym typeface="Calibri"/>
              </a:rPr>
              <a:t>PORQUÉ </a:t>
            </a:r>
            <a:r>
              <a:rPr lang="en-US" sz="1900">
                <a:solidFill>
                  <a:srgbClr val="000002"/>
                </a:solidFill>
                <a:latin typeface="Calibri"/>
                <a:ea typeface="Calibri"/>
                <a:cs typeface="Calibri"/>
                <a:sym typeface="Calibri"/>
              </a:rPr>
              <a:t>a través de historias puede motivar al personal y conectarlo emocionalmente con vuestro esfuerzo colectivo por el cambio. Compartir historias de éxito y transmitir testimonios de clientes en las reuniones de equipo puede inspirar a su equipo y reforzar el mensaje y las acciones. Contar historias puede hacer que la información compleja resulte accesible y genere interés o compromiso.</a:t>
            </a:r>
            <a:endParaRPr sz="1900"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En este breve vídeo,  aprendemos:</a:t>
            </a:r>
            <a:endParaRPr sz="1900"/>
          </a:p>
          <a:p>
            <a:pPr indent="-3492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900"/>
              <a:buFont typeface="Arial"/>
              <a:buChar char="•"/>
            </a:pPr>
            <a:r>
              <a:rPr lang="en-US" sz="1900">
                <a:solidFill>
                  <a:srgbClr val="000002"/>
                </a:solidFill>
                <a:latin typeface="Calibri"/>
                <a:ea typeface="Calibri"/>
                <a:cs typeface="Calibri"/>
                <a:sym typeface="Calibri"/>
              </a:rPr>
              <a:t>Las ventajas de una narración impactante</a:t>
            </a:r>
            <a:endParaRPr sz="1900"/>
          </a:p>
          <a:p>
            <a:pPr indent="-3492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900"/>
              <a:buFont typeface="Arial"/>
              <a:buChar char="•"/>
            </a:pPr>
            <a:r>
              <a:rPr lang="en-US" sz="1900">
                <a:solidFill>
                  <a:srgbClr val="000002"/>
                </a:solidFill>
                <a:latin typeface="Calibri"/>
                <a:ea typeface="Calibri"/>
                <a:cs typeface="Calibri"/>
                <a:sym typeface="Calibri"/>
              </a:rPr>
              <a:t>Cómo mejorar las habilidades básicas de narración</a:t>
            </a:r>
            <a:endParaRPr sz="1900"/>
          </a:p>
          <a:p>
            <a:pPr indent="-3492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900"/>
              <a:buFont typeface="Arial"/>
              <a:buChar char="•"/>
            </a:pPr>
            <a:r>
              <a:rPr lang="en-US" sz="1900">
                <a:solidFill>
                  <a:srgbClr val="000002"/>
                </a:solidFill>
                <a:latin typeface="Calibri"/>
                <a:ea typeface="Calibri"/>
                <a:cs typeface="Calibri"/>
                <a:sym typeface="Calibri"/>
              </a:rPr>
              <a:t>Cómo utilizar la narración de historias para construir relaciones</a:t>
            </a:r>
            <a:endParaRPr sz="1900"/>
          </a:p>
          <a:p>
            <a:pPr indent="0" lvl="0" marL="0" marR="0" rtl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3" name="Google Shape;2123;p81"/>
          <p:cNvPicPr preferRelativeResize="0"/>
          <p:nvPr/>
        </p:nvPicPr>
        <p:blipFill rotWithShape="1">
          <a:blip r:embed="rId4">
            <a:alphaModFix/>
          </a:blip>
          <a:srcRect b="16922" l="-761" r="29196" t="12298"/>
          <a:stretch/>
        </p:blipFill>
        <p:spPr>
          <a:xfrm>
            <a:off x="5841873" y="964009"/>
            <a:ext cx="6347083" cy="4885527"/>
          </a:xfrm>
          <a:prstGeom prst="rect">
            <a:avLst/>
          </a:prstGeom>
          <a:noFill/>
          <a:ln>
            <a:noFill/>
          </a:ln>
        </p:spPr>
      </p:pic>
      <p:sp>
        <p:nvSpPr>
          <p:cNvPr id="2124" name="Google Shape;2124;p81"/>
          <p:cNvSpPr txBox="1"/>
          <p:nvPr/>
        </p:nvSpPr>
        <p:spPr>
          <a:xfrm>
            <a:off x="586937" y="394844"/>
            <a:ext cx="5115158" cy="76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02</a:t>
            </a:r>
            <a:r>
              <a:rPr b="1" lang="en-US" sz="40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2125" name="Google Shape;2125;p81"/>
          <p:cNvSpPr txBox="1"/>
          <p:nvPr/>
        </p:nvSpPr>
        <p:spPr>
          <a:xfrm>
            <a:off x="586937" y="6422694"/>
            <a:ext cx="610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El poder de la narración | Curso de eLearning - YouTube</a:t>
            </a:r>
            <a:endParaRPr sz="1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6" name="Google Shape;2126;p81" title="The Power of Storytelling | eLearning Course"/>
          <p:cNvPicPr preferRelativeResize="0"/>
          <p:nvPr/>
        </p:nvPicPr>
        <p:blipFill rotWithShape="1">
          <a:blip r:embed="rId6">
            <a:alphaModFix/>
          </a:blip>
          <a:srcRect b="-8791" l="9212" r="9092" t="-6492"/>
          <a:stretch/>
        </p:blipFill>
        <p:spPr>
          <a:xfrm>
            <a:off x="7412574" y="1342121"/>
            <a:ext cx="4764179" cy="37984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27" name="Google Shape;2127;p81"/>
          <p:cNvGrpSpPr/>
          <p:nvPr/>
        </p:nvGrpSpPr>
        <p:grpSpPr>
          <a:xfrm rot="-454298">
            <a:off x="6518281" y="3286755"/>
            <a:ext cx="1456095" cy="1406604"/>
            <a:chOff x="7777737" y="4274827"/>
            <a:chExt cx="1456095" cy="1406604"/>
          </a:xfrm>
        </p:grpSpPr>
        <p:sp>
          <p:nvSpPr>
            <p:cNvPr id="2128" name="Google Shape;2128;p81"/>
            <p:cNvSpPr/>
            <p:nvPr/>
          </p:nvSpPr>
          <p:spPr>
            <a:xfrm>
              <a:off x="7777737" y="4274827"/>
              <a:ext cx="1406604" cy="1406604"/>
            </a:xfrm>
            <a:prstGeom prst="ellipse">
              <a:avLst/>
            </a:prstGeom>
            <a:solidFill>
              <a:srgbClr val="0289A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9" name="Google Shape;2129;p81"/>
            <p:cNvSpPr txBox="1"/>
            <p:nvPr/>
          </p:nvSpPr>
          <p:spPr>
            <a:xfrm>
              <a:off x="7777737" y="4652326"/>
              <a:ext cx="1456095" cy="7591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HAGA CLIC PARA </a:t>
              </a:r>
              <a:r>
                <a:rPr b="1" lang="en-US" sz="24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  <a:hlinkClick r:id="rId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VER</a:t>
              </a:r>
              <a:endParaRPr b="1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4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5" name="Google Shape;2135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37893" y="2432323"/>
            <a:ext cx="5347343" cy="3786971"/>
          </a:xfrm>
          <a:prstGeom prst="rect">
            <a:avLst/>
          </a:prstGeom>
          <a:noFill/>
          <a:ln>
            <a:noFill/>
          </a:ln>
        </p:spPr>
      </p:pic>
      <p:sp>
        <p:nvSpPr>
          <p:cNvPr id="2136" name="Google Shape;2136;p82"/>
          <p:cNvSpPr txBox="1"/>
          <p:nvPr/>
        </p:nvSpPr>
        <p:spPr>
          <a:xfrm>
            <a:off x="429114" y="341940"/>
            <a:ext cx="6373905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Gestión de conflictos y comunicación multicultural 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37" name="Google Shape;2137;p82"/>
          <p:cNvCxnSpPr/>
          <p:nvPr/>
        </p:nvCxnSpPr>
        <p:spPr>
          <a:xfrm>
            <a:off x="0" y="1549177"/>
            <a:ext cx="6373906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2138" name="Google Shape;2138;p82"/>
          <p:cNvSpPr/>
          <p:nvPr/>
        </p:nvSpPr>
        <p:spPr>
          <a:xfrm flipH="1">
            <a:off x="296950" y="1788725"/>
            <a:ext cx="5941800" cy="40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Para evitar conflictos en el lugar de trabajo, es importante fomentar </a:t>
            </a: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una cultura de comunicación abierta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en la que tanto usted como el resto de miembros del equipo os sintáis cómodos expresando vuestras inquietudes y promováis que los problemas se aborden de forma constructiva y proactiva.</a:t>
            </a:r>
            <a:endParaRPr sz="2000"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Cree </a:t>
            </a: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equipo directivo diverso e inclusivo 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que refleje la naturaleza multicultural de su plantilla y de su base de clientes, dando ejemplo a todo el equipo.</a:t>
            </a:r>
            <a:endParaRPr sz="2000"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Fomente el intercambio de </a:t>
            </a:r>
            <a:r>
              <a:rPr b="1"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experiencias y perspectivas culturales </a:t>
            </a: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dentro del equipo, promoviendo una comprensión y un aprecio más profundos de la diversidad.</a:t>
            </a:r>
            <a:endParaRPr sz="20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3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p83"/>
          <p:cNvSpPr/>
          <p:nvPr/>
        </p:nvSpPr>
        <p:spPr>
          <a:xfrm>
            <a:off x="8229" y="4417328"/>
            <a:ext cx="12183771" cy="2440672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5" name="Google Shape;2145;p83"/>
          <p:cNvSpPr txBox="1"/>
          <p:nvPr/>
        </p:nvSpPr>
        <p:spPr>
          <a:xfrm>
            <a:off x="461975" y="593770"/>
            <a:ext cx="73290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comunicación da forma a la cultura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46" name="Google Shape;2146;p83"/>
          <p:cNvCxnSpPr/>
          <p:nvPr/>
        </p:nvCxnSpPr>
        <p:spPr>
          <a:xfrm>
            <a:off x="0" y="1259141"/>
            <a:ext cx="6373906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2147" name="Google Shape;2147;p83"/>
          <p:cNvGrpSpPr/>
          <p:nvPr/>
        </p:nvGrpSpPr>
        <p:grpSpPr>
          <a:xfrm>
            <a:off x="982442" y="5078708"/>
            <a:ext cx="1198372" cy="1197197"/>
            <a:chOff x="10376768" y="2334933"/>
            <a:chExt cx="920484" cy="919581"/>
          </a:xfrm>
        </p:grpSpPr>
        <p:sp>
          <p:nvSpPr>
            <p:cNvPr id="2148" name="Google Shape;2148;p83"/>
            <p:cNvSpPr/>
            <p:nvPr/>
          </p:nvSpPr>
          <p:spPr>
            <a:xfrm>
              <a:off x="11043419" y="2944675"/>
              <a:ext cx="88525" cy="88525"/>
            </a:xfrm>
            <a:custGeom>
              <a:rect b="b" l="l" r="r" t="t"/>
              <a:pathLst>
                <a:path extrusionOk="0" h="88525" w="88525">
                  <a:moveTo>
                    <a:pt x="44263" y="88525"/>
                  </a:moveTo>
                  <a:cubicBezTo>
                    <a:pt x="68652" y="88525"/>
                    <a:pt x="88525" y="68652"/>
                    <a:pt x="88525" y="44263"/>
                  </a:cubicBezTo>
                  <a:cubicBezTo>
                    <a:pt x="88525" y="19873"/>
                    <a:pt x="68652" y="0"/>
                    <a:pt x="44263" y="0"/>
                  </a:cubicBezTo>
                  <a:cubicBezTo>
                    <a:pt x="19873" y="0"/>
                    <a:pt x="0" y="19873"/>
                    <a:pt x="0" y="44263"/>
                  </a:cubicBezTo>
                  <a:cubicBezTo>
                    <a:pt x="0" y="68652"/>
                    <a:pt x="19873" y="88525"/>
                    <a:pt x="44263" y="88525"/>
                  </a:cubicBezTo>
                  <a:close/>
                  <a:moveTo>
                    <a:pt x="44263" y="28906"/>
                  </a:moveTo>
                  <a:cubicBezTo>
                    <a:pt x="52393" y="28906"/>
                    <a:pt x="58716" y="35230"/>
                    <a:pt x="58716" y="43359"/>
                  </a:cubicBezTo>
                  <a:cubicBezTo>
                    <a:pt x="58716" y="51489"/>
                    <a:pt x="52393" y="57813"/>
                    <a:pt x="44263" y="57813"/>
                  </a:cubicBezTo>
                  <a:cubicBezTo>
                    <a:pt x="36133" y="57813"/>
                    <a:pt x="29809" y="51489"/>
                    <a:pt x="29809" y="43359"/>
                  </a:cubicBezTo>
                  <a:cubicBezTo>
                    <a:pt x="29809" y="35230"/>
                    <a:pt x="36133" y="28906"/>
                    <a:pt x="44263" y="289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9" name="Google Shape;2149;p83"/>
            <p:cNvSpPr/>
            <p:nvPr/>
          </p:nvSpPr>
          <p:spPr>
            <a:xfrm>
              <a:off x="10376768" y="2334933"/>
              <a:ext cx="920484" cy="919581"/>
            </a:xfrm>
            <a:custGeom>
              <a:rect b="b" l="l" r="r" t="t"/>
              <a:pathLst>
                <a:path extrusionOk="0" h="919581" w="920484">
                  <a:moveTo>
                    <a:pt x="861768" y="590772"/>
                  </a:moveTo>
                  <a:cubicBezTo>
                    <a:pt x="857252" y="579933"/>
                    <a:pt x="859962" y="568189"/>
                    <a:pt x="868092" y="559156"/>
                  </a:cubicBezTo>
                  <a:lnTo>
                    <a:pt x="889772" y="537476"/>
                  </a:lnTo>
                  <a:lnTo>
                    <a:pt x="826539" y="474244"/>
                  </a:lnTo>
                  <a:lnTo>
                    <a:pt x="804859" y="495924"/>
                  </a:lnTo>
                  <a:cubicBezTo>
                    <a:pt x="796730" y="504053"/>
                    <a:pt x="784083" y="506763"/>
                    <a:pt x="773243" y="501343"/>
                  </a:cubicBezTo>
                  <a:cubicBezTo>
                    <a:pt x="762403" y="496827"/>
                    <a:pt x="756080" y="486890"/>
                    <a:pt x="756080" y="475147"/>
                  </a:cubicBezTo>
                  <a:lnTo>
                    <a:pt x="756080" y="444434"/>
                  </a:lnTo>
                  <a:lnTo>
                    <a:pt x="725367" y="444434"/>
                  </a:lnTo>
                  <a:cubicBezTo>
                    <a:pt x="724464" y="420948"/>
                    <a:pt x="719947" y="397461"/>
                    <a:pt x="711817" y="375782"/>
                  </a:cubicBezTo>
                  <a:lnTo>
                    <a:pt x="883448" y="204150"/>
                  </a:lnTo>
                  <a:cubicBezTo>
                    <a:pt x="906031" y="181567"/>
                    <a:pt x="918678" y="151758"/>
                    <a:pt x="918678" y="119239"/>
                  </a:cubicBezTo>
                  <a:cubicBezTo>
                    <a:pt x="918678" y="53296"/>
                    <a:pt x="865382" y="0"/>
                    <a:pt x="799440" y="0"/>
                  </a:cubicBezTo>
                  <a:cubicBezTo>
                    <a:pt x="767823" y="0"/>
                    <a:pt x="737110" y="12647"/>
                    <a:pt x="714527" y="35230"/>
                  </a:cubicBezTo>
                  <a:lnTo>
                    <a:pt x="542896" y="206861"/>
                  </a:lnTo>
                  <a:cubicBezTo>
                    <a:pt x="520313" y="199634"/>
                    <a:pt x="496827" y="195117"/>
                    <a:pt x="473340" y="194214"/>
                  </a:cubicBezTo>
                  <a:cubicBezTo>
                    <a:pt x="452564" y="158081"/>
                    <a:pt x="414624" y="134595"/>
                    <a:pt x="370362" y="134595"/>
                  </a:cubicBezTo>
                  <a:cubicBezTo>
                    <a:pt x="359522" y="134595"/>
                    <a:pt x="347779" y="136401"/>
                    <a:pt x="337842" y="139112"/>
                  </a:cubicBezTo>
                  <a:cubicBezTo>
                    <a:pt x="312549" y="91235"/>
                    <a:pt x="262866" y="60523"/>
                    <a:pt x="207764" y="60523"/>
                  </a:cubicBezTo>
                  <a:cubicBezTo>
                    <a:pt x="126465" y="60523"/>
                    <a:pt x="59619" y="127368"/>
                    <a:pt x="59619" y="208667"/>
                  </a:cubicBezTo>
                  <a:cubicBezTo>
                    <a:pt x="59619" y="220411"/>
                    <a:pt x="61426" y="231250"/>
                    <a:pt x="63233" y="242090"/>
                  </a:cubicBezTo>
                  <a:cubicBezTo>
                    <a:pt x="27100" y="252930"/>
                    <a:pt x="0" y="287256"/>
                    <a:pt x="0" y="327002"/>
                  </a:cubicBezTo>
                  <a:cubicBezTo>
                    <a:pt x="0" y="375782"/>
                    <a:pt x="39746" y="415528"/>
                    <a:pt x="88525" y="415528"/>
                  </a:cubicBezTo>
                  <a:lnTo>
                    <a:pt x="196021" y="415528"/>
                  </a:lnTo>
                  <a:cubicBezTo>
                    <a:pt x="193310" y="429981"/>
                    <a:pt x="192407" y="445337"/>
                    <a:pt x="192407" y="459791"/>
                  </a:cubicBezTo>
                  <a:cubicBezTo>
                    <a:pt x="192407" y="492310"/>
                    <a:pt x="198731" y="518507"/>
                    <a:pt x="207764" y="541993"/>
                  </a:cubicBezTo>
                  <a:lnTo>
                    <a:pt x="75879" y="673878"/>
                  </a:lnTo>
                  <a:lnTo>
                    <a:pt x="2710" y="865382"/>
                  </a:lnTo>
                  <a:cubicBezTo>
                    <a:pt x="903" y="869898"/>
                    <a:pt x="0" y="874415"/>
                    <a:pt x="0" y="879835"/>
                  </a:cubicBezTo>
                  <a:cubicBezTo>
                    <a:pt x="0" y="901515"/>
                    <a:pt x="18066" y="919581"/>
                    <a:pt x="39746" y="919581"/>
                  </a:cubicBezTo>
                  <a:cubicBezTo>
                    <a:pt x="44262" y="919581"/>
                    <a:pt x="49683" y="918678"/>
                    <a:pt x="54199" y="916871"/>
                  </a:cubicBezTo>
                  <a:lnTo>
                    <a:pt x="245704" y="843702"/>
                  </a:lnTo>
                  <a:lnTo>
                    <a:pt x="342359" y="747047"/>
                  </a:lnTo>
                  <a:cubicBezTo>
                    <a:pt x="341455" y="750660"/>
                    <a:pt x="341455" y="753370"/>
                    <a:pt x="341455" y="756983"/>
                  </a:cubicBezTo>
                  <a:cubicBezTo>
                    <a:pt x="341455" y="768726"/>
                    <a:pt x="345972" y="778663"/>
                    <a:pt x="353198" y="786793"/>
                  </a:cubicBezTo>
                  <a:cubicBezTo>
                    <a:pt x="345972" y="794923"/>
                    <a:pt x="341455" y="804859"/>
                    <a:pt x="341455" y="816603"/>
                  </a:cubicBezTo>
                  <a:cubicBezTo>
                    <a:pt x="341455" y="837379"/>
                    <a:pt x="355908" y="854542"/>
                    <a:pt x="374878" y="859059"/>
                  </a:cubicBezTo>
                  <a:cubicBezTo>
                    <a:pt x="387525" y="895191"/>
                    <a:pt x="420948" y="919581"/>
                    <a:pt x="460694" y="919581"/>
                  </a:cubicBezTo>
                  <a:cubicBezTo>
                    <a:pt x="500440" y="919581"/>
                    <a:pt x="533863" y="895191"/>
                    <a:pt x="546510" y="859059"/>
                  </a:cubicBezTo>
                  <a:cubicBezTo>
                    <a:pt x="565479" y="853639"/>
                    <a:pt x="579933" y="836475"/>
                    <a:pt x="579933" y="816603"/>
                  </a:cubicBezTo>
                  <a:cubicBezTo>
                    <a:pt x="579933" y="815699"/>
                    <a:pt x="579933" y="814796"/>
                    <a:pt x="579933" y="812989"/>
                  </a:cubicBezTo>
                  <a:lnTo>
                    <a:pt x="597999" y="831056"/>
                  </a:lnTo>
                  <a:lnTo>
                    <a:pt x="619678" y="809376"/>
                  </a:lnTo>
                  <a:cubicBezTo>
                    <a:pt x="627808" y="801246"/>
                    <a:pt x="640455" y="798536"/>
                    <a:pt x="651295" y="803956"/>
                  </a:cubicBezTo>
                  <a:cubicBezTo>
                    <a:pt x="662135" y="808473"/>
                    <a:pt x="668458" y="818409"/>
                    <a:pt x="668458" y="830153"/>
                  </a:cubicBezTo>
                  <a:lnTo>
                    <a:pt x="668458" y="860865"/>
                  </a:lnTo>
                  <a:lnTo>
                    <a:pt x="756983" y="860865"/>
                  </a:lnTo>
                  <a:lnTo>
                    <a:pt x="756983" y="831056"/>
                  </a:lnTo>
                  <a:cubicBezTo>
                    <a:pt x="756983" y="819313"/>
                    <a:pt x="764210" y="809376"/>
                    <a:pt x="775050" y="804859"/>
                  </a:cubicBezTo>
                  <a:cubicBezTo>
                    <a:pt x="785890" y="800343"/>
                    <a:pt x="797633" y="803053"/>
                    <a:pt x="805763" y="811183"/>
                  </a:cubicBezTo>
                  <a:lnTo>
                    <a:pt x="827442" y="832863"/>
                  </a:lnTo>
                  <a:lnTo>
                    <a:pt x="890675" y="769630"/>
                  </a:lnTo>
                  <a:lnTo>
                    <a:pt x="868995" y="747950"/>
                  </a:lnTo>
                  <a:cubicBezTo>
                    <a:pt x="860865" y="739821"/>
                    <a:pt x="858155" y="727174"/>
                    <a:pt x="863575" y="716334"/>
                  </a:cubicBezTo>
                  <a:cubicBezTo>
                    <a:pt x="868092" y="705494"/>
                    <a:pt x="878029" y="699171"/>
                    <a:pt x="889772" y="699171"/>
                  </a:cubicBezTo>
                  <a:lnTo>
                    <a:pt x="920484" y="699171"/>
                  </a:lnTo>
                  <a:lnTo>
                    <a:pt x="920484" y="610645"/>
                  </a:lnTo>
                  <a:lnTo>
                    <a:pt x="889772" y="610645"/>
                  </a:lnTo>
                  <a:cubicBezTo>
                    <a:pt x="877125" y="608839"/>
                    <a:pt x="866285" y="602516"/>
                    <a:pt x="861768" y="590772"/>
                  </a:cubicBezTo>
                  <a:lnTo>
                    <a:pt x="861768" y="590772"/>
                  </a:lnTo>
                  <a:close/>
                  <a:moveTo>
                    <a:pt x="639552" y="635035"/>
                  </a:moveTo>
                  <a:cubicBezTo>
                    <a:pt x="655811" y="619678"/>
                    <a:pt x="672071" y="603419"/>
                    <a:pt x="685621" y="584449"/>
                  </a:cubicBezTo>
                  <a:cubicBezTo>
                    <a:pt x="693751" y="581739"/>
                    <a:pt x="701881" y="579933"/>
                    <a:pt x="710914" y="579933"/>
                  </a:cubicBezTo>
                  <a:cubicBezTo>
                    <a:pt x="751564" y="579933"/>
                    <a:pt x="784986" y="613356"/>
                    <a:pt x="784986" y="654005"/>
                  </a:cubicBezTo>
                  <a:cubicBezTo>
                    <a:pt x="784986" y="694654"/>
                    <a:pt x="751564" y="728077"/>
                    <a:pt x="710914" y="728077"/>
                  </a:cubicBezTo>
                  <a:cubicBezTo>
                    <a:pt x="670265" y="728077"/>
                    <a:pt x="636842" y="694654"/>
                    <a:pt x="636842" y="654005"/>
                  </a:cubicBezTo>
                  <a:cubicBezTo>
                    <a:pt x="636842" y="646778"/>
                    <a:pt x="637745" y="640455"/>
                    <a:pt x="639552" y="635035"/>
                  </a:cubicBezTo>
                  <a:lnTo>
                    <a:pt x="639552" y="635035"/>
                  </a:lnTo>
                  <a:close/>
                  <a:moveTo>
                    <a:pt x="657618" y="283643"/>
                  </a:moveTo>
                  <a:lnTo>
                    <a:pt x="726270" y="214990"/>
                  </a:lnTo>
                  <a:lnTo>
                    <a:pt x="779566" y="268287"/>
                  </a:lnTo>
                  <a:lnTo>
                    <a:pt x="700074" y="347779"/>
                  </a:lnTo>
                  <a:cubicBezTo>
                    <a:pt x="689234" y="324293"/>
                    <a:pt x="674781" y="302613"/>
                    <a:pt x="657618" y="283643"/>
                  </a:cubicBezTo>
                  <a:close/>
                  <a:moveTo>
                    <a:pt x="672975" y="120142"/>
                  </a:moveTo>
                  <a:lnTo>
                    <a:pt x="696461" y="96656"/>
                  </a:lnTo>
                  <a:lnTo>
                    <a:pt x="823829" y="224024"/>
                  </a:lnTo>
                  <a:lnTo>
                    <a:pt x="800343" y="247510"/>
                  </a:lnTo>
                  <a:lnTo>
                    <a:pt x="672975" y="120142"/>
                  </a:lnTo>
                  <a:close/>
                  <a:moveTo>
                    <a:pt x="799440" y="30713"/>
                  </a:moveTo>
                  <a:cubicBezTo>
                    <a:pt x="849122" y="30713"/>
                    <a:pt x="889772" y="71363"/>
                    <a:pt x="889772" y="121045"/>
                  </a:cubicBezTo>
                  <a:cubicBezTo>
                    <a:pt x="889772" y="145435"/>
                    <a:pt x="880738" y="168018"/>
                    <a:pt x="863575" y="184278"/>
                  </a:cubicBezTo>
                  <a:lnTo>
                    <a:pt x="845509" y="202344"/>
                  </a:lnTo>
                  <a:lnTo>
                    <a:pt x="718141" y="74976"/>
                  </a:lnTo>
                  <a:lnTo>
                    <a:pt x="736207" y="56909"/>
                  </a:lnTo>
                  <a:cubicBezTo>
                    <a:pt x="752467" y="40649"/>
                    <a:pt x="775050" y="30713"/>
                    <a:pt x="799440" y="30713"/>
                  </a:cubicBezTo>
                  <a:lnTo>
                    <a:pt x="799440" y="30713"/>
                  </a:lnTo>
                  <a:close/>
                  <a:moveTo>
                    <a:pt x="652198" y="140918"/>
                  </a:moveTo>
                  <a:lnTo>
                    <a:pt x="705494" y="194214"/>
                  </a:lnTo>
                  <a:lnTo>
                    <a:pt x="636842" y="262866"/>
                  </a:lnTo>
                  <a:cubicBezTo>
                    <a:pt x="617872" y="245704"/>
                    <a:pt x="596192" y="231250"/>
                    <a:pt x="572706" y="220411"/>
                  </a:cubicBezTo>
                  <a:lnTo>
                    <a:pt x="652198" y="140918"/>
                  </a:lnTo>
                  <a:close/>
                  <a:moveTo>
                    <a:pt x="696461" y="460694"/>
                  </a:moveTo>
                  <a:cubicBezTo>
                    <a:pt x="696461" y="537476"/>
                    <a:pt x="657618" y="575416"/>
                    <a:pt x="616065" y="616065"/>
                  </a:cubicBezTo>
                  <a:cubicBezTo>
                    <a:pt x="588062" y="644068"/>
                    <a:pt x="558253" y="672071"/>
                    <a:pt x="541993" y="713624"/>
                  </a:cubicBezTo>
                  <a:cubicBezTo>
                    <a:pt x="539283" y="712721"/>
                    <a:pt x="536573" y="712721"/>
                    <a:pt x="532960" y="712721"/>
                  </a:cubicBezTo>
                  <a:lnTo>
                    <a:pt x="473340" y="712721"/>
                  </a:lnTo>
                  <a:lnTo>
                    <a:pt x="473340" y="638648"/>
                  </a:lnTo>
                  <a:cubicBezTo>
                    <a:pt x="473340" y="614259"/>
                    <a:pt x="453467" y="594385"/>
                    <a:pt x="429078" y="594385"/>
                  </a:cubicBezTo>
                  <a:lnTo>
                    <a:pt x="399268" y="594385"/>
                  </a:lnTo>
                  <a:cubicBezTo>
                    <a:pt x="391138" y="594385"/>
                    <a:pt x="384815" y="588062"/>
                    <a:pt x="384815" y="579933"/>
                  </a:cubicBezTo>
                  <a:cubicBezTo>
                    <a:pt x="384815" y="571802"/>
                    <a:pt x="391138" y="565479"/>
                    <a:pt x="399268" y="565479"/>
                  </a:cubicBezTo>
                  <a:lnTo>
                    <a:pt x="547413" y="565479"/>
                  </a:lnTo>
                  <a:cubicBezTo>
                    <a:pt x="571802" y="565479"/>
                    <a:pt x="591676" y="545606"/>
                    <a:pt x="591676" y="521217"/>
                  </a:cubicBezTo>
                  <a:cubicBezTo>
                    <a:pt x="591676" y="496827"/>
                    <a:pt x="571802" y="476954"/>
                    <a:pt x="547413" y="476954"/>
                  </a:cubicBezTo>
                  <a:lnTo>
                    <a:pt x="429078" y="476954"/>
                  </a:lnTo>
                  <a:cubicBezTo>
                    <a:pt x="420948" y="476954"/>
                    <a:pt x="414624" y="470630"/>
                    <a:pt x="414624" y="462501"/>
                  </a:cubicBezTo>
                  <a:lnTo>
                    <a:pt x="414624" y="418238"/>
                  </a:lnTo>
                  <a:lnTo>
                    <a:pt x="488697" y="418238"/>
                  </a:lnTo>
                  <a:cubicBezTo>
                    <a:pt x="529346" y="418238"/>
                    <a:pt x="562769" y="384815"/>
                    <a:pt x="562769" y="344165"/>
                  </a:cubicBezTo>
                  <a:cubicBezTo>
                    <a:pt x="562769" y="303516"/>
                    <a:pt x="529346" y="270093"/>
                    <a:pt x="488697" y="270093"/>
                  </a:cubicBezTo>
                  <a:cubicBezTo>
                    <a:pt x="488697" y="270093"/>
                    <a:pt x="487794" y="270093"/>
                    <a:pt x="487794" y="270093"/>
                  </a:cubicBezTo>
                  <a:cubicBezTo>
                    <a:pt x="488697" y="265577"/>
                    <a:pt x="488697" y="260156"/>
                    <a:pt x="488697" y="254737"/>
                  </a:cubicBezTo>
                  <a:cubicBezTo>
                    <a:pt x="488697" y="244800"/>
                    <a:pt x="487794" y="235767"/>
                    <a:pt x="485084" y="226733"/>
                  </a:cubicBezTo>
                  <a:cubicBezTo>
                    <a:pt x="603419" y="238477"/>
                    <a:pt x="696461" y="339649"/>
                    <a:pt x="696461" y="460694"/>
                  </a:cubicBezTo>
                  <a:lnTo>
                    <a:pt x="696461" y="460694"/>
                  </a:lnTo>
                  <a:close/>
                  <a:moveTo>
                    <a:pt x="370362" y="756983"/>
                  </a:moveTo>
                  <a:cubicBezTo>
                    <a:pt x="370362" y="748854"/>
                    <a:pt x="376685" y="742530"/>
                    <a:pt x="384815" y="742530"/>
                  </a:cubicBezTo>
                  <a:lnTo>
                    <a:pt x="532960" y="742530"/>
                  </a:lnTo>
                  <a:cubicBezTo>
                    <a:pt x="541089" y="742530"/>
                    <a:pt x="547413" y="748854"/>
                    <a:pt x="547413" y="756983"/>
                  </a:cubicBezTo>
                  <a:cubicBezTo>
                    <a:pt x="547413" y="765113"/>
                    <a:pt x="541089" y="771437"/>
                    <a:pt x="532960" y="771437"/>
                  </a:cubicBezTo>
                  <a:lnTo>
                    <a:pt x="384815" y="771437"/>
                  </a:lnTo>
                  <a:cubicBezTo>
                    <a:pt x="376685" y="772340"/>
                    <a:pt x="370362" y="766017"/>
                    <a:pt x="370362" y="756983"/>
                  </a:cubicBezTo>
                  <a:close/>
                  <a:moveTo>
                    <a:pt x="184277" y="756983"/>
                  </a:moveTo>
                  <a:lnTo>
                    <a:pt x="293579" y="647682"/>
                  </a:lnTo>
                  <a:cubicBezTo>
                    <a:pt x="311646" y="665748"/>
                    <a:pt x="328809" y="683814"/>
                    <a:pt x="341455" y="706398"/>
                  </a:cubicBezTo>
                  <a:lnTo>
                    <a:pt x="237573" y="810279"/>
                  </a:lnTo>
                  <a:lnTo>
                    <a:pt x="184277" y="756983"/>
                  </a:lnTo>
                  <a:close/>
                  <a:moveTo>
                    <a:pt x="29809" y="327906"/>
                  </a:moveTo>
                  <a:cubicBezTo>
                    <a:pt x="29809" y="295386"/>
                    <a:pt x="56006" y="268287"/>
                    <a:pt x="89428" y="268287"/>
                  </a:cubicBezTo>
                  <a:cubicBezTo>
                    <a:pt x="121948" y="268287"/>
                    <a:pt x="149048" y="294483"/>
                    <a:pt x="149048" y="327906"/>
                  </a:cubicBezTo>
                  <a:lnTo>
                    <a:pt x="178858" y="327906"/>
                  </a:lnTo>
                  <a:cubicBezTo>
                    <a:pt x="178858" y="280030"/>
                    <a:pt x="140918" y="241187"/>
                    <a:pt x="93945" y="239380"/>
                  </a:cubicBezTo>
                  <a:cubicBezTo>
                    <a:pt x="91235" y="229444"/>
                    <a:pt x="90332" y="219507"/>
                    <a:pt x="90332" y="209571"/>
                  </a:cubicBezTo>
                  <a:cubicBezTo>
                    <a:pt x="90332" y="144531"/>
                    <a:pt x="143628" y="91235"/>
                    <a:pt x="208667" y="91235"/>
                  </a:cubicBezTo>
                  <a:cubicBezTo>
                    <a:pt x="252026" y="91235"/>
                    <a:pt x="290870" y="114722"/>
                    <a:pt x="311646" y="151758"/>
                  </a:cubicBezTo>
                  <a:cubicBezTo>
                    <a:pt x="280030" y="170728"/>
                    <a:pt x="257447" y="203247"/>
                    <a:pt x="253833" y="241187"/>
                  </a:cubicBezTo>
                  <a:cubicBezTo>
                    <a:pt x="227637" y="247510"/>
                    <a:pt x="208667" y="270996"/>
                    <a:pt x="208667" y="298999"/>
                  </a:cubicBezTo>
                  <a:lnTo>
                    <a:pt x="238477" y="298999"/>
                  </a:lnTo>
                  <a:cubicBezTo>
                    <a:pt x="238477" y="282740"/>
                    <a:pt x="252026" y="269190"/>
                    <a:pt x="268287" y="269190"/>
                  </a:cubicBezTo>
                  <a:cubicBezTo>
                    <a:pt x="284546" y="269190"/>
                    <a:pt x="298096" y="282740"/>
                    <a:pt x="298096" y="298999"/>
                  </a:cubicBezTo>
                  <a:lnTo>
                    <a:pt x="327906" y="298999"/>
                  </a:lnTo>
                  <a:cubicBezTo>
                    <a:pt x="327906" y="271900"/>
                    <a:pt x="309839" y="249317"/>
                    <a:pt x="284546" y="242090"/>
                  </a:cubicBezTo>
                  <a:cubicBezTo>
                    <a:pt x="290870" y="198731"/>
                    <a:pt x="327906" y="165308"/>
                    <a:pt x="372169" y="165308"/>
                  </a:cubicBezTo>
                  <a:cubicBezTo>
                    <a:pt x="420948" y="165308"/>
                    <a:pt x="460694" y="205054"/>
                    <a:pt x="460694" y="253833"/>
                  </a:cubicBezTo>
                  <a:cubicBezTo>
                    <a:pt x="460694" y="261963"/>
                    <a:pt x="459790" y="269190"/>
                    <a:pt x="457080" y="276416"/>
                  </a:cubicBezTo>
                  <a:cubicBezTo>
                    <a:pt x="432691" y="288160"/>
                    <a:pt x="415528" y="313453"/>
                    <a:pt x="415528" y="342359"/>
                  </a:cubicBezTo>
                  <a:lnTo>
                    <a:pt x="445337" y="342359"/>
                  </a:lnTo>
                  <a:cubicBezTo>
                    <a:pt x="445337" y="317969"/>
                    <a:pt x="465211" y="298096"/>
                    <a:pt x="489600" y="298096"/>
                  </a:cubicBezTo>
                  <a:cubicBezTo>
                    <a:pt x="513990" y="298096"/>
                    <a:pt x="533863" y="317969"/>
                    <a:pt x="533863" y="342359"/>
                  </a:cubicBezTo>
                  <a:cubicBezTo>
                    <a:pt x="533863" y="366748"/>
                    <a:pt x="513990" y="386621"/>
                    <a:pt x="489600" y="386621"/>
                  </a:cubicBezTo>
                  <a:lnTo>
                    <a:pt x="88525" y="386621"/>
                  </a:lnTo>
                  <a:cubicBezTo>
                    <a:pt x="56006" y="386621"/>
                    <a:pt x="29809" y="360425"/>
                    <a:pt x="29809" y="327906"/>
                  </a:cubicBezTo>
                  <a:close/>
                  <a:moveTo>
                    <a:pt x="384815" y="416431"/>
                  </a:moveTo>
                  <a:lnTo>
                    <a:pt x="384815" y="460694"/>
                  </a:lnTo>
                  <a:cubicBezTo>
                    <a:pt x="384815" y="485084"/>
                    <a:pt x="404688" y="504957"/>
                    <a:pt x="429078" y="504957"/>
                  </a:cubicBezTo>
                  <a:lnTo>
                    <a:pt x="547413" y="504957"/>
                  </a:lnTo>
                  <a:cubicBezTo>
                    <a:pt x="555543" y="504957"/>
                    <a:pt x="561866" y="511280"/>
                    <a:pt x="561866" y="519410"/>
                  </a:cubicBezTo>
                  <a:cubicBezTo>
                    <a:pt x="561866" y="527540"/>
                    <a:pt x="555543" y="533863"/>
                    <a:pt x="547413" y="533863"/>
                  </a:cubicBezTo>
                  <a:lnTo>
                    <a:pt x="399268" y="533863"/>
                  </a:lnTo>
                  <a:cubicBezTo>
                    <a:pt x="374878" y="533863"/>
                    <a:pt x="355005" y="553736"/>
                    <a:pt x="355005" y="578126"/>
                  </a:cubicBezTo>
                  <a:cubicBezTo>
                    <a:pt x="355005" y="602516"/>
                    <a:pt x="374878" y="622389"/>
                    <a:pt x="399268" y="622389"/>
                  </a:cubicBezTo>
                  <a:lnTo>
                    <a:pt x="429078" y="622389"/>
                  </a:lnTo>
                  <a:cubicBezTo>
                    <a:pt x="437207" y="622389"/>
                    <a:pt x="443531" y="628712"/>
                    <a:pt x="443531" y="636842"/>
                  </a:cubicBezTo>
                  <a:lnTo>
                    <a:pt x="443531" y="710914"/>
                  </a:lnTo>
                  <a:lnTo>
                    <a:pt x="383912" y="710914"/>
                  </a:lnTo>
                  <a:cubicBezTo>
                    <a:pt x="381202" y="710914"/>
                    <a:pt x="377588" y="710914"/>
                    <a:pt x="374878" y="711817"/>
                  </a:cubicBezTo>
                  <a:cubicBezTo>
                    <a:pt x="357715" y="670265"/>
                    <a:pt x="328809" y="641358"/>
                    <a:pt x="300806" y="614259"/>
                  </a:cubicBezTo>
                  <a:cubicBezTo>
                    <a:pt x="259253" y="574512"/>
                    <a:pt x="220410" y="536573"/>
                    <a:pt x="220410" y="458887"/>
                  </a:cubicBezTo>
                  <a:cubicBezTo>
                    <a:pt x="220410" y="443531"/>
                    <a:pt x="222217" y="429078"/>
                    <a:pt x="224927" y="414625"/>
                  </a:cubicBezTo>
                  <a:lnTo>
                    <a:pt x="384815" y="414625"/>
                  </a:lnTo>
                  <a:close/>
                  <a:moveTo>
                    <a:pt x="271900" y="627808"/>
                  </a:moveTo>
                  <a:lnTo>
                    <a:pt x="163501" y="736207"/>
                  </a:lnTo>
                  <a:lnTo>
                    <a:pt x="110205" y="682911"/>
                  </a:lnTo>
                  <a:lnTo>
                    <a:pt x="223121" y="569996"/>
                  </a:lnTo>
                  <a:cubicBezTo>
                    <a:pt x="236670" y="591676"/>
                    <a:pt x="253833" y="610645"/>
                    <a:pt x="271900" y="627808"/>
                  </a:cubicBezTo>
                  <a:lnTo>
                    <a:pt x="271900" y="627808"/>
                  </a:lnTo>
                  <a:close/>
                  <a:moveTo>
                    <a:pt x="94849" y="710010"/>
                  </a:moveTo>
                  <a:lnTo>
                    <a:pt x="210474" y="825636"/>
                  </a:lnTo>
                  <a:lnTo>
                    <a:pt x="112012" y="863575"/>
                  </a:lnTo>
                  <a:lnTo>
                    <a:pt x="56909" y="808473"/>
                  </a:lnTo>
                  <a:lnTo>
                    <a:pt x="94849" y="710010"/>
                  </a:lnTo>
                  <a:close/>
                  <a:moveTo>
                    <a:pt x="43359" y="889772"/>
                  </a:moveTo>
                  <a:cubicBezTo>
                    <a:pt x="37036" y="892482"/>
                    <a:pt x="29809" y="887062"/>
                    <a:pt x="29809" y="879835"/>
                  </a:cubicBezTo>
                  <a:cubicBezTo>
                    <a:pt x="29809" y="878932"/>
                    <a:pt x="29809" y="877125"/>
                    <a:pt x="30713" y="876222"/>
                  </a:cubicBezTo>
                  <a:lnTo>
                    <a:pt x="45166" y="837379"/>
                  </a:lnTo>
                  <a:lnTo>
                    <a:pt x="82202" y="874415"/>
                  </a:lnTo>
                  <a:lnTo>
                    <a:pt x="43359" y="889772"/>
                  </a:lnTo>
                  <a:close/>
                  <a:moveTo>
                    <a:pt x="458887" y="890675"/>
                  </a:moveTo>
                  <a:cubicBezTo>
                    <a:pt x="437207" y="890675"/>
                    <a:pt x="417335" y="878932"/>
                    <a:pt x="406495" y="860865"/>
                  </a:cubicBezTo>
                  <a:lnTo>
                    <a:pt x="511280" y="860865"/>
                  </a:lnTo>
                  <a:cubicBezTo>
                    <a:pt x="500440" y="878932"/>
                    <a:pt x="481470" y="890675"/>
                    <a:pt x="458887" y="890675"/>
                  </a:cubicBezTo>
                  <a:lnTo>
                    <a:pt x="458887" y="890675"/>
                  </a:lnTo>
                  <a:close/>
                  <a:moveTo>
                    <a:pt x="533863" y="831056"/>
                  </a:moveTo>
                  <a:lnTo>
                    <a:pt x="385718" y="831056"/>
                  </a:lnTo>
                  <a:cubicBezTo>
                    <a:pt x="377588" y="831056"/>
                    <a:pt x="371265" y="824732"/>
                    <a:pt x="371265" y="816603"/>
                  </a:cubicBezTo>
                  <a:cubicBezTo>
                    <a:pt x="371265" y="808473"/>
                    <a:pt x="377588" y="802149"/>
                    <a:pt x="385718" y="802149"/>
                  </a:cubicBezTo>
                  <a:lnTo>
                    <a:pt x="533863" y="802149"/>
                  </a:lnTo>
                  <a:cubicBezTo>
                    <a:pt x="541993" y="802149"/>
                    <a:pt x="548316" y="808473"/>
                    <a:pt x="548316" y="816603"/>
                  </a:cubicBezTo>
                  <a:cubicBezTo>
                    <a:pt x="548316" y="824732"/>
                    <a:pt x="541993" y="831056"/>
                    <a:pt x="533863" y="831056"/>
                  </a:cubicBezTo>
                  <a:close/>
                  <a:moveTo>
                    <a:pt x="888868" y="668458"/>
                  </a:moveTo>
                  <a:lnTo>
                    <a:pt x="888868" y="668458"/>
                  </a:lnTo>
                  <a:cubicBezTo>
                    <a:pt x="864479" y="668458"/>
                    <a:pt x="843702" y="682911"/>
                    <a:pt x="834669" y="704591"/>
                  </a:cubicBezTo>
                  <a:cubicBezTo>
                    <a:pt x="825636" y="726271"/>
                    <a:pt x="830152" y="751564"/>
                    <a:pt x="847315" y="767823"/>
                  </a:cubicBezTo>
                  <a:lnTo>
                    <a:pt x="848219" y="768726"/>
                  </a:lnTo>
                  <a:lnTo>
                    <a:pt x="827442" y="789503"/>
                  </a:lnTo>
                  <a:lnTo>
                    <a:pt x="826539" y="788600"/>
                  </a:lnTo>
                  <a:cubicBezTo>
                    <a:pt x="809376" y="771437"/>
                    <a:pt x="784986" y="766920"/>
                    <a:pt x="762403" y="775953"/>
                  </a:cubicBezTo>
                  <a:cubicBezTo>
                    <a:pt x="740724" y="784987"/>
                    <a:pt x="726270" y="805763"/>
                    <a:pt x="726270" y="829249"/>
                  </a:cubicBezTo>
                  <a:lnTo>
                    <a:pt x="726270" y="830153"/>
                  </a:lnTo>
                  <a:lnTo>
                    <a:pt x="696461" y="830153"/>
                  </a:lnTo>
                  <a:lnTo>
                    <a:pt x="696461" y="831056"/>
                  </a:lnTo>
                  <a:cubicBezTo>
                    <a:pt x="696461" y="807570"/>
                    <a:pt x="682008" y="786793"/>
                    <a:pt x="660328" y="776856"/>
                  </a:cubicBezTo>
                  <a:cubicBezTo>
                    <a:pt x="638648" y="767823"/>
                    <a:pt x="613355" y="772340"/>
                    <a:pt x="597095" y="789503"/>
                  </a:cubicBezTo>
                  <a:lnTo>
                    <a:pt x="596192" y="790406"/>
                  </a:lnTo>
                  <a:lnTo>
                    <a:pt x="576319" y="770533"/>
                  </a:lnTo>
                  <a:cubicBezTo>
                    <a:pt x="577222" y="766920"/>
                    <a:pt x="578126" y="762404"/>
                    <a:pt x="578126" y="757887"/>
                  </a:cubicBezTo>
                  <a:cubicBezTo>
                    <a:pt x="578126" y="747047"/>
                    <a:pt x="574512" y="738014"/>
                    <a:pt x="568189" y="729884"/>
                  </a:cubicBezTo>
                  <a:cubicBezTo>
                    <a:pt x="577222" y="704591"/>
                    <a:pt x="591676" y="684718"/>
                    <a:pt x="608838" y="666651"/>
                  </a:cubicBezTo>
                  <a:cubicBezTo>
                    <a:pt x="615162" y="718141"/>
                    <a:pt x="658521" y="757887"/>
                    <a:pt x="711817" y="757887"/>
                  </a:cubicBezTo>
                  <a:cubicBezTo>
                    <a:pt x="768726" y="757887"/>
                    <a:pt x="815699" y="710914"/>
                    <a:pt x="815699" y="654005"/>
                  </a:cubicBezTo>
                  <a:cubicBezTo>
                    <a:pt x="815699" y="597095"/>
                    <a:pt x="768726" y="550123"/>
                    <a:pt x="711817" y="550123"/>
                  </a:cubicBezTo>
                  <a:cubicBezTo>
                    <a:pt x="710010" y="550123"/>
                    <a:pt x="709107" y="550123"/>
                    <a:pt x="707301" y="550123"/>
                  </a:cubicBezTo>
                  <a:cubicBezTo>
                    <a:pt x="717237" y="529346"/>
                    <a:pt x="724464" y="504957"/>
                    <a:pt x="726270" y="476051"/>
                  </a:cubicBezTo>
                  <a:lnTo>
                    <a:pt x="727174" y="476051"/>
                  </a:lnTo>
                  <a:lnTo>
                    <a:pt x="727174" y="476954"/>
                  </a:lnTo>
                  <a:cubicBezTo>
                    <a:pt x="727174" y="500440"/>
                    <a:pt x="741627" y="521217"/>
                    <a:pt x="763307" y="531153"/>
                  </a:cubicBezTo>
                  <a:cubicBezTo>
                    <a:pt x="784986" y="540186"/>
                    <a:pt x="810279" y="535670"/>
                    <a:pt x="826539" y="518507"/>
                  </a:cubicBezTo>
                  <a:lnTo>
                    <a:pt x="827442" y="517603"/>
                  </a:lnTo>
                  <a:lnTo>
                    <a:pt x="848219" y="538379"/>
                  </a:lnTo>
                  <a:lnTo>
                    <a:pt x="847315" y="539283"/>
                  </a:lnTo>
                  <a:cubicBezTo>
                    <a:pt x="831056" y="555543"/>
                    <a:pt x="825636" y="580836"/>
                    <a:pt x="834669" y="603419"/>
                  </a:cubicBezTo>
                  <a:cubicBezTo>
                    <a:pt x="843702" y="625099"/>
                    <a:pt x="864479" y="639552"/>
                    <a:pt x="887965" y="639552"/>
                  </a:cubicBezTo>
                  <a:lnTo>
                    <a:pt x="888868" y="639552"/>
                  </a:lnTo>
                  <a:lnTo>
                    <a:pt x="888868" y="668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0" name="Google Shape;2150;p83"/>
          <p:cNvSpPr/>
          <p:nvPr/>
        </p:nvSpPr>
        <p:spPr>
          <a:xfrm flipH="1">
            <a:off x="420653" y="1732147"/>
            <a:ext cx="8723906" cy="19082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9AE"/>
              </a:buClr>
              <a:buSzPts val="2000"/>
              <a:buFont typeface="Calibri"/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La forma en que se comunican los líderes determina el comportamiento de los equipos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comunicación marca la pauta del respeto, la confianza y el trabajo en equipo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líderes crean la cultura a través de lo que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dicen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repiten </a:t>
            </a: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b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predican con el ejemplo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Una comunicación clara y tranquila reduce el estrés en entornos de hostelería de ritmo acelerado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mensajes coherentes generan previsibilidad y seguridad psicológica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comunicación abierta fomenta la honestidad, las ideas y la resolución temprana de problemas</a:t>
            </a:r>
            <a:endParaRPr/>
          </a:p>
        </p:txBody>
      </p:sp>
      <p:sp>
        <p:nvSpPr>
          <p:cNvPr id="2151" name="Google Shape;2151;p83"/>
          <p:cNvSpPr/>
          <p:nvPr/>
        </p:nvSpPr>
        <p:spPr>
          <a:xfrm>
            <a:off x="5694744" y="4818292"/>
            <a:ext cx="4352124" cy="1500409"/>
          </a:xfrm>
          <a:prstGeom prst="wedgeRoundRectCallout">
            <a:avLst>
              <a:gd fmla="val -59748" name="adj1"/>
              <a:gd fmla="val -38205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Cada conversación es un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¡</a:t>
            </a:r>
            <a:r>
              <a:rPr b="1" i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momento para construir cultura</a:t>
            </a:r>
            <a:r>
              <a:rPr b="1" lang="en-US" sz="22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sz="22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2" name="Google Shape;2152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9249" y="0"/>
            <a:ext cx="4752749" cy="398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3" name="Google Shape;2153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25" y="4417325"/>
            <a:ext cx="7970820" cy="24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8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84"/>
          <p:cNvSpPr/>
          <p:nvPr/>
        </p:nvSpPr>
        <p:spPr>
          <a:xfrm>
            <a:off x="8229" y="4417328"/>
            <a:ext cx="12183771" cy="2440672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0" name="Google Shape;2160;p84"/>
          <p:cNvSpPr txBox="1"/>
          <p:nvPr/>
        </p:nvSpPr>
        <p:spPr>
          <a:xfrm>
            <a:off x="429125" y="757957"/>
            <a:ext cx="70317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Establecer expectativas y normas claras</a:t>
            </a:r>
            <a:endParaRPr sz="32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61" name="Google Shape;2161;p84"/>
          <p:cNvCxnSpPr/>
          <p:nvPr/>
        </p:nvCxnSpPr>
        <p:spPr>
          <a:xfrm>
            <a:off x="0" y="1387131"/>
            <a:ext cx="6373906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2162" name="Google Shape;2162;p84"/>
          <p:cNvGrpSpPr/>
          <p:nvPr/>
        </p:nvGrpSpPr>
        <p:grpSpPr>
          <a:xfrm>
            <a:off x="982442" y="5078708"/>
            <a:ext cx="1198372" cy="1197197"/>
            <a:chOff x="10376768" y="2334933"/>
            <a:chExt cx="920484" cy="919581"/>
          </a:xfrm>
        </p:grpSpPr>
        <p:sp>
          <p:nvSpPr>
            <p:cNvPr id="2163" name="Google Shape;2163;p84"/>
            <p:cNvSpPr/>
            <p:nvPr/>
          </p:nvSpPr>
          <p:spPr>
            <a:xfrm>
              <a:off x="11043419" y="2944675"/>
              <a:ext cx="88525" cy="88525"/>
            </a:xfrm>
            <a:custGeom>
              <a:rect b="b" l="l" r="r" t="t"/>
              <a:pathLst>
                <a:path extrusionOk="0" h="88525" w="88525">
                  <a:moveTo>
                    <a:pt x="44263" y="88525"/>
                  </a:moveTo>
                  <a:cubicBezTo>
                    <a:pt x="68652" y="88525"/>
                    <a:pt x="88525" y="68652"/>
                    <a:pt x="88525" y="44263"/>
                  </a:cubicBezTo>
                  <a:cubicBezTo>
                    <a:pt x="88525" y="19873"/>
                    <a:pt x="68652" y="0"/>
                    <a:pt x="44263" y="0"/>
                  </a:cubicBezTo>
                  <a:cubicBezTo>
                    <a:pt x="19873" y="0"/>
                    <a:pt x="0" y="19873"/>
                    <a:pt x="0" y="44263"/>
                  </a:cubicBezTo>
                  <a:cubicBezTo>
                    <a:pt x="0" y="68652"/>
                    <a:pt x="19873" y="88525"/>
                    <a:pt x="44263" y="88525"/>
                  </a:cubicBezTo>
                  <a:close/>
                  <a:moveTo>
                    <a:pt x="44263" y="28906"/>
                  </a:moveTo>
                  <a:cubicBezTo>
                    <a:pt x="52393" y="28906"/>
                    <a:pt x="58716" y="35230"/>
                    <a:pt x="58716" y="43359"/>
                  </a:cubicBezTo>
                  <a:cubicBezTo>
                    <a:pt x="58716" y="51489"/>
                    <a:pt x="52393" y="57813"/>
                    <a:pt x="44263" y="57813"/>
                  </a:cubicBezTo>
                  <a:cubicBezTo>
                    <a:pt x="36133" y="57813"/>
                    <a:pt x="29809" y="51489"/>
                    <a:pt x="29809" y="43359"/>
                  </a:cubicBezTo>
                  <a:cubicBezTo>
                    <a:pt x="29809" y="35230"/>
                    <a:pt x="36133" y="28906"/>
                    <a:pt x="44263" y="289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4" name="Google Shape;2164;p84"/>
            <p:cNvSpPr/>
            <p:nvPr/>
          </p:nvSpPr>
          <p:spPr>
            <a:xfrm>
              <a:off x="10376768" y="2334933"/>
              <a:ext cx="920484" cy="919581"/>
            </a:xfrm>
            <a:custGeom>
              <a:rect b="b" l="l" r="r" t="t"/>
              <a:pathLst>
                <a:path extrusionOk="0" h="919581" w="920484">
                  <a:moveTo>
                    <a:pt x="861768" y="590772"/>
                  </a:moveTo>
                  <a:cubicBezTo>
                    <a:pt x="857252" y="579933"/>
                    <a:pt x="859962" y="568189"/>
                    <a:pt x="868092" y="559156"/>
                  </a:cubicBezTo>
                  <a:lnTo>
                    <a:pt x="889772" y="537476"/>
                  </a:lnTo>
                  <a:lnTo>
                    <a:pt x="826539" y="474244"/>
                  </a:lnTo>
                  <a:lnTo>
                    <a:pt x="804859" y="495924"/>
                  </a:lnTo>
                  <a:cubicBezTo>
                    <a:pt x="796730" y="504053"/>
                    <a:pt x="784083" y="506763"/>
                    <a:pt x="773243" y="501343"/>
                  </a:cubicBezTo>
                  <a:cubicBezTo>
                    <a:pt x="762403" y="496827"/>
                    <a:pt x="756080" y="486890"/>
                    <a:pt x="756080" y="475147"/>
                  </a:cubicBezTo>
                  <a:lnTo>
                    <a:pt x="756080" y="444434"/>
                  </a:lnTo>
                  <a:lnTo>
                    <a:pt x="725367" y="444434"/>
                  </a:lnTo>
                  <a:cubicBezTo>
                    <a:pt x="724464" y="420948"/>
                    <a:pt x="719947" y="397461"/>
                    <a:pt x="711817" y="375782"/>
                  </a:cubicBezTo>
                  <a:lnTo>
                    <a:pt x="883448" y="204150"/>
                  </a:lnTo>
                  <a:cubicBezTo>
                    <a:pt x="906031" y="181567"/>
                    <a:pt x="918678" y="151758"/>
                    <a:pt x="918678" y="119239"/>
                  </a:cubicBezTo>
                  <a:cubicBezTo>
                    <a:pt x="918678" y="53296"/>
                    <a:pt x="865382" y="0"/>
                    <a:pt x="799440" y="0"/>
                  </a:cubicBezTo>
                  <a:cubicBezTo>
                    <a:pt x="767823" y="0"/>
                    <a:pt x="737110" y="12647"/>
                    <a:pt x="714527" y="35230"/>
                  </a:cubicBezTo>
                  <a:lnTo>
                    <a:pt x="542896" y="206861"/>
                  </a:lnTo>
                  <a:cubicBezTo>
                    <a:pt x="520313" y="199634"/>
                    <a:pt x="496827" y="195117"/>
                    <a:pt x="473340" y="194214"/>
                  </a:cubicBezTo>
                  <a:cubicBezTo>
                    <a:pt x="452564" y="158081"/>
                    <a:pt x="414624" y="134595"/>
                    <a:pt x="370362" y="134595"/>
                  </a:cubicBezTo>
                  <a:cubicBezTo>
                    <a:pt x="359522" y="134595"/>
                    <a:pt x="347779" y="136401"/>
                    <a:pt x="337842" y="139112"/>
                  </a:cubicBezTo>
                  <a:cubicBezTo>
                    <a:pt x="312549" y="91235"/>
                    <a:pt x="262866" y="60523"/>
                    <a:pt x="207764" y="60523"/>
                  </a:cubicBezTo>
                  <a:cubicBezTo>
                    <a:pt x="126465" y="60523"/>
                    <a:pt x="59619" y="127368"/>
                    <a:pt x="59619" y="208667"/>
                  </a:cubicBezTo>
                  <a:cubicBezTo>
                    <a:pt x="59619" y="220411"/>
                    <a:pt x="61426" y="231250"/>
                    <a:pt x="63233" y="242090"/>
                  </a:cubicBezTo>
                  <a:cubicBezTo>
                    <a:pt x="27100" y="252930"/>
                    <a:pt x="0" y="287256"/>
                    <a:pt x="0" y="327002"/>
                  </a:cubicBezTo>
                  <a:cubicBezTo>
                    <a:pt x="0" y="375782"/>
                    <a:pt x="39746" y="415528"/>
                    <a:pt x="88525" y="415528"/>
                  </a:cubicBezTo>
                  <a:lnTo>
                    <a:pt x="196021" y="415528"/>
                  </a:lnTo>
                  <a:cubicBezTo>
                    <a:pt x="193310" y="429981"/>
                    <a:pt x="192407" y="445337"/>
                    <a:pt x="192407" y="459791"/>
                  </a:cubicBezTo>
                  <a:cubicBezTo>
                    <a:pt x="192407" y="492310"/>
                    <a:pt x="198731" y="518507"/>
                    <a:pt x="207764" y="541993"/>
                  </a:cubicBezTo>
                  <a:lnTo>
                    <a:pt x="75879" y="673878"/>
                  </a:lnTo>
                  <a:lnTo>
                    <a:pt x="2710" y="865382"/>
                  </a:lnTo>
                  <a:cubicBezTo>
                    <a:pt x="903" y="869898"/>
                    <a:pt x="0" y="874415"/>
                    <a:pt x="0" y="879835"/>
                  </a:cubicBezTo>
                  <a:cubicBezTo>
                    <a:pt x="0" y="901515"/>
                    <a:pt x="18066" y="919581"/>
                    <a:pt x="39746" y="919581"/>
                  </a:cubicBezTo>
                  <a:cubicBezTo>
                    <a:pt x="44262" y="919581"/>
                    <a:pt x="49683" y="918678"/>
                    <a:pt x="54199" y="916871"/>
                  </a:cubicBezTo>
                  <a:lnTo>
                    <a:pt x="245704" y="843702"/>
                  </a:lnTo>
                  <a:lnTo>
                    <a:pt x="342359" y="747047"/>
                  </a:lnTo>
                  <a:cubicBezTo>
                    <a:pt x="341455" y="750660"/>
                    <a:pt x="341455" y="753370"/>
                    <a:pt x="341455" y="756983"/>
                  </a:cubicBezTo>
                  <a:cubicBezTo>
                    <a:pt x="341455" y="768726"/>
                    <a:pt x="345972" y="778663"/>
                    <a:pt x="353198" y="786793"/>
                  </a:cubicBezTo>
                  <a:cubicBezTo>
                    <a:pt x="345972" y="794923"/>
                    <a:pt x="341455" y="804859"/>
                    <a:pt x="341455" y="816603"/>
                  </a:cubicBezTo>
                  <a:cubicBezTo>
                    <a:pt x="341455" y="837379"/>
                    <a:pt x="355908" y="854542"/>
                    <a:pt x="374878" y="859059"/>
                  </a:cubicBezTo>
                  <a:cubicBezTo>
                    <a:pt x="387525" y="895191"/>
                    <a:pt x="420948" y="919581"/>
                    <a:pt x="460694" y="919581"/>
                  </a:cubicBezTo>
                  <a:cubicBezTo>
                    <a:pt x="500440" y="919581"/>
                    <a:pt x="533863" y="895191"/>
                    <a:pt x="546510" y="859059"/>
                  </a:cubicBezTo>
                  <a:cubicBezTo>
                    <a:pt x="565479" y="853639"/>
                    <a:pt x="579933" y="836475"/>
                    <a:pt x="579933" y="816603"/>
                  </a:cubicBezTo>
                  <a:cubicBezTo>
                    <a:pt x="579933" y="815699"/>
                    <a:pt x="579933" y="814796"/>
                    <a:pt x="579933" y="812989"/>
                  </a:cubicBezTo>
                  <a:lnTo>
                    <a:pt x="597999" y="831056"/>
                  </a:lnTo>
                  <a:lnTo>
                    <a:pt x="619678" y="809376"/>
                  </a:lnTo>
                  <a:cubicBezTo>
                    <a:pt x="627808" y="801246"/>
                    <a:pt x="640455" y="798536"/>
                    <a:pt x="651295" y="803956"/>
                  </a:cubicBezTo>
                  <a:cubicBezTo>
                    <a:pt x="662135" y="808473"/>
                    <a:pt x="668458" y="818409"/>
                    <a:pt x="668458" y="830153"/>
                  </a:cubicBezTo>
                  <a:lnTo>
                    <a:pt x="668458" y="860865"/>
                  </a:lnTo>
                  <a:lnTo>
                    <a:pt x="756983" y="860865"/>
                  </a:lnTo>
                  <a:lnTo>
                    <a:pt x="756983" y="831056"/>
                  </a:lnTo>
                  <a:cubicBezTo>
                    <a:pt x="756983" y="819313"/>
                    <a:pt x="764210" y="809376"/>
                    <a:pt x="775050" y="804859"/>
                  </a:cubicBezTo>
                  <a:cubicBezTo>
                    <a:pt x="785890" y="800343"/>
                    <a:pt x="797633" y="803053"/>
                    <a:pt x="805763" y="811183"/>
                  </a:cubicBezTo>
                  <a:lnTo>
                    <a:pt x="827442" y="832863"/>
                  </a:lnTo>
                  <a:lnTo>
                    <a:pt x="890675" y="769630"/>
                  </a:lnTo>
                  <a:lnTo>
                    <a:pt x="868995" y="747950"/>
                  </a:lnTo>
                  <a:cubicBezTo>
                    <a:pt x="860865" y="739821"/>
                    <a:pt x="858155" y="727174"/>
                    <a:pt x="863575" y="716334"/>
                  </a:cubicBezTo>
                  <a:cubicBezTo>
                    <a:pt x="868092" y="705494"/>
                    <a:pt x="878029" y="699171"/>
                    <a:pt x="889772" y="699171"/>
                  </a:cubicBezTo>
                  <a:lnTo>
                    <a:pt x="920484" y="699171"/>
                  </a:lnTo>
                  <a:lnTo>
                    <a:pt x="920484" y="610645"/>
                  </a:lnTo>
                  <a:lnTo>
                    <a:pt x="889772" y="610645"/>
                  </a:lnTo>
                  <a:cubicBezTo>
                    <a:pt x="877125" y="608839"/>
                    <a:pt x="866285" y="602516"/>
                    <a:pt x="861768" y="590772"/>
                  </a:cubicBezTo>
                  <a:lnTo>
                    <a:pt x="861768" y="590772"/>
                  </a:lnTo>
                  <a:close/>
                  <a:moveTo>
                    <a:pt x="639552" y="635035"/>
                  </a:moveTo>
                  <a:cubicBezTo>
                    <a:pt x="655811" y="619678"/>
                    <a:pt x="672071" y="603419"/>
                    <a:pt x="685621" y="584449"/>
                  </a:cubicBezTo>
                  <a:cubicBezTo>
                    <a:pt x="693751" y="581739"/>
                    <a:pt x="701881" y="579933"/>
                    <a:pt x="710914" y="579933"/>
                  </a:cubicBezTo>
                  <a:cubicBezTo>
                    <a:pt x="751564" y="579933"/>
                    <a:pt x="784986" y="613356"/>
                    <a:pt x="784986" y="654005"/>
                  </a:cubicBezTo>
                  <a:cubicBezTo>
                    <a:pt x="784986" y="694654"/>
                    <a:pt x="751564" y="728077"/>
                    <a:pt x="710914" y="728077"/>
                  </a:cubicBezTo>
                  <a:cubicBezTo>
                    <a:pt x="670265" y="728077"/>
                    <a:pt x="636842" y="694654"/>
                    <a:pt x="636842" y="654005"/>
                  </a:cubicBezTo>
                  <a:cubicBezTo>
                    <a:pt x="636842" y="646778"/>
                    <a:pt x="637745" y="640455"/>
                    <a:pt x="639552" y="635035"/>
                  </a:cubicBezTo>
                  <a:lnTo>
                    <a:pt x="639552" y="635035"/>
                  </a:lnTo>
                  <a:close/>
                  <a:moveTo>
                    <a:pt x="657618" y="283643"/>
                  </a:moveTo>
                  <a:lnTo>
                    <a:pt x="726270" y="214990"/>
                  </a:lnTo>
                  <a:lnTo>
                    <a:pt x="779566" y="268287"/>
                  </a:lnTo>
                  <a:lnTo>
                    <a:pt x="700074" y="347779"/>
                  </a:lnTo>
                  <a:cubicBezTo>
                    <a:pt x="689234" y="324293"/>
                    <a:pt x="674781" y="302613"/>
                    <a:pt x="657618" y="283643"/>
                  </a:cubicBezTo>
                  <a:close/>
                  <a:moveTo>
                    <a:pt x="672975" y="120142"/>
                  </a:moveTo>
                  <a:lnTo>
                    <a:pt x="696461" y="96656"/>
                  </a:lnTo>
                  <a:lnTo>
                    <a:pt x="823829" y="224024"/>
                  </a:lnTo>
                  <a:lnTo>
                    <a:pt x="800343" y="247510"/>
                  </a:lnTo>
                  <a:lnTo>
                    <a:pt x="672975" y="120142"/>
                  </a:lnTo>
                  <a:close/>
                  <a:moveTo>
                    <a:pt x="799440" y="30713"/>
                  </a:moveTo>
                  <a:cubicBezTo>
                    <a:pt x="849122" y="30713"/>
                    <a:pt x="889772" y="71363"/>
                    <a:pt x="889772" y="121045"/>
                  </a:cubicBezTo>
                  <a:cubicBezTo>
                    <a:pt x="889772" y="145435"/>
                    <a:pt x="880738" y="168018"/>
                    <a:pt x="863575" y="184278"/>
                  </a:cubicBezTo>
                  <a:lnTo>
                    <a:pt x="845509" y="202344"/>
                  </a:lnTo>
                  <a:lnTo>
                    <a:pt x="718141" y="74976"/>
                  </a:lnTo>
                  <a:lnTo>
                    <a:pt x="736207" y="56909"/>
                  </a:lnTo>
                  <a:cubicBezTo>
                    <a:pt x="752467" y="40649"/>
                    <a:pt x="775050" y="30713"/>
                    <a:pt x="799440" y="30713"/>
                  </a:cubicBezTo>
                  <a:lnTo>
                    <a:pt x="799440" y="30713"/>
                  </a:lnTo>
                  <a:close/>
                  <a:moveTo>
                    <a:pt x="652198" y="140918"/>
                  </a:moveTo>
                  <a:lnTo>
                    <a:pt x="705494" y="194214"/>
                  </a:lnTo>
                  <a:lnTo>
                    <a:pt x="636842" y="262866"/>
                  </a:lnTo>
                  <a:cubicBezTo>
                    <a:pt x="617872" y="245704"/>
                    <a:pt x="596192" y="231250"/>
                    <a:pt x="572706" y="220411"/>
                  </a:cubicBezTo>
                  <a:lnTo>
                    <a:pt x="652198" y="140918"/>
                  </a:lnTo>
                  <a:close/>
                  <a:moveTo>
                    <a:pt x="696461" y="460694"/>
                  </a:moveTo>
                  <a:cubicBezTo>
                    <a:pt x="696461" y="537476"/>
                    <a:pt x="657618" y="575416"/>
                    <a:pt x="616065" y="616065"/>
                  </a:cubicBezTo>
                  <a:cubicBezTo>
                    <a:pt x="588062" y="644068"/>
                    <a:pt x="558253" y="672071"/>
                    <a:pt x="541993" y="713624"/>
                  </a:cubicBezTo>
                  <a:cubicBezTo>
                    <a:pt x="539283" y="712721"/>
                    <a:pt x="536573" y="712721"/>
                    <a:pt x="532960" y="712721"/>
                  </a:cubicBezTo>
                  <a:lnTo>
                    <a:pt x="473340" y="712721"/>
                  </a:lnTo>
                  <a:lnTo>
                    <a:pt x="473340" y="638648"/>
                  </a:lnTo>
                  <a:cubicBezTo>
                    <a:pt x="473340" y="614259"/>
                    <a:pt x="453467" y="594385"/>
                    <a:pt x="429078" y="594385"/>
                  </a:cubicBezTo>
                  <a:lnTo>
                    <a:pt x="399268" y="594385"/>
                  </a:lnTo>
                  <a:cubicBezTo>
                    <a:pt x="391138" y="594385"/>
                    <a:pt x="384815" y="588062"/>
                    <a:pt x="384815" y="579933"/>
                  </a:cubicBezTo>
                  <a:cubicBezTo>
                    <a:pt x="384815" y="571802"/>
                    <a:pt x="391138" y="565479"/>
                    <a:pt x="399268" y="565479"/>
                  </a:cubicBezTo>
                  <a:lnTo>
                    <a:pt x="547413" y="565479"/>
                  </a:lnTo>
                  <a:cubicBezTo>
                    <a:pt x="571802" y="565479"/>
                    <a:pt x="591676" y="545606"/>
                    <a:pt x="591676" y="521217"/>
                  </a:cubicBezTo>
                  <a:cubicBezTo>
                    <a:pt x="591676" y="496827"/>
                    <a:pt x="571802" y="476954"/>
                    <a:pt x="547413" y="476954"/>
                  </a:cubicBezTo>
                  <a:lnTo>
                    <a:pt x="429078" y="476954"/>
                  </a:lnTo>
                  <a:cubicBezTo>
                    <a:pt x="420948" y="476954"/>
                    <a:pt x="414624" y="470630"/>
                    <a:pt x="414624" y="462501"/>
                  </a:cubicBezTo>
                  <a:lnTo>
                    <a:pt x="414624" y="418238"/>
                  </a:lnTo>
                  <a:lnTo>
                    <a:pt x="488697" y="418238"/>
                  </a:lnTo>
                  <a:cubicBezTo>
                    <a:pt x="529346" y="418238"/>
                    <a:pt x="562769" y="384815"/>
                    <a:pt x="562769" y="344165"/>
                  </a:cubicBezTo>
                  <a:cubicBezTo>
                    <a:pt x="562769" y="303516"/>
                    <a:pt x="529346" y="270093"/>
                    <a:pt x="488697" y="270093"/>
                  </a:cubicBezTo>
                  <a:cubicBezTo>
                    <a:pt x="488697" y="270093"/>
                    <a:pt x="487794" y="270093"/>
                    <a:pt x="487794" y="270093"/>
                  </a:cubicBezTo>
                  <a:cubicBezTo>
                    <a:pt x="488697" y="265577"/>
                    <a:pt x="488697" y="260156"/>
                    <a:pt x="488697" y="254737"/>
                  </a:cubicBezTo>
                  <a:cubicBezTo>
                    <a:pt x="488697" y="244800"/>
                    <a:pt x="487794" y="235767"/>
                    <a:pt x="485084" y="226733"/>
                  </a:cubicBezTo>
                  <a:cubicBezTo>
                    <a:pt x="603419" y="238477"/>
                    <a:pt x="696461" y="339649"/>
                    <a:pt x="696461" y="460694"/>
                  </a:cubicBezTo>
                  <a:lnTo>
                    <a:pt x="696461" y="460694"/>
                  </a:lnTo>
                  <a:close/>
                  <a:moveTo>
                    <a:pt x="370362" y="756983"/>
                  </a:moveTo>
                  <a:cubicBezTo>
                    <a:pt x="370362" y="748854"/>
                    <a:pt x="376685" y="742530"/>
                    <a:pt x="384815" y="742530"/>
                  </a:cubicBezTo>
                  <a:lnTo>
                    <a:pt x="532960" y="742530"/>
                  </a:lnTo>
                  <a:cubicBezTo>
                    <a:pt x="541089" y="742530"/>
                    <a:pt x="547413" y="748854"/>
                    <a:pt x="547413" y="756983"/>
                  </a:cubicBezTo>
                  <a:cubicBezTo>
                    <a:pt x="547413" y="765113"/>
                    <a:pt x="541089" y="771437"/>
                    <a:pt x="532960" y="771437"/>
                  </a:cubicBezTo>
                  <a:lnTo>
                    <a:pt x="384815" y="771437"/>
                  </a:lnTo>
                  <a:cubicBezTo>
                    <a:pt x="376685" y="772340"/>
                    <a:pt x="370362" y="766017"/>
                    <a:pt x="370362" y="756983"/>
                  </a:cubicBezTo>
                  <a:close/>
                  <a:moveTo>
                    <a:pt x="184277" y="756983"/>
                  </a:moveTo>
                  <a:lnTo>
                    <a:pt x="293579" y="647682"/>
                  </a:lnTo>
                  <a:cubicBezTo>
                    <a:pt x="311646" y="665748"/>
                    <a:pt x="328809" y="683814"/>
                    <a:pt x="341455" y="706398"/>
                  </a:cubicBezTo>
                  <a:lnTo>
                    <a:pt x="237573" y="810279"/>
                  </a:lnTo>
                  <a:lnTo>
                    <a:pt x="184277" y="756983"/>
                  </a:lnTo>
                  <a:close/>
                  <a:moveTo>
                    <a:pt x="29809" y="327906"/>
                  </a:moveTo>
                  <a:cubicBezTo>
                    <a:pt x="29809" y="295386"/>
                    <a:pt x="56006" y="268287"/>
                    <a:pt x="89428" y="268287"/>
                  </a:cubicBezTo>
                  <a:cubicBezTo>
                    <a:pt x="121948" y="268287"/>
                    <a:pt x="149048" y="294483"/>
                    <a:pt x="149048" y="327906"/>
                  </a:cubicBezTo>
                  <a:lnTo>
                    <a:pt x="178858" y="327906"/>
                  </a:lnTo>
                  <a:cubicBezTo>
                    <a:pt x="178858" y="280030"/>
                    <a:pt x="140918" y="241187"/>
                    <a:pt x="93945" y="239380"/>
                  </a:cubicBezTo>
                  <a:cubicBezTo>
                    <a:pt x="91235" y="229444"/>
                    <a:pt x="90332" y="219507"/>
                    <a:pt x="90332" y="209571"/>
                  </a:cubicBezTo>
                  <a:cubicBezTo>
                    <a:pt x="90332" y="144531"/>
                    <a:pt x="143628" y="91235"/>
                    <a:pt x="208667" y="91235"/>
                  </a:cubicBezTo>
                  <a:cubicBezTo>
                    <a:pt x="252026" y="91235"/>
                    <a:pt x="290870" y="114722"/>
                    <a:pt x="311646" y="151758"/>
                  </a:cubicBezTo>
                  <a:cubicBezTo>
                    <a:pt x="280030" y="170728"/>
                    <a:pt x="257447" y="203247"/>
                    <a:pt x="253833" y="241187"/>
                  </a:cubicBezTo>
                  <a:cubicBezTo>
                    <a:pt x="227637" y="247510"/>
                    <a:pt x="208667" y="270996"/>
                    <a:pt x="208667" y="298999"/>
                  </a:cubicBezTo>
                  <a:lnTo>
                    <a:pt x="238477" y="298999"/>
                  </a:lnTo>
                  <a:cubicBezTo>
                    <a:pt x="238477" y="282740"/>
                    <a:pt x="252026" y="269190"/>
                    <a:pt x="268287" y="269190"/>
                  </a:cubicBezTo>
                  <a:cubicBezTo>
                    <a:pt x="284546" y="269190"/>
                    <a:pt x="298096" y="282740"/>
                    <a:pt x="298096" y="298999"/>
                  </a:cubicBezTo>
                  <a:lnTo>
                    <a:pt x="327906" y="298999"/>
                  </a:lnTo>
                  <a:cubicBezTo>
                    <a:pt x="327906" y="271900"/>
                    <a:pt x="309839" y="249317"/>
                    <a:pt x="284546" y="242090"/>
                  </a:cubicBezTo>
                  <a:cubicBezTo>
                    <a:pt x="290870" y="198731"/>
                    <a:pt x="327906" y="165308"/>
                    <a:pt x="372169" y="165308"/>
                  </a:cubicBezTo>
                  <a:cubicBezTo>
                    <a:pt x="420948" y="165308"/>
                    <a:pt x="460694" y="205054"/>
                    <a:pt x="460694" y="253833"/>
                  </a:cubicBezTo>
                  <a:cubicBezTo>
                    <a:pt x="460694" y="261963"/>
                    <a:pt x="459790" y="269190"/>
                    <a:pt x="457080" y="276416"/>
                  </a:cubicBezTo>
                  <a:cubicBezTo>
                    <a:pt x="432691" y="288160"/>
                    <a:pt x="415528" y="313453"/>
                    <a:pt x="415528" y="342359"/>
                  </a:cubicBezTo>
                  <a:lnTo>
                    <a:pt x="445337" y="342359"/>
                  </a:lnTo>
                  <a:cubicBezTo>
                    <a:pt x="445337" y="317969"/>
                    <a:pt x="465211" y="298096"/>
                    <a:pt x="489600" y="298096"/>
                  </a:cubicBezTo>
                  <a:cubicBezTo>
                    <a:pt x="513990" y="298096"/>
                    <a:pt x="533863" y="317969"/>
                    <a:pt x="533863" y="342359"/>
                  </a:cubicBezTo>
                  <a:cubicBezTo>
                    <a:pt x="533863" y="366748"/>
                    <a:pt x="513990" y="386621"/>
                    <a:pt x="489600" y="386621"/>
                  </a:cubicBezTo>
                  <a:lnTo>
                    <a:pt x="88525" y="386621"/>
                  </a:lnTo>
                  <a:cubicBezTo>
                    <a:pt x="56006" y="386621"/>
                    <a:pt x="29809" y="360425"/>
                    <a:pt x="29809" y="327906"/>
                  </a:cubicBezTo>
                  <a:close/>
                  <a:moveTo>
                    <a:pt x="384815" y="416431"/>
                  </a:moveTo>
                  <a:lnTo>
                    <a:pt x="384815" y="460694"/>
                  </a:lnTo>
                  <a:cubicBezTo>
                    <a:pt x="384815" y="485084"/>
                    <a:pt x="404688" y="504957"/>
                    <a:pt x="429078" y="504957"/>
                  </a:cubicBezTo>
                  <a:lnTo>
                    <a:pt x="547413" y="504957"/>
                  </a:lnTo>
                  <a:cubicBezTo>
                    <a:pt x="555543" y="504957"/>
                    <a:pt x="561866" y="511280"/>
                    <a:pt x="561866" y="519410"/>
                  </a:cubicBezTo>
                  <a:cubicBezTo>
                    <a:pt x="561866" y="527540"/>
                    <a:pt x="555543" y="533863"/>
                    <a:pt x="547413" y="533863"/>
                  </a:cubicBezTo>
                  <a:lnTo>
                    <a:pt x="399268" y="533863"/>
                  </a:lnTo>
                  <a:cubicBezTo>
                    <a:pt x="374878" y="533863"/>
                    <a:pt x="355005" y="553736"/>
                    <a:pt x="355005" y="578126"/>
                  </a:cubicBezTo>
                  <a:cubicBezTo>
                    <a:pt x="355005" y="602516"/>
                    <a:pt x="374878" y="622389"/>
                    <a:pt x="399268" y="622389"/>
                  </a:cubicBezTo>
                  <a:lnTo>
                    <a:pt x="429078" y="622389"/>
                  </a:lnTo>
                  <a:cubicBezTo>
                    <a:pt x="437207" y="622389"/>
                    <a:pt x="443531" y="628712"/>
                    <a:pt x="443531" y="636842"/>
                  </a:cubicBezTo>
                  <a:lnTo>
                    <a:pt x="443531" y="710914"/>
                  </a:lnTo>
                  <a:lnTo>
                    <a:pt x="383912" y="710914"/>
                  </a:lnTo>
                  <a:cubicBezTo>
                    <a:pt x="381202" y="710914"/>
                    <a:pt x="377588" y="710914"/>
                    <a:pt x="374878" y="711817"/>
                  </a:cubicBezTo>
                  <a:cubicBezTo>
                    <a:pt x="357715" y="670265"/>
                    <a:pt x="328809" y="641358"/>
                    <a:pt x="300806" y="614259"/>
                  </a:cubicBezTo>
                  <a:cubicBezTo>
                    <a:pt x="259253" y="574512"/>
                    <a:pt x="220410" y="536573"/>
                    <a:pt x="220410" y="458887"/>
                  </a:cubicBezTo>
                  <a:cubicBezTo>
                    <a:pt x="220410" y="443531"/>
                    <a:pt x="222217" y="429078"/>
                    <a:pt x="224927" y="414625"/>
                  </a:cubicBezTo>
                  <a:lnTo>
                    <a:pt x="384815" y="414625"/>
                  </a:lnTo>
                  <a:close/>
                  <a:moveTo>
                    <a:pt x="271900" y="627808"/>
                  </a:moveTo>
                  <a:lnTo>
                    <a:pt x="163501" y="736207"/>
                  </a:lnTo>
                  <a:lnTo>
                    <a:pt x="110205" y="682911"/>
                  </a:lnTo>
                  <a:lnTo>
                    <a:pt x="223121" y="569996"/>
                  </a:lnTo>
                  <a:cubicBezTo>
                    <a:pt x="236670" y="591676"/>
                    <a:pt x="253833" y="610645"/>
                    <a:pt x="271900" y="627808"/>
                  </a:cubicBezTo>
                  <a:lnTo>
                    <a:pt x="271900" y="627808"/>
                  </a:lnTo>
                  <a:close/>
                  <a:moveTo>
                    <a:pt x="94849" y="710010"/>
                  </a:moveTo>
                  <a:lnTo>
                    <a:pt x="210474" y="825636"/>
                  </a:lnTo>
                  <a:lnTo>
                    <a:pt x="112012" y="863575"/>
                  </a:lnTo>
                  <a:lnTo>
                    <a:pt x="56909" y="808473"/>
                  </a:lnTo>
                  <a:lnTo>
                    <a:pt x="94849" y="710010"/>
                  </a:lnTo>
                  <a:close/>
                  <a:moveTo>
                    <a:pt x="43359" y="889772"/>
                  </a:moveTo>
                  <a:cubicBezTo>
                    <a:pt x="37036" y="892482"/>
                    <a:pt x="29809" y="887062"/>
                    <a:pt x="29809" y="879835"/>
                  </a:cubicBezTo>
                  <a:cubicBezTo>
                    <a:pt x="29809" y="878932"/>
                    <a:pt x="29809" y="877125"/>
                    <a:pt x="30713" y="876222"/>
                  </a:cubicBezTo>
                  <a:lnTo>
                    <a:pt x="45166" y="837379"/>
                  </a:lnTo>
                  <a:lnTo>
                    <a:pt x="82202" y="874415"/>
                  </a:lnTo>
                  <a:lnTo>
                    <a:pt x="43359" y="889772"/>
                  </a:lnTo>
                  <a:close/>
                  <a:moveTo>
                    <a:pt x="458887" y="890675"/>
                  </a:moveTo>
                  <a:cubicBezTo>
                    <a:pt x="437207" y="890675"/>
                    <a:pt x="417335" y="878932"/>
                    <a:pt x="406495" y="860865"/>
                  </a:cubicBezTo>
                  <a:lnTo>
                    <a:pt x="511280" y="860865"/>
                  </a:lnTo>
                  <a:cubicBezTo>
                    <a:pt x="500440" y="878932"/>
                    <a:pt x="481470" y="890675"/>
                    <a:pt x="458887" y="890675"/>
                  </a:cubicBezTo>
                  <a:lnTo>
                    <a:pt x="458887" y="890675"/>
                  </a:lnTo>
                  <a:close/>
                  <a:moveTo>
                    <a:pt x="533863" y="831056"/>
                  </a:moveTo>
                  <a:lnTo>
                    <a:pt x="385718" y="831056"/>
                  </a:lnTo>
                  <a:cubicBezTo>
                    <a:pt x="377588" y="831056"/>
                    <a:pt x="371265" y="824732"/>
                    <a:pt x="371265" y="816603"/>
                  </a:cubicBezTo>
                  <a:cubicBezTo>
                    <a:pt x="371265" y="808473"/>
                    <a:pt x="377588" y="802149"/>
                    <a:pt x="385718" y="802149"/>
                  </a:cubicBezTo>
                  <a:lnTo>
                    <a:pt x="533863" y="802149"/>
                  </a:lnTo>
                  <a:cubicBezTo>
                    <a:pt x="541993" y="802149"/>
                    <a:pt x="548316" y="808473"/>
                    <a:pt x="548316" y="816603"/>
                  </a:cubicBezTo>
                  <a:cubicBezTo>
                    <a:pt x="548316" y="824732"/>
                    <a:pt x="541993" y="831056"/>
                    <a:pt x="533863" y="831056"/>
                  </a:cubicBezTo>
                  <a:close/>
                  <a:moveTo>
                    <a:pt x="888868" y="668458"/>
                  </a:moveTo>
                  <a:lnTo>
                    <a:pt x="888868" y="668458"/>
                  </a:lnTo>
                  <a:cubicBezTo>
                    <a:pt x="864479" y="668458"/>
                    <a:pt x="843702" y="682911"/>
                    <a:pt x="834669" y="704591"/>
                  </a:cubicBezTo>
                  <a:cubicBezTo>
                    <a:pt x="825636" y="726271"/>
                    <a:pt x="830152" y="751564"/>
                    <a:pt x="847315" y="767823"/>
                  </a:cubicBezTo>
                  <a:lnTo>
                    <a:pt x="848219" y="768726"/>
                  </a:lnTo>
                  <a:lnTo>
                    <a:pt x="827442" y="789503"/>
                  </a:lnTo>
                  <a:lnTo>
                    <a:pt x="826539" y="788600"/>
                  </a:lnTo>
                  <a:cubicBezTo>
                    <a:pt x="809376" y="771437"/>
                    <a:pt x="784986" y="766920"/>
                    <a:pt x="762403" y="775953"/>
                  </a:cubicBezTo>
                  <a:cubicBezTo>
                    <a:pt x="740724" y="784987"/>
                    <a:pt x="726270" y="805763"/>
                    <a:pt x="726270" y="829249"/>
                  </a:cubicBezTo>
                  <a:lnTo>
                    <a:pt x="726270" y="830153"/>
                  </a:lnTo>
                  <a:lnTo>
                    <a:pt x="696461" y="830153"/>
                  </a:lnTo>
                  <a:lnTo>
                    <a:pt x="696461" y="831056"/>
                  </a:lnTo>
                  <a:cubicBezTo>
                    <a:pt x="696461" y="807570"/>
                    <a:pt x="682008" y="786793"/>
                    <a:pt x="660328" y="776856"/>
                  </a:cubicBezTo>
                  <a:cubicBezTo>
                    <a:pt x="638648" y="767823"/>
                    <a:pt x="613355" y="772340"/>
                    <a:pt x="597095" y="789503"/>
                  </a:cubicBezTo>
                  <a:lnTo>
                    <a:pt x="596192" y="790406"/>
                  </a:lnTo>
                  <a:lnTo>
                    <a:pt x="576319" y="770533"/>
                  </a:lnTo>
                  <a:cubicBezTo>
                    <a:pt x="577222" y="766920"/>
                    <a:pt x="578126" y="762404"/>
                    <a:pt x="578126" y="757887"/>
                  </a:cubicBezTo>
                  <a:cubicBezTo>
                    <a:pt x="578126" y="747047"/>
                    <a:pt x="574512" y="738014"/>
                    <a:pt x="568189" y="729884"/>
                  </a:cubicBezTo>
                  <a:cubicBezTo>
                    <a:pt x="577222" y="704591"/>
                    <a:pt x="591676" y="684718"/>
                    <a:pt x="608838" y="666651"/>
                  </a:cubicBezTo>
                  <a:cubicBezTo>
                    <a:pt x="615162" y="718141"/>
                    <a:pt x="658521" y="757887"/>
                    <a:pt x="711817" y="757887"/>
                  </a:cubicBezTo>
                  <a:cubicBezTo>
                    <a:pt x="768726" y="757887"/>
                    <a:pt x="815699" y="710914"/>
                    <a:pt x="815699" y="654005"/>
                  </a:cubicBezTo>
                  <a:cubicBezTo>
                    <a:pt x="815699" y="597095"/>
                    <a:pt x="768726" y="550123"/>
                    <a:pt x="711817" y="550123"/>
                  </a:cubicBezTo>
                  <a:cubicBezTo>
                    <a:pt x="710010" y="550123"/>
                    <a:pt x="709107" y="550123"/>
                    <a:pt x="707301" y="550123"/>
                  </a:cubicBezTo>
                  <a:cubicBezTo>
                    <a:pt x="717237" y="529346"/>
                    <a:pt x="724464" y="504957"/>
                    <a:pt x="726270" y="476051"/>
                  </a:cubicBezTo>
                  <a:lnTo>
                    <a:pt x="727174" y="476051"/>
                  </a:lnTo>
                  <a:lnTo>
                    <a:pt x="727174" y="476954"/>
                  </a:lnTo>
                  <a:cubicBezTo>
                    <a:pt x="727174" y="500440"/>
                    <a:pt x="741627" y="521217"/>
                    <a:pt x="763307" y="531153"/>
                  </a:cubicBezTo>
                  <a:cubicBezTo>
                    <a:pt x="784986" y="540186"/>
                    <a:pt x="810279" y="535670"/>
                    <a:pt x="826539" y="518507"/>
                  </a:cubicBezTo>
                  <a:lnTo>
                    <a:pt x="827442" y="517603"/>
                  </a:lnTo>
                  <a:lnTo>
                    <a:pt x="848219" y="538379"/>
                  </a:lnTo>
                  <a:lnTo>
                    <a:pt x="847315" y="539283"/>
                  </a:lnTo>
                  <a:cubicBezTo>
                    <a:pt x="831056" y="555543"/>
                    <a:pt x="825636" y="580836"/>
                    <a:pt x="834669" y="603419"/>
                  </a:cubicBezTo>
                  <a:cubicBezTo>
                    <a:pt x="843702" y="625099"/>
                    <a:pt x="864479" y="639552"/>
                    <a:pt x="887965" y="639552"/>
                  </a:cubicBezTo>
                  <a:lnTo>
                    <a:pt x="888868" y="639552"/>
                  </a:lnTo>
                  <a:lnTo>
                    <a:pt x="888868" y="668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5" name="Google Shape;2165;p84"/>
          <p:cNvSpPr/>
          <p:nvPr/>
        </p:nvSpPr>
        <p:spPr>
          <a:xfrm>
            <a:off x="5148848" y="4919196"/>
            <a:ext cx="6460559" cy="1570159"/>
          </a:xfrm>
          <a:prstGeom prst="roundRect">
            <a:avLst>
              <a:gd fmla="val 8566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6" name="Google Shape;2166;p84"/>
          <p:cNvSpPr/>
          <p:nvPr/>
        </p:nvSpPr>
        <p:spPr>
          <a:xfrm flipH="1">
            <a:off x="5411065" y="4724587"/>
            <a:ext cx="8350709" cy="2085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 Ejemplos de expectativas que se deben comunicar:</a:t>
            </a:r>
            <a:r>
              <a:rPr b="1" lang="en-US" sz="24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..:</a:t>
            </a:r>
            <a:endParaRPr/>
          </a:p>
          <a:p>
            <a:pPr indent="-342900" lvl="0" marL="3429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Medidas de ahorro energético en las habitaciones</a:t>
            </a:r>
            <a:endParaRPr/>
          </a:p>
          <a:p>
            <a:pPr indent="-3429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Normas de clasificación de residuos</a:t>
            </a:r>
            <a:endParaRPr/>
          </a:p>
          <a:p>
            <a:pPr indent="-3429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Procedimiento de registro digital</a:t>
            </a:r>
            <a:endParaRPr/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7" name="Google Shape;2167;p84"/>
          <p:cNvSpPr/>
          <p:nvPr/>
        </p:nvSpPr>
        <p:spPr>
          <a:xfrm flipH="1">
            <a:off x="420653" y="1732147"/>
            <a:ext cx="8723906" cy="19082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Unas normas claras reducen la confusión, los conflictos y las inconsistencias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pymes necesitan expectativas sencillas y visibles, sin manuales extensos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Comunique en qué consiste una «buena práctica» (comportamientos específicos)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Explique las expectativas en materia de sostenibilidad y digitalización en un lenguaje sencillo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procedimientos operativos estándar (SOP) y listas de verificación visuales para reforzar la claridad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Repita las normas con regularidad en reuniones breves y sesiones informativas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8" name="Google Shape;216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7399" y="27949"/>
            <a:ext cx="4974599" cy="4175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9" name="Google Shape;2169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5" y="4417321"/>
            <a:ext cx="5042003" cy="244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4" name="Shape 2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5" name="Google Shape;2175;p85"/>
          <p:cNvSpPr/>
          <p:nvPr/>
        </p:nvSpPr>
        <p:spPr>
          <a:xfrm>
            <a:off x="8229" y="4417328"/>
            <a:ext cx="12183771" cy="2440672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6" name="Google Shape;2176;p85"/>
          <p:cNvSpPr txBox="1"/>
          <p:nvPr/>
        </p:nvSpPr>
        <p:spPr>
          <a:xfrm>
            <a:off x="429129" y="341950"/>
            <a:ext cx="66774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Fomentar la responsabilidad mediante el apoyo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77" name="Google Shape;2177;p85"/>
          <p:cNvCxnSpPr/>
          <p:nvPr/>
        </p:nvCxnSpPr>
        <p:spPr>
          <a:xfrm>
            <a:off x="0" y="1387131"/>
            <a:ext cx="6373906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2178" name="Google Shape;2178;p85"/>
          <p:cNvGrpSpPr/>
          <p:nvPr/>
        </p:nvGrpSpPr>
        <p:grpSpPr>
          <a:xfrm>
            <a:off x="982442" y="5078708"/>
            <a:ext cx="1198372" cy="1197197"/>
            <a:chOff x="10376768" y="2334933"/>
            <a:chExt cx="920484" cy="919581"/>
          </a:xfrm>
        </p:grpSpPr>
        <p:sp>
          <p:nvSpPr>
            <p:cNvPr id="2179" name="Google Shape;2179;p85"/>
            <p:cNvSpPr/>
            <p:nvPr/>
          </p:nvSpPr>
          <p:spPr>
            <a:xfrm>
              <a:off x="11043419" y="2944675"/>
              <a:ext cx="88525" cy="88525"/>
            </a:xfrm>
            <a:custGeom>
              <a:rect b="b" l="l" r="r" t="t"/>
              <a:pathLst>
                <a:path extrusionOk="0" h="88525" w="88525">
                  <a:moveTo>
                    <a:pt x="44263" y="88525"/>
                  </a:moveTo>
                  <a:cubicBezTo>
                    <a:pt x="68652" y="88525"/>
                    <a:pt x="88525" y="68652"/>
                    <a:pt x="88525" y="44263"/>
                  </a:cubicBezTo>
                  <a:cubicBezTo>
                    <a:pt x="88525" y="19873"/>
                    <a:pt x="68652" y="0"/>
                    <a:pt x="44263" y="0"/>
                  </a:cubicBezTo>
                  <a:cubicBezTo>
                    <a:pt x="19873" y="0"/>
                    <a:pt x="0" y="19873"/>
                    <a:pt x="0" y="44263"/>
                  </a:cubicBezTo>
                  <a:cubicBezTo>
                    <a:pt x="0" y="68652"/>
                    <a:pt x="19873" y="88525"/>
                    <a:pt x="44263" y="88525"/>
                  </a:cubicBezTo>
                  <a:close/>
                  <a:moveTo>
                    <a:pt x="44263" y="28906"/>
                  </a:moveTo>
                  <a:cubicBezTo>
                    <a:pt x="52393" y="28906"/>
                    <a:pt x="58716" y="35230"/>
                    <a:pt x="58716" y="43359"/>
                  </a:cubicBezTo>
                  <a:cubicBezTo>
                    <a:pt x="58716" y="51489"/>
                    <a:pt x="52393" y="57813"/>
                    <a:pt x="44263" y="57813"/>
                  </a:cubicBezTo>
                  <a:cubicBezTo>
                    <a:pt x="36133" y="57813"/>
                    <a:pt x="29809" y="51489"/>
                    <a:pt x="29809" y="43359"/>
                  </a:cubicBezTo>
                  <a:cubicBezTo>
                    <a:pt x="29809" y="35230"/>
                    <a:pt x="36133" y="28906"/>
                    <a:pt x="44263" y="289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0" name="Google Shape;2180;p85"/>
            <p:cNvSpPr/>
            <p:nvPr/>
          </p:nvSpPr>
          <p:spPr>
            <a:xfrm>
              <a:off x="10376768" y="2334933"/>
              <a:ext cx="920484" cy="919581"/>
            </a:xfrm>
            <a:custGeom>
              <a:rect b="b" l="l" r="r" t="t"/>
              <a:pathLst>
                <a:path extrusionOk="0" h="919581" w="920484">
                  <a:moveTo>
                    <a:pt x="861768" y="590772"/>
                  </a:moveTo>
                  <a:cubicBezTo>
                    <a:pt x="857252" y="579933"/>
                    <a:pt x="859962" y="568189"/>
                    <a:pt x="868092" y="559156"/>
                  </a:cubicBezTo>
                  <a:lnTo>
                    <a:pt x="889772" y="537476"/>
                  </a:lnTo>
                  <a:lnTo>
                    <a:pt x="826539" y="474244"/>
                  </a:lnTo>
                  <a:lnTo>
                    <a:pt x="804859" y="495924"/>
                  </a:lnTo>
                  <a:cubicBezTo>
                    <a:pt x="796730" y="504053"/>
                    <a:pt x="784083" y="506763"/>
                    <a:pt x="773243" y="501343"/>
                  </a:cubicBezTo>
                  <a:cubicBezTo>
                    <a:pt x="762403" y="496827"/>
                    <a:pt x="756080" y="486890"/>
                    <a:pt x="756080" y="475147"/>
                  </a:cubicBezTo>
                  <a:lnTo>
                    <a:pt x="756080" y="444434"/>
                  </a:lnTo>
                  <a:lnTo>
                    <a:pt x="725367" y="444434"/>
                  </a:lnTo>
                  <a:cubicBezTo>
                    <a:pt x="724464" y="420948"/>
                    <a:pt x="719947" y="397461"/>
                    <a:pt x="711817" y="375782"/>
                  </a:cubicBezTo>
                  <a:lnTo>
                    <a:pt x="883448" y="204150"/>
                  </a:lnTo>
                  <a:cubicBezTo>
                    <a:pt x="906031" y="181567"/>
                    <a:pt x="918678" y="151758"/>
                    <a:pt x="918678" y="119239"/>
                  </a:cubicBezTo>
                  <a:cubicBezTo>
                    <a:pt x="918678" y="53296"/>
                    <a:pt x="865382" y="0"/>
                    <a:pt x="799440" y="0"/>
                  </a:cubicBezTo>
                  <a:cubicBezTo>
                    <a:pt x="767823" y="0"/>
                    <a:pt x="737110" y="12647"/>
                    <a:pt x="714527" y="35230"/>
                  </a:cubicBezTo>
                  <a:lnTo>
                    <a:pt x="542896" y="206861"/>
                  </a:lnTo>
                  <a:cubicBezTo>
                    <a:pt x="520313" y="199634"/>
                    <a:pt x="496827" y="195117"/>
                    <a:pt x="473340" y="194214"/>
                  </a:cubicBezTo>
                  <a:cubicBezTo>
                    <a:pt x="452564" y="158081"/>
                    <a:pt x="414624" y="134595"/>
                    <a:pt x="370362" y="134595"/>
                  </a:cubicBezTo>
                  <a:cubicBezTo>
                    <a:pt x="359522" y="134595"/>
                    <a:pt x="347779" y="136401"/>
                    <a:pt x="337842" y="139112"/>
                  </a:cubicBezTo>
                  <a:cubicBezTo>
                    <a:pt x="312549" y="91235"/>
                    <a:pt x="262866" y="60523"/>
                    <a:pt x="207764" y="60523"/>
                  </a:cubicBezTo>
                  <a:cubicBezTo>
                    <a:pt x="126465" y="60523"/>
                    <a:pt x="59619" y="127368"/>
                    <a:pt x="59619" y="208667"/>
                  </a:cubicBezTo>
                  <a:cubicBezTo>
                    <a:pt x="59619" y="220411"/>
                    <a:pt x="61426" y="231250"/>
                    <a:pt x="63233" y="242090"/>
                  </a:cubicBezTo>
                  <a:cubicBezTo>
                    <a:pt x="27100" y="252930"/>
                    <a:pt x="0" y="287256"/>
                    <a:pt x="0" y="327002"/>
                  </a:cubicBezTo>
                  <a:cubicBezTo>
                    <a:pt x="0" y="375782"/>
                    <a:pt x="39746" y="415528"/>
                    <a:pt x="88525" y="415528"/>
                  </a:cubicBezTo>
                  <a:lnTo>
                    <a:pt x="196021" y="415528"/>
                  </a:lnTo>
                  <a:cubicBezTo>
                    <a:pt x="193310" y="429981"/>
                    <a:pt x="192407" y="445337"/>
                    <a:pt x="192407" y="459791"/>
                  </a:cubicBezTo>
                  <a:cubicBezTo>
                    <a:pt x="192407" y="492310"/>
                    <a:pt x="198731" y="518507"/>
                    <a:pt x="207764" y="541993"/>
                  </a:cubicBezTo>
                  <a:lnTo>
                    <a:pt x="75879" y="673878"/>
                  </a:lnTo>
                  <a:lnTo>
                    <a:pt x="2710" y="865382"/>
                  </a:lnTo>
                  <a:cubicBezTo>
                    <a:pt x="903" y="869898"/>
                    <a:pt x="0" y="874415"/>
                    <a:pt x="0" y="879835"/>
                  </a:cubicBezTo>
                  <a:cubicBezTo>
                    <a:pt x="0" y="901515"/>
                    <a:pt x="18066" y="919581"/>
                    <a:pt x="39746" y="919581"/>
                  </a:cubicBezTo>
                  <a:cubicBezTo>
                    <a:pt x="44262" y="919581"/>
                    <a:pt x="49683" y="918678"/>
                    <a:pt x="54199" y="916871"/>
                  </a:cubicBezTo>
                  <a:lnTo>
                    <a:pt x="245704" y="843702"/>
                  </a:lnTo>
                  <a:lnTo>
                    <a:pt x="342359" y="747047"/>
                  </a:lnTo>
                  <a:cubicBezTo>
                    <a:pt x="341455" y="750660"/>
                    <a:pt x="341455" y="753370"/>
                    <a:pt x="341455" y="756983"/>
                  </a:cubicBezTo>
                  <a:cubicBezTo>
                    <a:pt x="341455" y="768726"/>
                    <a:pt x="345972" y="778663"/>
                    <a:pt x="353198" y="786793"/>
                  </a:cubicBezTo>
                  <a:cubicBezTo>
                    <a:pt x="345972" y="794923"/>
                    <a:pt x="341455" y="804859"/>
                    <a:pt x="341455" y="816603"/>
                  </a:cubicBezTo>
                  <a:cubicBezTo>
                    <a:pt x="341455" y="837379"/>
                    <a:pt x="355908" y="854542"/>
                    <a:pt x="374878" y="859059"/>
                  </a:cubicBezTo>
                  <a:cubicBezTo>
                    <a:pt x="387525" y="895191"/>
                    <a:pt x="420948" y="919581"/>
                    <a:pt x="460694" y="919581"/>
                  </a:cubicBezTo>
                  <a:cubicBezTo>
                    <a:pt x="500440" y="919581"/>
                    <a:pt x="533863" y="895191"/>
                    <a:pt x="546510" y="859059"/>
                  </a:cubicBezTo>
                  <a:cubicBezTo>
                    <a:pt x="565479" y="853639"/>
                    <a:pt x="579933" y="836475"/>
                    <a:pt x="579933" y="816603"/>
                  </a:cubicBezTo>
                  <a:cubicBezTo>
                    <a:pt x="579933" y="815699"/>
                    <a:pt x="579933" y="814796"/>
                    <a:pt x="579933" y="812989"/>
                  </a:cubicBezTo>
                  <a:lnTo>
                    <a:pt x="597999" y="831056"/>
                  </a:lnTo>
                  <a:lnTo>
                    <a:pt x="619678" y="809376"/>
                  </a:lnTo>
                  <a:cubicBezTo>
                    <a:pt x="627808" y="801246"/>
                    <a:pt x="640455" y="798536"/>
                    <a:pt x="651295" y="803956"/>
                  </a:cubicBezTo>
                  <a:cubicBezTo>
                    <a:pt x="662135" y="808473"/>
                    <a:pt x="668458" y="818409"/>
                    <a:pt x="668458" y="830153"/>
                  </a:cubicBezTo>
                  <a:lnTo>
                    <a:pt x="668458" y="860865"/>
                  </a:lnTo>
                  <a:lnTo>
                    <a:pt x="756983" y="860865"/>
                  </a:lnTo>
                  <a:lnTo>
                    <a:pt x="756983" y="831056"/>
                  </a:lnTo>
                  <a:cubicBezTo>
                    <a:pt x="756983" y="819313"/>
                    <a:pt x="764210" y="809376"/>
                    <a:pt x="775050" y="804859"/>
                  </a:cubicBezTo>
                  <a:cubicBezTo>
                    <a:pt x="785890" y="800343"/>
                    <a:pt x="797633" y="803053"/>
                    <a:pt x="805763" y="811183"/>
                  </a:cubicBezTo>
                  <a:lnTo>
                    <a:pt x="827442" y="832863"/>
                  </a:lnTo>
                  <a:lnTo>
                    <a:pt x="890675" y="769630"/>
                  </a:lnTo>
                  <a:lnTo>
                    <a:pt x="868995" y="747950"/>
                  </a:lnTo>
                  <a:cubicBezTo>
                    <a:pt x="860865" y="739821"/>
                    <a:pt x="858155" y="727174"/>
                    <a:pt x="863575" y="716334"/>
                  </a:cubicBezTo>
                  <a:cubicBezTo>
                    <a:pt x="868092" y="705494"/>
                    <a:pt x="878029" y="699171"/>
                    <a:pt x="889772" y="699171"/>
                  </a:cubicBezTo>
                  <a:lnTo>
                    <a:pt x="920484" y="699171"/>
                  </a:lnTo>
                  <a:lnTo>
                    <a:pt x="920484" y="610645"/>
                  </a:lnTo>
                  <a:lnTo>
                    <a:pt x="889772" y="610645"/>
                  </a:lnTo>
                  <a:cubicBezTo>
                    <a:pt x="877125" y="608839"/>
                    <a:pt x="866285" y="602516"/>
                    <a:pt x="861768" y="590772"/>
                  </a:cubicBezTo>
                  <a:lnTo>
                    <a:pt x="861768" y="590772"/>
                  </a:lnTo>
                  <a:close/>
                  <a:moveTo>
                    <a:pt x="639552" y="635035"/>
                  </a:moveTo>
                  <a:cubicBezTo>
                    <a:pt x="655811" y="619678"/>
                    <a:pt x="672071" y="603419"/>
                    <a:pt x="685621" y="584449"/>
                  </a:cubicBezTo>
                  <a:cubicBezTo>
                    <a:pt x="693751" y="581739"/>
                    <a:pt x="701881" y="579933"/>
                    <a:pt x="710914" y="579933"/>
                  </a:cubicBezTo>
                  <a:cubicBezTo>
                    <a:pt x="751564" y="579933"/>
                    <a:pt x="784986" y="613356"/>
                    <a:pt x="784986" y="654005"/>
                  </a:cubicBezTo>
                  <a:cubicBezTo>
                    <a:pt x="784986" y="694654"/>
                    <a:pt x="751564" y="728077"/>
                    <a:pt x="710914" y="728077"/>
                  </a:cubicBezTo>
                  <a:cubicBezTo>
                    <a:pt x="670265" y="728077"/>
                    <a:pt x="636842" y="694654"/>
                    <a:pt x="636842" y="654005"/>
                  </a:cubicBezTo>
                  <a:cubicBezTo>
                    <a:pt x="636842" y="646778"/>
                    <a:pt x="637745" y="640455"/>
                    <a:pt x="639552" y="635035"/>
                  </a:cubicBezTo>
                  <a:lnTo>
                    <a:pt x="639552" y="635035"/>
                  </a:lnTo>
                  <a:close/>
                  <a:moveTo>
                    <a:pt x="657618" y="283643"/>
                  </a:moveTo>
                  <a:lnTo>
                    <a:pt x="726270" y="214990"/>
                  </a:lnTo>
                  <a:lnTo>
                    <a:pt x="779566" y="268287"/>
                  </a:lnTo>
                  <a:lnTo>
                    <a:pt x="700074" y="347779"/>
                  </a:lnTo>
                  <a:cubicBezTo>
                    <a:pt x="689234" y="324293"/>
                    <a:pt x="674781" y="302613"/>
                    <a:pt x="657618" y="283643"/>
                  </a:cubicBezTo>
                  <a:close/>
                  <a:moveTo>
                    <a:pt x="672975" y="120142"/>
                  </a:moveTo>
                  <a:lnTo>
                    <a:pt x="696461" y="96656"/>
                  </a:lnTo>
                  <a:lnTo>
                    <a:pt x="823829" y="224024"/>
                  </a:lnTo>
                  <a:lnTo>
                    <a:pt x="800343" y="247510"/>
                  </a:lnTo>
                  <a:lnTo>
                    <a:pt x="672975" y="120142"/>
                  </a:lnTo>
                  <a:close/>
                  <a:moveTo>
                    <a:pt x="799440" y="30713"/>
                  </a:moveTo>
                  <a:cubicBezTo>
                    <a:pt x="849122" y="30713"/>
                    <a:pt x="889772" y="71363"/>
                    <a:pt x="889772" y="121045"/>
                  </a:cubicBezTo>
                  <a:cubicBezTo>
                    <a:pt x="889772" y="145435"/>
                    <a:pt x="880738" y="168018"/>
                    <a:pt x="863575" y="184278"/>
                  </a:cubicBezTo>
                  <a:lnTo>
                    <a:pt x="845509" y="202344"/>
                  </a:lnTo>
                  <a:lnTo>
                    <a:pt x="718141" y="74976"/>
                  </a:lnTo>
                  <a:lnTo>
                    <a:pt x="736207" y="56909"/>
                  </a:lnTo>
                  <a:cubicBezTo>
                    <a:pt x="752467" y="40649"/>
                    <a:pt x="775050" y="30713"/>
                    <a:pt x="799440" y="30713"/>
                  </a:cubicBezTo>
                  <a:lnTo>
                    <a:pt x="799440" y="30713"/>
                  </a:lnTo>
                  <a:close/>
                  <a:moveTo>
                    <a:pt x="652198" y="140918"/>
                  </a:moveTo>
                  <a:lnTo>
                    <a:pt x="705494" y="194214"/>
                  </a:lnTo>
                  <a:lnTo>
                    <a:pt x="636842" y="262866"/>
                  </a:lnTo>
                  <a:cubicBezTo>
                    <a:pt x="617872" y="245704"/>
                    <a:pt x="596192" y="231250"/>
                    <a:pt x="572706" y="220411"/>
                  </a:cubicBezTo>
                  <a:lnTo>
                    <a:pt x="652198" y="140918"/>
                  </a:lnTo>
                  <a:close/>
                  <a:moveTo>
                    <a:pt x="696461" y="460694"/>
                  </a:moveTo>
                  <a:cubicBezTo>
                    <a:pt x="696461" y="537476"/>
                    <a:pt x="657618" y="575416"/>
                    <a:pt x="616065" y="616065"/>
                  </a:cubicBezTo>
                  <a:cubicBezTo>
                    <a:pt x="588062" y="644068"/>
                    <a:pt x="558253" y="672071"/>
                    <a:pt x="541993" y="713624"/>
                  </a:cubicBezTo>
                  <a:cubicBezTo>
                    <a:pt x="539283" y="712721"/>
                    <a:pt x="536573" y="712721"/>
                    <a:pt x="532960" y="712721"/>
                  </a:cubicBezTo>
                  <a:lnTo>
                    <a:pt x="473340" y="712721"/>
                  </a:lnTo>
                  <a:lnTo>
                    <a:pt x="473340" y="638648"/>
                  </a:lnTo>
                  <a:cubicBezTo>
                    <a:pt x="473340" y="614259"/>
                    <a:pt x="453467" y="594385"/>
                    <a:pt x="429078" y="594385"/>
                  </a:cubicBezTo>
                  <a:lnTo>
                    <a:pt x="399268" y="594385"/>
                  </a:lnTo>
                  <a:cubicBezTo>
                    <a:pt x="391138" y="594385"/>
                    <a:pt x="384815" y="588062"/>
                    <a:pt x="384815" y="579933"/>
                  </a:cubicBezTo>
                  <a:cubicBezTo>
                    <a:pt x="384815" y="571802"/>
                    <a:pt x="391138" y="565479"/>
                    <a:pt x="399268" y="565479"/>
                  </a:cubicBezTo>
                  <a:lnTo>
                    <a:pt x="547413" y="565479"/>
                  </a:lnTo>
                  <a:cubicBezTo>
                    <a:pt x="571802" y="565479"/>
                    <a:pt x="591676" y="545606"/>
                    <a:pt x="591676" y="521217"/>
                  </a:cubicBezTo>
                  <a:cubicBezTo>
                    <a:pt x="591676" y="496827"/>
                    <a:pt x="571802" y="476954"/>
                    <a:pt x="547413" y="476954"/>
                  </a:cubicBezTo>
                  <a:lnTo>
                    <a:pt x="429078" y="476954"/>
                  </a:lnTo>
                  <a:cubicBezTo>
                    <a:pt x="420948" y="476954"/>
                    <a:pt x="414624" y="470630"/>
                    <a:pt x="414624" y="462501"/>
                  </a:cubicBezTo>
                  <a:lnTo>
                    <a:pt x="414624" y="418238"/>
                  </a:lnTo>
                  <a:lnTo>
                    <a:pt x="488697" y="418238"/>
                  </a:lnTo>
                  <a:cubicBezTo>
                    <a:pt x="529346" y="418238"/>
                    <a:pt x="562769" y="384815"/>
                    <a:pt x="562769" y="344165"/>
                  </a:cubicBezTo>
                  <a:cubicBezTo>
                    <a:pt x="562769" y="303516"/>
                    <a:pt x="529346" y="270093"/>
                    <a:pt x="488697" y="270093"/>
                  </a:cubicBezTo>
                  <a:cubicBezTo>
                    <a:pt x="488697" y="270093"/>
                    <a:pt x="487794" y="270093"/>
                    <a:pt x="487794" y="270093"/>
                  </a:cubicBezTo>
                  <a:cubicBezTo>
                    <a:pt x="488697" y="265577"/>
                    <a:pt x="488697" y="260156"/>
                    <a:pt x="488697" y="254737"/>
                  </a:cubicBezTo>
                  <a:cubicBezTo>
                    <a:pt x="488697" y="244800"/>
                    <a:pt x="487794" y="235767"/>
                    <a:pt x="485084" y="226733"/>
                  </a:cubicBezTo>
                  <a:cubicBezTo>
                    <a:pt x="603419" y="238477"/>
                    <a:pt x="696461" y="339649"/>
                    <a:pt x="696461" y="460694"/>
                  </a:cubicBezTo>
                  <a:lnTo>
                    <a:pt x="696461" y="460694"/>
                  </a:lnTo>
                  <a:close/>
                  <a:moveTo>
                    <a:pt x="370362" y="756983"/>
                  </a:moveTo>
                  <a:cubicBezTo>
                    <a:pt x="370362" y="748854"/>
                    <a:pt x="376685" y="742530"/>
                    <a:pt x="384815" y="742530"/>
                  </a:cubicBezTo>
                  <a:lnTo>
                    <a:pt x="532960" y="742530"/>
                  </a:lnTo>
                  <a:cubicBezTo>
                    <a:pt x="541089" y="742530"/>
                    <a:pt x="547413" y="748854"/>
                    <a:pt x="547413" y="756983"/>
                  </a:cubicBezTo>
                  <a:cubicBezTo>
                    <a:pt x="547413" y="765113"/>
                    <a:pt x="541089" y="771437"/>
                    <a:pt x="532960" y="771437"/>
                  </a:cubicBezTo>
                  <a:lnTo>
                    <a:pt x="384815" y="771437"/>
                  </a:lnTo>
                  <a:cubicBezTo>
                    <a:pt x="376685" y="772340"/>
                    <a:pt x="370362" y="766017"/>
                    <a:pt x="370362" y="756983"/>
                  </a:cubicBezTo>
                  <a:close/>
                  <a:moveTo>
                    <a:pt x="184277" y="756983"/>
                  </a:moveTo>
                  <a:lnTo>
                    <a:pt x="293579" y="647682"/>
                  </a:lnTo>
                  <a:cubicBezTo>
                    <a:pt x="311646" y="665748"/>
                    <a:pt x="328809" y="683814"/>
                    <a:pt x="341455" y="706398"/>
                  </a:cubicBezTo>
                  <a:lnTo>
                    <a:pt x="237573" y="810279"/>
                  </a:lnTo>
                  <a:lnTo>
                    <a:pt x="184277" y="756983"/>
                  </a:lnTo>
                  <a:close/>
                  <a:moveTo>
                    <a:pt x="29809" y="327906"/>
                  </a:moveTo>
                  <a:cubicBezTo>
                    <a:pt x="29809" y="295386"/>
                    <a:pt x="56006" y="268287"/>
                    <a:pt x="89428" y="268287"/>
                  </a:cubicBezTo>
                  <a:cubicBezTo>
                    <a:pt x="121948" y="268287"/>
                    <a:pt x="149048" y="294483"/>
                    <a:pt x="149048" y="327906"/>
                  </a:cubicBezTo>
                  <a:lnTo>
                    <a:pt x="178858" y="327906"/>
                  </a:lnTo>
                  <a:cubicBezTo>
                    <a:pt x="178858" y="280030"/>
                    <a:pt x="140918" y="241187"/>
                    <a:pt x="93945" y="239380"/>
                  </a:cubicBezTo>
                  <a:cubicBezTo>
                    <a:pt x="91235" y="229444"/>
                    <a:pt x="90332" y="219507"/>
                    <a:pt x="90332" y="209571"/>
                  </a:cubicBezTo>
                  <a:cubicBezTo>
                    <a:pt x="90332" y="144531"/>
                    <a:pt x="143628" y="91235"/>
                    <a:pt x="208667" y="91235"/>
                  </a:cubicBezTo>
                  <a:cubicBezTo>
                    <a:pt x="252026" y="91235"/>
                    <a:pt x="290870" y="114722"/>
                    <a:pt x="311646" y="151758"/>
                  </a:cubicBezTo>
                  <a:cubicBezTo>
                    <a:pt x="280030" y="170728"/>
                    <a:pt x="257447" y="203247"/>
                    <a:pt x="253833" y="241187"/>
                  </a:cubicBezTo>
                  <a:cubicBezTo>
                    <a:pt x="227637" y="247510"/>
                    <a:pt x="208667" y="270996"/>
                    <a:pt x="208667" y="298999"/>
                  </a:cubicBezTo>
                  <a:lnTo>
                    <a:pt x="238477" y="298999"/>
                  </a:lnTo>
                  <a:cubicBezTo>
                    <a:pt x="238477" y="282740"/>
                    <a:pt x="252026" y="269190"/>
                    <a:pt x="268287" y="269190"/>
                  </a:cubicBezTo>
                  <a:cubicBezTo>
                    <a:pt x="284546" y="269190"/>
                    <a:pt x="298096" y="282740"/>
                    <a:pt x="298096" y="298999"/>
                  </a:cubicBezTo>
                  <a:lnTo>
                    <a:pt x="327906" y="298999"/>
                  </a:lnTo>
                  <a:cubicBezTo>
                    <a:pt x="327906" y="271900"/>
                    <a:pt x="309839" y="249317"/>
                    <a:pt x="284546" y="242090"/>
                  </a:cubicBezTo>
                  <a:cubicBezTo>
                    <a:pt x="290870" y="198731"/>
                    <a:pt x="327906" y="165308"/>
                    <a:pt x="372169" y="165308"/>
                  </a:cubicBezTo>
                  <a:cubicBezTo>
                    <a:pt x="420948" y="165308"/>
                    <a:pt x="460694" y="205054"/>
                    <a:pt x="460694" y="253833"/>
                  </a:cubicBezTo>
                  <a:cubicBezTo>
                    <a:pt x="460694" y="261963"/>
                    <a:pt x="459790" y="269190"/>
                    <a:pt x="457080" y="276416"/>
                  </a:cubicBezTo>
                  <a:cubicBezTo>
                    <a:pt x="432691" y="288160"/>
                    <a:pt x="415528" y="313453"/>
                    <a:pt x="415528" y="342359"/>
                  </a:cubicBezTo>
                  <a:lnTo>
                    <a:pt x="445337" y="342359"/>
                  </a:lnTo>
                  <a:cubicBezTo>
                    <a:pt x="445337" y="317969"/>
                    <a:pt x="465211" y="298096"/>
                    <a:pt x="489600" y="298096"/>
                  </a:cubicBezTo>
                  <a:cubicBezTo>
                    <a:pt x="513990" y="298096"/>
                    <a:pt x="533863" y="317969"/>
                    <a:pt x="533863" y="342359"/>
                  </a:cubicBezTo>
                  <a:cubicBezTo>
                    <a:pt x="533863" y="366748"/>
                    <a:pt x="513990" y="386621"/>
                    <a:pt x="489600" y="386621"/>
                  </a:cubicBezTo>
                  <a:lnTo>
                    <a:pt x="88525" y="386621"/>
                  </a:lnTo>
                  <a:cubicBezTo>
                    <a:pt x="56006" y="386621"/>
                    <a:pt x="29809" y="360425"/>
                    <a:pt x="29809" y="327906"/>
                  </a:cubicBezTo>
                  <a:close/>
                  <a:moveTo>
                    <a:pt x="384815" y="416431"/>
                  </a:moveTo>
                  <a:lnTo>
                    <a:pt x="384815" y="460694"/>
                  </a:lnTo>
                  <a:cubicBezTo>
                    <a:pt x="384815" y="485084"/>
                    <a:pt x="404688" y="504957"/>
                    <a:pt x="429078" y="504957"/>
                  </a:cubicBezTo>
                  <a:lnTo>
                    <a:pt x="547413" y="504957"/>
                  </a:lnTo>
                  <a:cubicBezTo>
                    <a:pt x="555543" y="504957"/>
                    <a:pt x="561866" y="511280"/>
                    <a:pt x="561866" y="519410"/>
                  </a:cubicBezTo>
                  <a:cubicBezTo>
                    <a:pt x="561866" y="527540"/>
                    <a:pt x="555543" y="533863"/>
                    <a:pt x="547413" y="533863"/>
                  </a:cubicBezTo>
                  <a:lnTo>
                    <a:pt x="399268" y="533863"/>
                  </a:lnTo>
                  <a:cubicBezTo>
                    <a:pt x="374878" y="533863"/>
                    <a:pt x="355005" y="553736"/>
                    <a:pt x="355005" y="578126"/>
                  </a:cubicBezTo>
                  <a:cubicBezTo>
                    <a:pt x="355005" y="602516"/>
                    <a:pt x="374878" y="622389"/>
                    <a:pt x="399268" y="622389"/>
                  </a:cubicBezTo>
                  <a:lnTo>
                    <a:pt x="429078" y="622389"/>
                  </a:lnTo>
                  <a:cubicBezTo>
                    <a:pt x="437207" y="622389"/>
                    <a:pt x="443531" y="628712"/>
                    <a:pt x="443531" y="636842"/>
                  </a:cubicBezTo>
                  <a:lnTo>
                    <a:pt x="443531" y="710914"/>
                  </a:lnTo>
                  <a:lnTo>
                    <a:pt x="383912" y="710914"/>
                  </a:lnTo>
                  <a:cubicBezTo>
                    <a:pt x="381202" y="710914"/>
                    <a:pt x="377588" y="710914"/>
                    <a:pt x="374878" y="711817"/>
                  </a:cubicBezTo>
                  <a:cubicBezTo>
                    <a:pt x="357715" y="670265"/>
                    <a:pt x="328809" y="641358"/>
                    <a:pt x="300806" y="614259"/>
                  </a:cubicBezTo>
                  <a:cubicBezTo>
                    <a:pt x="259253" y="574512"/>
                    <a:pt x="220410" y="536573"/>
                    <a:pt x="220410" y="458887"/>
                  </a:cubicBezTo>
                  <a:cubicBezTo>
                    <a:pt x="220410" y="443531"/>
                    <a:pt x="222217" y="429078"/>
                    <a:pt x="224927" y="414625"/>
                  </a:cubicBezTo>
                  <a:lnTo>
                    <a:pt x="384815" y="414625"/>
                  </a:lnTo>
                  <a:close/>
                  <a:moveTo>
                    <a:pt x="271900" y="627808"/>
                  </a:moveTo>
                  <a:lnTo>
                    <a:pt x="163501" y="736207"/>
                  </a:lnTo>
                  <a:lnTo>
                    <a:pt x="110205" y="682911"/>
                  </a:lnTo>
                  <a:lnTo>
                    <a:pt x="223121" y="569996"/>
                  </a:lnTo>
                  <a:cubicBezTo>
                    <a:pt x="236670" y="591676"/>
                    <a:pt x="253833" y="610645"/>
                    <a:pt x="271900" y="627808"/>
                  </a:cubicBezTo>
                  <a:lnTo>
                    <a:pt x="271900" y="627808"/>
                  </a:lnTo>
                  <a:close/>
                  <a:moveTo>
                    <a:pt x="94849" y="710010"/>
                  </a:moveTo>
                  <a:lnTo>
                    <a:pt x="210474" y="825636"/>
                  </a:lnTo>
                  <a:lnTo>
                    <a:pt x="112012" y="863575"/>
                  </a:lnTo>
                  <a:lnTo>
                    <a:pt x="56909" y="808473"/>
                  </a:lnTo>
                  <a:lnTo>
                    <a:pt x="94849" y="710010"/>
                  </a:lnTo>
                  <a:close/>
                  <a:moveTo>
                    <a:pt x="43359" y="889772"/>
                  </a:moveTo>
                  <a:cubicBezTo>
                    <a:pt x="37036" y="892482"/>
                    <a:pt x="29809" y="887062"/>
                    <a:pt x="29809" y="879835"/>
                  </a:cubicBezTo>
                  <a:cubicBezTo>
                    <a:pt x="29809" y="878932"/>
                    <a:pt x="29809" y="877125"/>
                    <a:pt x="30713" y="876222"/>
                  </a:cubicBezTo>
                  <a:lnTo>
                    <a:pt x="45166" y="837379"/>
                  </a:lnTo>
                  <a:lnTo>
                    <a:pt x="82202" y="874415"/>
                  </a:lnTo>
                  <a:lnTo>
                    <a:pt x="43359" y="889772"/>
                  </a:lnTo>
                  <a:close/>
                  <a:moveTo>
                    <a:pt x="458887" y="890675"/>
                  </a:moveTo>
                  <a:cubicBezTo>
                    <a:pt x="437207" y="890675"/>
                    <a:pt x="417335" y="878932"/>
                    <a:pt x="406495" y="860865"/>
                  </a:cubicBezTo>
                  <a:lnTo>
                    <a:pt x="511280" y="860865"/>
                  </a:lnTo>
                  <a:cubicBezTo>
                    <a:pt x="500440" y="878932"/>
                    <a:pt x="481470" y="890675"/>
                    <a:pt x="458887" y="890675"/>
                  </a:cubicBezTo>
                  <a:lnTo>
                    <a:pt x="458887" y="890675"/>
                  </a:lnTo>
                  <a:close/>
                  <a:moveTo>
                    <a:pt x="533863" y="831056"/>
                  </a:moveTo>
                  <a:lnTo>
                    <a:pt x="385718" y="831056"/>
                  </a:lnTo>
                  <a:cubicBezTo>
                    <a:pt x="377588" y="831056"/>
                    <a:pt x="371265" y="824732"/>
                    <a:pt x="371265" y="816603"/>
                  </a:cubicBezTo>
                  <a:cubicBezTo>
                    <a:pt x="371265" y="808473"/>
                    <a:pt x="377588" y="802149"/>
                    <a:pt x="385718" y="802149"/>
                  </a:cubicBezTo>
                  <a:lnTo>
                    <a:pt x="533863" y="802149"/>
                  </a:lnTo>
                  <a:cubicBezTo>
                    <a:pt x="541993" y="802149"/>
                    <a:pt x="548316" y="808473"/>
                    <a:pt x="548316" y="816603"/>
                  </a:cubicBezTo>
                  <a:cubicBezTo>
                    <a:pt x="548316" y="824732"/>
                    <a:pt x="541993" y="831056"/>
                    <a:pt x="533863" y="831056"/>
                  </a:cubicBezTo>
                  <a:close/>
                  <a:moveTo>
                    <a:pt x="888868" y="668458"/>
                  </a:moveTo>
                  <a:lnTo>
                    <a:pt x="888868" y="668458"/>
                  </a:lnTo>
                  <a:cubicBezTo>
                    <a:pt x="864479" y="668458"/>
                    <a:pt x="843702" y="682911"/>
                    <a:pt x="834669" y="704591"/>
                  </a:cubicBezTo>
                  <a:cubicBezTo>
                    <a:pt x="825636" y="726271"/>
                    <a:pt x="830152" y="751564"/>
                    <a:pt x="847315" y="767823"/>
                  </a:cubicBezTo>
                  <a:lnTo>
                    <a:pt x="848219" y="768726"/>
                  </a:lnTo>
                  <a:lnTo>
                    <a:pt x="827442" y="789503"/>
                  </a:lnTo>
                  <a:lnTo>
                    <a:pt x="826539" y="788600"/>
                  </a:lnTo>
                  <a:cubicBezTo>
                    <a:pt x="809376" y="771437"/>
                    <a:pt x="784986" y="766920"/>
                    <a:pt x="762403" y="775953"/>
                  </a:cubicBezTo>
                  <a:cubicBezTo>
                    <a:pt x="740724" y="784987"/>
                    <a:pt x="726270" y="805763"/>
                    <a:pt x="726270" y="829249"/>
                  </a:cubicBezTo>
                  <a:lnTo>
                    <a:pt x="726270" y="830153"/>
                  </a:lnTo>
                  <a:lnTo>
                    <a:pt x="696461" y="830153"/>
                  </a:lnTo>
                  <a:lnTo>
                    <a:pt x="696461" y="831056"/>
                  </a:lnTo>
                  <a:cubicBezTo>
                    <a:pt x="696461" y="807570"/>
                    <a:pt x="682008" y="786793"/>
                    <a:pt x="660328" y="776856"/>
                  </a:cubicBezTo>
                  <a:cubicBezTo>
                    <a:pt x="638648" y="767823"/>
                    <a:pt x="613355" y="772340"/>
                    <a:pt x="597095" y="789503"/>
                  </a:cubicBezTo>
                  <a:lnTo>
                    <a:pt x="596192" y="790406"/>
                  </a:lnTo>
                  <a:lnTo>
                    <a:pt x="576319" y="770533"/>
                  </a:lnTo>
                  <a:cubicBezTo>
                    <a:pt x="577222" y="766920"/>
                    <a:pt x="578126" y="762404"/>
                    <a:pt x="578126" y="757887"/>
                  </a:cubicBezTo>
                  <a:cubicBezTo>
                    <a:pt x="578126" y="747047"/>
                    <a:pt x="574512" y="738014"/>
                    <a:pt x="568189" y="729884"/>
                  </a:cubicBezTo>
                  <a:cubicBezTo>
                    <a:pt x="577222" y="704591"/>
                    <a:pt x="591676" y="684718"/>
                    <a:pt x="608838" y="666651"/>
                  </a:cubicBezTo>
                  <a:cubicBezTo>
                    <a:pt x="615162" y="718141"/>
                    <a:pt x="658521" y="757887"/>
                    <a:pt x="711817" y="757887"/>
                  </a:cubicBezTo>
                  <a:cubicBezTo>
                    <a:pt x="768726" y="757887"/>
                    <a:pt x="815699" y="710914"/>
                    <a:pt x="815699" y="654005"/>
                  </a:cubicBezTo>
                  <a:cubicBezTo>
                    <a:pt x="815699" y="597095"/>
                    <a:pt x="768726" y="550123"/>
                    <a:pt x="711817" y="550123"/>
                  </a:cubicBezTo>
                  <a:cubicBezTo>
                    <a:pt x="710010" y="550123"/>
                    <a:pt x="709107" y="550123"/>
                    <a:pt x="707301" y="550123"/>
                  </a:cubicBezTo>
                  <a:cubicBezTo>
                    <a:pt x="717237" y="529346"/>
                    <a:pt x="724464" y="504957"/>
                    <a:pt x="726270" y="476051"/>
                  </a:cubicBezTo>
                  <a:lnTo>
                    <a:pt x="727174" y="476051"/>
                  </a:lnTo>
                  <a:lnTo>
                    <a:pt x="727174" y="476954"/>
                  </a:lnTo>
                  <a:cubicBezTo>
                    <a:pt x="727174" y="500440"/>
                    <a:pt x="741627" y="521217"/>
                    <a:pt x="763307" y="531153"/>
                  </a:cubicBezTo>
                  <a:cubicBezTo>
                    <a:pt x="784986" y="540186"/>
                    <a:pt x="810279" y="535670"/>
                    <a:pt x="826539" y="518507"/>
                  </a:cubicBezTo>
                  <a:lnTo>
                    <a:pt x="827442" y="517603"/>
                  </a:lnTo>
                  <a:lnTo>
                    <a:pt x="848219" y="538379"/>
                  </a:lnTo>
                  <a:lnTo>
                    <a:pt x="847315" y="539283"/>
                  </a:lnTo>
                  <a:cubicBezTo>
                    <a:pt x="831056" y="555543"/>
                    <a:pt x="825636" y="580836"/>
                    <a:pt x="834669" y="603419"/>
                  </a:cubicBezTo>
                  <a:cubicBezTo>
                    <a:pt x="843702" y="625099"/>
                    <a:pt x="864479" y="639552"/>
                    <a:pt x="887965" y="639552"/>
                  </a:cubicBezTo>
                  <a:lnTo>
                    <a:pt x="888868" y="639552"/>
                  </a:lnTo>
                  <a:lnTo>
                    <a:pt x="888868" y="668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1" name="Google Shape;2181;p85"/>
          <p:cNvSpPr/>
          <p:nvPr/>
        </p:nvSpPr>
        <p:spPr>
          <a:xfrm>
            <a:off x="4845264" y="4762343"/>
            <a:ext cx="6344813" cy="1753717"/>
          </a:xfrm>
          <a:prstGeom prst="roundRect">
            <a:avLst>
              <a:gd fmla="val 8566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2" name="Google Shape;2182;p85"/>
          <p:cNvSpPr/>
          <p:nvPr/>
        </p:nvSpPr>
        <p:spPr>
          <a:xfrm flipH="1">
            <a:off x="5107390" y="4524910"/>
            <a:ext cx="8350800" cy="26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  Cómo se manifiesta la responsabilidad en las pymes:</a:t>
            </a:r>
            <a:r>
              <a:rPr b="1" lang="en-US" sz="24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..:</a:t>
            </a:r>
            <a:endParaRPr/>
          </a:p>
          <a:p>
            <a:pPr indent="-3302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 personal completa listas de verificación digitales</a:t>
            </a:r>
            <a:endParaRPr sz="1800"/>
          </a:p>
          <a:p>
            <a:pPr indent="-330200" lvl="0" marL="3429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 siguen los procedimientos incluso durante los turnos </a:t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     de mayor actividad</a:t>
            </a:r>
            <a:endParaRPr sz="1800"/>
          </a:p>
          <a:p>
            <a:pPr indent="-3302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problemas se plantean pronto, no se ocultan</a:t>
            </a:r>
            <a:endParaRPr sz="1800"/>
          </a:p>
          <a:p>
            <a:pPr indent="-3302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Los líderes siguen las mismas normas que establecen</a:t>
            </a:r>
            <a:endParaRPr sz="1800"/>
          </a:p>
          <a:p>
            <a:pPr indent="-2159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3" name="Google Shape;2183;p85"/>
          <p:cNvSpPr/>
          <p:nvPr/>
        </p:nvSpPr>
        <p:spPr>
          <a:xfrm flipH="1">
            <a:off x="420653" y="1732147"/>
            <a:ext cx="8723906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La responsabilidad crece en una cultura de claridad, equidad y seguimiento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 responsabilidad no es lo mismo que la culpa: significa responsabilidad compartida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Comunique las expectativas desde el principio y con claridad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Haga un seguimiento constante (las breves reuniones de control son lo más eficaz)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Ofrezca comentarios constructivos en privado; elogie en público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Utilice un lenguaje neutral y de apoyo («Mejoremos esto juntos»)</a:t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4" name="Google Shape;218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7400" y="0"/>
            <a:ext cx="4694601" cy="394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5" name="Google Shape;2185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5" y="4442620"/>
            <a:ext cx="4938075" cy="239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0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" name="Google Shape;2191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6000" y="0"/>
            <a:ext cx="6436001" cy="5401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2" name="Google Shape;2192;p86"/>
          <p:cNvSpPr/>
          <p:nvPr/>
        </p:nvSpPr>
        <p:spPr>
          <a:xfrm>
            <a:off x="8229" y="4417328"/>
            <a:ext cx="12183771" cy="2440672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3" name="Google Shape;2193;p86"/>
          <p:cNvSpPr txBox="1"/>
          <p:nvPr/>
        </p:nvSpPr>
        <p:spPr>
          <a:xfrm>
            <a:off x="429127" y="341950"/>
            <a:ext cx="59448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Herramientas que mejoran la comunicación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94" name="Google Shape;2194;p86"/>
          <p:cNvCxnSpPr/>
          <p:nvPr/>
        </p:nvCxnSpPr>
        <p:spPr>
          <a:xfrm>
            <a:off x="0" y="1387131"/>
            <a:ext cx="6373906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2195" name="Google Shape;2195;p86"/>
          <p:cNvGrpSpPr/>
          <p:nvPr/>
        </p:nvGrpSpPr>
        <p:grpSpPr>
          <a:xfrm>
            <a:off x="982442" y="5078708"/>
            <a:ext cx="1198372" cy="1197197"/>
            <a:chOff x="10376768" y="2334933"/>
            <a:chExt cx="920484" cy="919581"/>
          </a:xfrm>
        </p:grpSpPr>
        <p:sp>
          <p:nvSpPr>
            <p:cNvPr id="2196" name="Google Shape;2196;p86"/>
            <p:cNvSpPr/>
            <p:nvPr/>
          </p:nvSpPr>
          <p:spPr>
            <a:xfrm>
              <a:off x="11043419" y="2944675"/>
              <a:ext cx="88525" cy="88525"/>
            </a:xfrm>
            <a:custGeom>
              <a:rect b="b" l="l" r="r" t="t"/>
              <a:pathLst>
                <a:path extrusionOk="0" h="88525" w="88525">
                  <a:moveTo>
                    <a:pt x="44263" y="88525"/>
                  </a:moveTo>
                  <a:cubicBezTo>
                    <a:pt x="68652" y="88525"/>
                    <a:pt x="88525" y="68652"/>
                    <a:pt x="88525" y="44263"/>
                  </a:cubicBezTo>
                  <a:cubicBezTo>
                    <a:pt x="88525" y="19873"/>
                    <a:pt x="68652" y="0"/>
                    <a:pt x="44263" y="0"/>
                  </a:cubicBezTo>
                  <a:cubicBezTo>
                    <a:pt x="19873" y="0"/>
                    <a:pt x="0" y="19873"/>
                    <a:pt x="0" y="44263"/>
                  </a:cubicBezTo>
                  <a:cubicBezTo>
                    <a:pt x="0" y="68652"/>
                    <a:pt x="19873" y="88525"/>
                    <a:pt x="44263" y="88525"/>
                  </a:cubicBezTo>
                  <a:close/>
                  <a:moveTo>
                    <a:pt x="44263" y="28906"/>
                  </a:moveTo>
                  <a:cubicBezTo>
                    <a:pt x="52393" y="28906"/>
                    <a:pt x="58716" y="35230"/>
                    <a:pt x="58716" y="43359"/>
                  </a:cubicBezTo>
                  <a:cubicBezTo>
                    <a:pt x="58716" y="51489"/>
                    <a:pt x="52393" y="57813"/>
                    <a:pt x="44263" y="57813"/>
                  </a:cubicBezTo>
                  <a:cubicBezTo>
                    <a:pt x="36133" y="57813"/>
                    <a:pt x="29809" y="51489"/>
                    <a:pt x="29809" y="43359"/>
                  </a:cubicBezTo>
                  <a:cubicBezTo>
                    <a:pt x="29809" y="35230"/>
                    <a:pt x="36133" y="28906"/>
                    <a:pt x="44263" y="289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7" name="Google Shape;2197;p86"/>
            <p:cNvSpPr/>
            <p:nvPr/>
          </p:nvSpPr>
          <p:spPr>
            <a:xfrm>
              <a:off x="10376768" y="2334933"/>
              <a:ext cx="920484" cy="919581"/>
            </a:xfrm>
            <a:custGeom>
              <a:rect b="b" l="l" r="r" t="t"/>
              <a:pathLst>
                <a:path extrusionOk="0" h="919581" w="920484">
                  <a:moveTo>
                    <a:pt x="861768" y="590772"/>
                  </a:moveTo>
                  <a:cubicBezTo>
                    <a:pt x="857252" y="579933"/>
                    <a:pt x="859962" y="568189"/>
                    <a:pt x="868092" y="559156"/>
                  </a:cubicBezTo>
                  <a:lnTo>
                    <a:pt x="889772" y="537476"/>
                  </a:lnTo>
                  <a:lnTo>
                    <a:pt x="826539" y="474244"/>
                  </a:lnTo>
                  <a:lnTo>
                    <a:pt x="804859" y="495924"/>
                  </a:lnTo>
                  <a:cubicBezTo>
                    <a:pt x="796730" y="504053"/>
                    <a:pt x="784083" y="506763"/>
                    <a:pt x="773243" y="501343"/>
                  </a:cubicBezTo>
                  <a:cubicBezTo>
                    <a:pt x="762403" y="496827"/>
                    <a:pt x="756080" y="486890"/>
                    <a:pt x="756080" y="475147"/>
                  </a:cubicBezTo>
                  <a:lnTo>
                    <a:pt x="756080" y="444434"/>
                  </a:lnTo>
                  <a:lnTo>
                    <a:pt x="725367" y="444434"/>
                  </a:lnTo>
                  <a:cubicBezTo>
                    <a:pt x="724464" y="420948"/>
                    <a:pt x="719947" y="397461"/>
                    <a:pt x="711817" y="375782"/>
                  </a:cubicBezTo>
                  <a:lnTo>
                    <a:pt x="883448" y="204150"/>
                  </a:lnTo>
                  <a:cubicBezTo>
                    <a:pt x="906031" y="181567"/>
                    <a:pt x="918678" y="151758"/>
                    <a:pt x="918678" y="119239"/>
                  </a:cubicBezTo>
                  <a:cubicBezTo>
                    <a:pt x="918678" y="53296"/>
                    <a:pt x="865382" y="0"/>
                    <a:pt x="799440" y="0"/>
                  </a:cubicBezTo>
                  <a:cubicBezTo>
                    <a:pt x="767823" y="0"/>
                    <a:pt x="737110" y="12647"/>
                    <a:pt x="714527" y="35230"/>
                  </a:cubicBezTo>
                  <a:lnTo>
                    <a:pt x="542896" y="206861"/>
                  </a:lnTo>
                  <a:cubicBezTo>
                    <a:pt x="520313" y="199634"/>
                    <a:pt x="496827" y="195117"/>
                    <a:pt x="473340" y="194214"/>
                  </a:cubicBezTo>
                  <a:cubicBezTo>
                    <a:pt x="452564" y="158081"/>
                    <a:pt x="414624" y="134595"/>
                    <a:pt x="370362" y="134595"/>
                  </a:cubicBezTo>
                  <a:cubicBezTo>
                    <a:pt x="359522" y="134595"/>
                    <a:pt x="347779" y="136401"/>
                    <a:pt x="337842" y="139112"/>
                  </a:cubicBezTo>
                  <a:cubicBezTo>
                    <a:pt x="312549" y="91235"/>
                    <a:pt x="262866" y="60523"/>
                    <a:pt x="207764" y="60523"/>
                  </a:cubicBezTo>
                  <a:cubicBezTo>
                    <a:pt x="126465" y="60523"/>
                    <a:pt x="59619" y="127368"/>
                    <a:pt x="59619" y="208667"/>
                  </a:cubicBezTo>
                  <a:cubicBezTo>
                    <a:pt x="59619" y="220411"/>
                    <a:pt x="61426" y="231250"/>
                    <a:pt x="63233" y="242090"/>
                  </a:cubicBezTo>
                  <a:cubicBezTo>
                    <a:pt x="27100" y="252930"/>
                    <a:pt x="0" y="287256"/>
                    <a:pt x="0" y="327002"/>
                  </a:cubicBezTo>
                  <a:cubicBezTo>
                    <a:pt x="0" y="375782"/>
                    <a:pt x="39746" y="415528"/>
                    <a:pt x="88525" y="415528"/>
                  </a:cubicBezTo>
                  <a:lnTo>
                    <a:pt x="196021" y="415528"/>
                  </a:lnTo>
                  <a:cubicBezTo>
                    <a:pt x="193310" y="429981"/>
                    <a:pt x="192407" y="445337"/>
                    <a:pt x="192407" y="459791"/>
                  </a:cubicBezTo>
                  <a:cubicBezTo>
                    <a:pt x="192407" y="492310"/>
                    <a:pt x="198731" y="518507"/>
                    <a:pt x="207764" y="541993"/>
                  </a:cubicBezTo>
                  <a:lnTo>
                    <a:pt x="75879" y="673878"/>
                  </a:lnTo>
                  <a:lnTo>
                    <a:pt x="2710" y="865382"/>
                  </a:lnTo>
                  <a:cubicBezTo>
                    <a:pt x="903" y="869898"/>
                    <a:pt x="0" y="874415"/>
                    <a:pt x="0" y="879835"/>
                  </a:cubicBezTo>
                  <a:cubicBezTo>
                    <a:pt x="0" y="901515"/>
                    <a:pt x="18066" y="919581"/>
                    <a:pt x="39746" y="919581"/>
                  </a:cubicBezTo>
                  <a:cubicBezTo>
                    <a:pt x="44262" y="919581"/>
                    <a:pt x="49683" y="918678"/>
                    <a:pt x="54199" y="916871"/>
                  </a:cubicBezTo>
                  <a:lnTo>
                    <a:pt x="245704" y="843702"/>
                  </a:lnTo>
                  <a:lnTo>
                    <a:pt x="342359" y="747047"/>
                  </a:lnTo>
                  <a:cubicBezTo>
                    <a:pt x="341455" y="750660"/>
                    <a:pt x="341455" y="753370"/>
                    <a:pt x="341455" y="756983"/>
                  </a:cubicBezTo>
                  <a:cubicBezTo>
                    <a:pt x="341455" y="768726"/>
                    <a:pt x="345972" y="778663"/>
                    <a:pt x="353198" y="786793"/>
                  </a:cubicBezTo>
                  <a:cubicBezTo>
                    <a:pt x="345972" y="794923"/>
                    <a:pt x="341455" y="804859"/>
                    <a:pt x="341455" y="816603"/>
                  </a:cubicBezTo>
                  <a:cubicBezTo>
                    <a:pt x="341455" y="837379"/>
                    <a:pt x="355908" y="854542"/>
                    <a:pt x="374878" y="859059"/>
                  </a:cubicBezTo>
                  <a:cubicBezTo>
                    <a:pt x="387525" y="895191"/>
                    <a:pt x="420948" y="919581"/>
                    <a:pt x="460694" y="919581"/>
                  </a:cubicBezTo>
                  <a:cubicBezTo>
                    <a:pt x="500440" y="919581"/>
                    <a:pt x="533863" y="895191"/>
                    <a:pt x="546510" y="859059"/>
                  </a:cubicBezTo>
                  <a:cubicBezTo>
                    <a:pt x="565479" y="853639"/>
                    <a:pt x="579933" y="836475"/>
                    <a:pt x="579933" y="816603"/>
                  </a:cubicBezTo>
                  <a:cubicBezTo>
                    <a:pt x="579933" y="815699"/>
                    <a:pt x="579933" y="814796"/>
                    <a:pt x="579933" y="812989"/>
                  </a:cubicBezTo>
                  <a:lnTo>
                    <a:pt x="597999" y="831056"/>
                  </a:lnTo>
                  <a:lnTo>
                    <a:pt x="619678" y="809376"/>
                  </a:lnTo>
                  <a:cubicBezTo>
                    <a:pt x="627808" y="801246"/>
                    <a:pt x="640455" y="798536"/>
                    <a:pt x="651295" y="803956"/>
                  </a:cubicBezTo>
                  <a:cubicBezTo>
                    <a:pt x="662135" y="808473"/>
                    <a:pt x="668458" y="818409"/>
                    <a:pt x="668458" y="830153"/>
                  </a:cubicBezTo>
                  <a:lnTo>
                    <a:pt x="668458" y="860865"/>
                  </a:lnTo>
                  <a:lnTo>
                    <a:pt x="756983" y="860865"/>
                  </a:lnTo>
                  <a:lnTo>
                    <a:pt x="756983" y="831056"/>
                  </a:lnTo>
                  <a:cubicBezTo>
                    <a:pt x="756983" y="819313"/>
                    <a:pt x="764210" y="809376"/>
                    <a:pt x="775050" y="804859"/>
                  </a:cubicBezTo>
                  <a:cubicBezTo>
                    <a:pt x="785890" y="800343"/>
                    <a:pt x="797633" y="803053"/>
                    <a:pt x="805763" y="811183"/>
                  </a:cubicBezTo>
                  <a:lnTo>
                    <a:pt x="827442" y="832863"/>
                  </a:lnTo>
                  <a:lnTo>
                    <a:pt x="890675" y="769630"/>
                  </a:lnTo>
                  <a:lnTo>
                    <a:pt x="868995" y="747950"/>
                  </a:lnTo>
                  <a:cubicBezTo>
                    <a:pt x="860865" y="739821"/>
                    <a:pt x="858155" y="727174"/>
                    <a:pt x="863575" y="716334"/>
                  </a:cubicBezTo>
                  <a:cubicBezTo>
                    <a:pt x="868092" y="705494"/>
                    <a:pt x="878029" y="699171"/>
                    <a:pt x="889772" y="699171"/>
                  </a:cubicBezTo>
                  <a:lnTo>
                    <a:pt x="920484" y="699171"/>
                  </a:lnTo>
                  <a:lnTo>
                    <a:pt x="920484" y="610645"/>
                  </a:lnTo>
                  <a:lnTo>
                    <a:pt x="889772" y="610645"/>
                  </a:lnTo>
                  <a:cubicBezTo>
                    <a:pt x="877125" y="608839"/>
                    <a:pt x="866285" y="602516"/>
                    <a:pt x="861768" y="590772"/>
                  </a:cubicBezTo>
                  <a:lnTo>
                    <a:pt x="861768" y="590772"/>
                  </a:lnTo>
                  <a:close/>
                  <a:moveTo>
                    <a:pt x="639552" y="635035"/>
                  </a:moveTo>
                  <a:cubicBezTo>
                    <a:pt x="655811" y="619678"/>
                    <a:pt x="672071" y="603419"/>
                    <a:pt x="685621" y="584449"/>
                  </a:cubicBezTo>
                  <a:cubicBezTo>
                    <a:pt x="693751" y="581739"/>
                    <a:pt x="701881" y="579933"/>
                    <a:pt x="710914" y="579933"/>
                  </a:cubicBezTo>
                  <a:cubicBezTo>
                    <a:pt x="751564" y="579933"/>
                    <a:pt x="784986" y="613356"/>
                    <a:pt x="784986" y="654005"/>
                  </a:cubicBezTo>
                  <a:cubicBezTo>
                    <a:pt x="784986" y="694654"/>
                    <a:pt x="751564" y="728077"/>
                    <a:pt x="710914" y="728077"/>
                  </a:cubicBezTo>
                  <a:cubicBezTo>
                    <a:pt x="670265" y="728077"/>
                    <a:pt x="636842" y="694654"/>
                    <a:pt x="636842" y="654005"/>
                  </a:cubicBezTo>
                  <a:cubicBezTo>
                    <a:pt x="636842" y="646778"/>
                    <a:pt x="637745" y="640455"/>
                    <a:pt x="639552" y="635035"/>
                  </a:cubicBezTo>
                  <a:lnTo>
                    <a:pt x="639552" y="635035"/>
                  </a:lnTo>
                  <a:close/>
                  <a:moveTo>
                    <a:pt x="657618" y="283643"/>
                  </a:moveTo>
                  <a:lnTo>
                    <a:pt x="726270" y="214990"/>
                  </a:lnTo>
                  <a:lnTo>
                    <a:pt x="779566" y="268287"/>
                  </a:lnTo>
                  <a:lnTo>
                    <a:pt x="700074" y="347779"/>
                  </a:lnTo>
                  <a:cubicBezTo>
                    <a:pt x="689234" y="324293"/>
                    <a:pt x="674781" y="302613"/>
                    <a:pt x="657618" y="283643"/>
                  </a:cubicBezTo>
                  <a:close/>
                  <a:moveTo>
                    <a:pt x="672975" y="120142"/>
                  </a:moveTo>
                  <a:lnTo>
                    <a:pt x="696461" y="96656"/>
                  </a:lnTo>
                  <a:lnTo>
                    <a:pt x="823829" y="224024"/>
                  </a:lnTo>
                  <a:lnTo>
                    <a:pt x="800343" y="247510"/>
                  </a:lnTo>
                  <a:lnTo>
                    <a:pt x="672975" y="120142"/>
                  </a:lnTo>
                  <a:close/>
                  <a:moveTo>
                    <a:pt x="799440" y="30713"/>
                  </a:moveTo>
                  <a:cubicBezTo>
                    <a:pt x="849122" y="30713"/>
                    <a:pt x="889772" y="71363"/>
                    <a:pt x="889772" y="121045"/>
                  </a:cubicBezTo>
                  <a:cubicBezTo>
                    <a:pt x="889772" y="145435"/>
                    <a:pt x="880738" y="168018"/>
                    <a:pt x="863575" y="184278"/>
                  </a:cubicBezTo>
                  <a:lnTo>
                    <a:pt x="845509" y="202344"/>
                  </a:lnTo>
                  <a:lnTo>
                    <a:pt x="718141" y="74976"/>
                  </a:lnTo>
                  <a:lnTo>
                    <a:pt x="736207" y="56909"/>
                  </a:lnTo>
                  <a:cubicBezTo>
                    <a:pt x="752467" y="40649"/>
                    <a:pt x="775050" y="30713"/>
                    <a:pt x="799440" y="30713"/>
                  </a:cubicBezTo>
                  <a:lnTo>
                    <a:pt x="799440" y="30713"/>
                  </a:lnTo>
                  <a:close/>
                  <a:moveTo>
                    <a:pt x="652198" y="140918"/>
                  </a:moveTo>
                  <a:lnTo>
                    <a:pt x="705494" y="194214"/>
                  </a:lnTo>
                  <a:lnTo>
                    <a:pt x="636842" y="262866"/>
                  </a:lnTo>
                  <a:cubicBezTo>
                    <a:pt x="617872" y="245704"/>
                    <a:pt x="596192" y="231250"/>
                    <a:pt x="572706" y="220411"/>
                  </a:cubicBezTo>
                  <a:lnTo>
                    <a:pt x="652198" y="140918"/>
                  </a:lnTo>
                  <a:close/>
                  <a:moveTo>
                    <a:pt x="696461" y="460694"/>
                  </a:moveTo>
                  <a:cubicBezTo>
                    <a:pt x="696461" y="537476"/>
                    <a:pt x="657618" y="575416"/>
                    <a:pt x="616065" y="616065"/>
                  </a:cubicBezTo>
                  <a:cubicBezTo>
                    <a:pt x="588062" y="644068"/>
                    <a:pt x="558253" y="672071"/>
                    <a:pt x="541993" y="713624"/>
                  </a:cubicBezTo>
                  <a:cubicBezTo>
                    <a:pt x="539283" y="712721"/>
                    <a:pt x="536573" y="712721"/>
                    <a:pt x="532960" y="712721"/>
                  </a:cubicBezTo>
                  <a:lnTo>
                    <a:pt x="473340" y="712721"/>
                  </a:lnTo>
                  <a:lnTo>
                    <a:pt x="473340" y="638648"/>
                  </a:lnTo>
                  <a:cubicBezTo>
                    <a:pt x="473340" y="614259"/>
                    <a:pt x="453467" y="594385"/>
                    <a:pt x="429078" y="594385"/>
                  </a:cubicBezTo>
                  <a:lnTo>
                    <a:pt x="399268" y="594385"/>
                  </a:lnTo>
                  <a:cubicBezTo>
                    <a:pt x="391138" y="594385"/>
                    <a:pt x="384815" y="588062"/>
                    <a:pt x="384815" y="579933"/>
                  </a:cubicBezTo>
                  <a:cubicBezTo>
                    <a:pt x="384815" y="571802"/>
                    <a:pt x="391138" y="565479"/>
                    <a:pt x="399268" y="565479"/>
                  </a:cubicBezTo>
                  <a:lnTo>
                    <a:pt x="547413" y="565479"/>
                  </a:lnTo>
                  <a:cubicBezTo>
                    <a:pt x="571802" y="565479"/>
                    <a:pt x="591676" y="545606"/>
                    <a:pt x="591676" y="521217"/>
                  </a:cubicBezTo>
                  <a:cubicBezTo>
                    <a:pt x="591676" y="496827"/>
                    <a:pt x="571802" y="476954"/>
                    <a:pt x="547413" y="476954"/>
                  </a:cubicBezTo>
                  <a:lnTo>
                    <a:pt x="429078" y="476954"/>
                  </a:lnTo>
                  <a:cubicBezTo>
                    <a:pt x="420948" y="476954"/>
                    <a:pt x="414624" y="470630"/>
                    <a:pt x="414624" y="462501"/>
                  </a:cubicBezTo>
                  <a:lnTo>
                    <a:pt x="414624" y="418238"/>
                  </a:lnTo>
                  <a:lnTo>
                    <a:pt x="488697" y="418238"/>
                  </a:lnTo>
                  <a:cubicBezTo>
                    <a:pt x="529346" y="418238"/>
                    <a:pt x="562769" y="384815"/>
                    <a:pt x="562769" y="344165"/>
                  </a:cubicBezTo>
                  <a:cubicBezTo>
                    <a:pt x="562769" y="303516"/>
                    <a:pt x="529346" y="270093"/>
                    <a:pt x="488697" y="270093"/>
                  </a:cubicBezTo>
                  <a:cubicBezTo>
                    <a:pt x="488697" y="270093"/>
                    <a:pt x="487794" y="270093"/>
                    <a:pt x="487794" y="270093"/>
                  </a:cubicBezTo>
                  <a:cubicBezTo>
                    <a:pt x="488697" y="265577"/>
                    <a:pt x="488697" y="260156"/>
                    <a:pt x="488697" y="254737"/>
                  </a:cubicBezTo>
                  <a:cubicBezTo>
                    <a:pt x="488697" y="244800"/>
                    <a:pt x="487794" y="235767"/>
                    <a:pt x="485084" y="226733"/>
                  </a:cubicBezTo>
                  <a:cubicBezTo>
                    <a:pt x="603419" y="238477"/>
                    <a:pt x="696461" y="339649"/>
                    <a:pt x="696461" y="460694"/>
                  </a:cubicBezTo>
                  <a:lnTo>
                    <a:pt x="696461" y="460694"/>
                  </a:lnTo>
                  <a:close/>
                  <a:moveTo>
                    <a:pt x="370362" y="756983"/>
                  </a:moveTo>
                  <a:cubicBezTo>
                    <a:pt x="370362" y="748854"/>
                    <a:pt x="376685" y="742530"/>
                    <a:pt x="384815" y="742530"/>
                  </a:cubicBezTo>
                  <a:lnTo>
                    <a:pt x="532960" y="742530"/>
                  </a:lnTo>
                  <a:cubicBezTo>
                    <a:pt x="541089" y="742530"/>
                    <a:pt x="547413" y="748854"/>
                    <a:pt x="547413" y="756983"/>
                  </a:cubicBezTo>
                  <a:cubicBezTo>
                    <a:pt x="547413" y="765113"/>
                    <a:pt x="541089" y="771437"/>
                    <a:pt x="532960" y="771437"/>
                  </a:cubicBezTo>
                  <a:lnTo>
                    <a:pt x="384815" y="771437"/>
                  </a:lnTo>
                  <a:cubicBezTo>
                    <a:pt x="376685" y="772340"/>
                    <a:pt x="370362" y="766017"/>
                    <a:pt x="370362" y="756983"/>
                  </a:cubicBezTo>
                  <a:close/>
                  <a:moveTo>
                    <a:pt x="184277" y="756983"/>
                  </a:moveTo>
                  <a:lnTo>
                    <a:pt x="293579" y="647682"/>
                  </a:lnTo>
                  <a:cubicBezTo>
                    <a:pt x="311646" y="665748"/>
                    <a:pt x="328809" y="683814"/>
                    <a:pt x="341455" y="706398"/>
                  </a:cubicBezTo>
                  <a:lnTo>
                    <a:pt x="237573" y="810279"/>
                  </a:lnTo>
                  <a:lnTo>
                    <a:pt x="184277" y="756983"/>
                  </a:lnTo>
                  <a:close/>
                  <a:moveTo>
                    <a:pt x="29809" y="327906"/>
                  </a:moveTo>
                  <a:cubicBezTo>
                    <a:pt x="29809" y="295386"/>
                    <a:pt x="56006" y="268287"/>
                    <a:pt x="89428" y="268287"/>
                  </a:cubicBezTo>
                  <a:cubicBezTo>
                    <a:pt x="121948" y="268287"/>
                    <a:pt x="149048" y="294483"/>
                    <a:pt x="149048" y="327906"/>
                  </a:cubicBezTo>
                  <a:lnTo>
                    <a:pt x="178858" y="327906"/>
                  </a:lnTo>
                  <a:cubicBezTo>
                    <a:pt x="178858" y="280030"/>
                    <a:pt x="140918" y="241187"/>
                    <a:pt x="93945" y="239380"/>
                  </a:cubicBezTo>
                  <a:cubicBezTo>
                    <a:pt x="91235" y="229444"/>
                    <a:pt x="90332" y="219507"/>
                    <a:pt x="90332" y="209571"/>
                  </a:cubicBezTo>
                  <a:cubicBezTo>
                    <a:pt x="90332" y="144531"/>
                    <a:pt x="143628" y="91235"/>
                    <a:pt x="208667" y="91235"/>
                  </a:cubicBezTo>
                  <a:cubicBezTo>
                    <a:pt x="252026" y="91235"/>
                    <a:pt x="290870" y="114722"/>
                    <a:pt x="311646" y="151758"/>
                  </a:cubicBezTo>
                  <a:cubicBezTo>
                    <a:pt x="280030" y="170728"/>
                    <a:pt x="257447" y="203247"/>
                    <a:pt x="253833" y="241187"/>
                  </a:cubicBezTo>
                  <a:cubicBezTo>
                    <a:pt x="227637" y="247510"/>
                    <a:pt x="208667" y="270996"/>
                    <a:pt x="208667" y="298999"/>
                  </a:cubicBezTo>
                  <a:lnTo>
                    <a:pt x="238477" y="298999"/>
                  </a:lnTo>
                  <a:cubicBezTo>
                    <a:pt x="238477" y="282740"/>
                    <a:pt x="252026" y="269190"/>
                    <a:pt x="268287" y="269190"/>
                  </a:cubicBezTo>
                  <a:cubicBezTo>
                    <a:pt x="284546" y="269190"/>
                    <a:pt x="298096" y="282740"/>
                    <a:pt x="298096" y="298999"/>
                  </a:cubicBezTo>
                  <a:lnTo>
                    <a:pt x="327906" y="298999"/>
                  </a:lnTo>
                  <a:cubicBezTo>
                    <a:pt x="327906" y="271900"/>
                    <a:pt x="309839" y="249317"/>
                    <a:pt x="284546" y="242090"/>
                  </a:cubicBezTo>
                  <a:cubicBezTo>
                    <a:pt x="290870" y="198731"/>
                    <a:pt x="327906" y="165308"/>
                    <a:pt x="372169" y="165308"/>
                  </a:cubicBezTo>
                  <a:cubicBezTo>
                    <a:pt x="420948" y="165308"/>
                    <a:pt x="460694" y="205054"/>
                    <a:pt x="460694" y="253833"/>
                  </a:cubicBezTo>
                  <a:cubicBezTo>
                    <a:pt x="460694" y="261963"/>
                    <a:pt x="459790" y="269190"/>
                    <a:pt x="457080" y="276416"/>
                  </a:cubicBezTo>
                  <a:cubicBezTo>
                    <a:pt x="432691" y="288160"/>
                    <a:pt x="415528" y="313453"/>
                    <a:pt x="415528" y="342359"/>
                  </a:cubicBezTo>
                  <a:lnTo>
                    <a:pt x="445337" y="342359"/>
                  </a:lnTo>
                  <a:cubicBezTo>
                    <a:pt x="445337" y="317969"/>
                    <a:pt x="465211" y="298096"/>
                    <a:pt x="489600" y="298096"/>
                  </a:cubicBezTo>
                  <a:cubicBezTo>
                    <a:pt x="513990" y="298096"/>
                    <a:pt x="533863" y="317969"/>
                    <a:pt x="533863" y="342359"/>
                  </a:cubicBezTo>
                  <a:cubicBezTo>
                    <a:pt x="533863" y="366748"/>
                    <a:pt x="513990" y="386621"/>
                    <a:pt x="489600" y="386621"/>
                  </a:cubicBezTo>
                  <a:lnTo>
                    <a:pt x="88525" y="386621"/>
                  </a:lnTo>
                  <a:cubicBezTo>
                    <a:pt x="56006" y="386621"/>
                    <a:pt x="29809" y="360425"/>
                    <a:pt x="29809" y="327906"/>
                  </a:cubicBezTo>
                  <a:close/>
                  <a:moveTo>
                    <a:pt x="384815" y="416431"/>
                  </a:moveTo>
                  <a:lnTo>
                    <a:pt x="384815" y="460694"/>
                  </a:lnTo>
                  <a:cubicBezTo>
                    <a:pt x="384815" y="485084"/>
                    <a:pt x="404688" y="504957"/>
                    <a:pt x="429078" y="504957"/>
                  </a:cubicBezTo>
                  <a:lnTo>
                    <a:pt x="547413" y="504957"/>
                  </a:lnTo>
                  <a:cubicBezTo>
                    <a:pt x="555543" y="504957"/>
                    <a:pt x="561866" y="511280"/>
                    <a:pt x="561866" y="519410"/>
                  </a:cubicBezTo>
                  <a:cubicBezTo>
                    <a:pt x="561866" y="527540"/>
                    <a:pt x="555543" y="533863"/>
                    <a:pt x="547413" y="533863"/>
                  </a:cubicBezTo>
                  <a:lnTo>
                    <a:pt x="399268" y="533863"/>
                  </a:lnTo>
                  <a:cubicBezTo>
                    <a:pt x="374878" y="533863"/>
                    <a:pt x="355005" y="553736"/>
                    <a:pt x="355005" y="578126"/>
                  </a:cubicBezTo>
                  <a:cubicBezTo>
                    <a:pt x="355005" y="602516"/>
                    <a:pt x="374878" y="622389"/>
                    <a:pt x="399268" y="622389"/>
                  </a:cubicBezTo>
                  <a:lnTo>
                    <a:pt x="429078" y="622389"/>
                  </a:lnTo>
                  <a:cubicBezTo>
                    <a:pt x="437207" y="622389"/>
                    <a:pt x="443531" y="628712"/>
                    <a:pt x="443531" y="636842"/>
                  </a:cubicBezTo>
                  <a:lnTo>
                    <a:pt x="443531" y="710914"/>
                  </a:lnTo>
                  <a:lnTo>
                    <a:pt x="383912" y="710914"/>
                  </a:lnTo>
                  <a:cubicBezTo>
                    <a:pt x="381202" y="710914"/>
                    <a:pt x="377588" y="710914"/>
                    <a:pt x="374878" y="711817"/>
                  </a:cubicBezTo>
                  <a:cubicBezTo>
                    <a:pt x="357715" y="670265"/>
                    <a:pt x="328809" y="641358"/>
                    <a:pt x="300806" y="614259"/>
                  </a:cubicBezTo>
                  <a:cubicBezTo>
                    <a:pt x="259253" y="574512"/>
                    <a:pt x="220410" y="536573"/>
                    <a:pt x="220410" y="458887"/>
                  </a:cubicBezTo>
                  <a:cubicBezTo>
                    <a:pt x="220410" y="443531"/>
                    <a:pt x="222217" y="429078"/>
                    <a:pt x="224927" y="414625"/>
                  </a:cubicBezTo>
                  <a:lnTo>
                    <a:pt x="384815" y="414625"/>
                  </a:lnTo>
                  <a:close/>
                  <a:moveTo>
                    <a:pt x="271900" y="627808"/>
                  </a:moveTo>
                  <a:lnTo>
                    <a:pt x="163501" y="736207"/>
                  </a:lnTo>
                  <a:lnTo>
                    <a:pt x="110205" y="682911"/>
                  </a:lnTo>
                  <a:lnTo>
                    <a:pt x="223121" y="569996"/>
                  </a:lnTo>
                  <a:cubicBezTo>
                    <a:pt x="236670" y="591676"/>
                    <a:pt x="253833" y="610645"/>
                    <a:pt x="271900" y="627808"/>
                  </a:cubicBezTo>
                  <a:lnTo>
                    <a:pt x="271900" y="627808"/>
                  </a:lnTo>
                  <a:close/>
                  <a:moveTo>
                    <a:pt x="94849" y="710010"/>
                  </a:moveTo>
                  <a:lnTo>
                    <a:pt x="210474" y="825636"/>
                  </a:lnTo>
                  <a:lnTo>
                    <a:pt x="112012" y="863575"/>
                  </a:lnTo>
                  <a:lnTo>
                    <a:pt x="56909" y="808473"/>
                  </a:lnTo>
                  <a:lnTo>
                    <a:pt x="94849" y="710010"/>
                  </a:lnTo>
                  <a:close/>
                  <a:moveTo>
                    <a:pt x="43359" y="889772"/>
                  </a:moveTo>
                  <a:cubicBezTo>
                    <a:pt x="37036" y="892482"/>
                    <a:pt x="29809" y="887062"/>
                    <a:pt x="29809" y="879835"/>
                  </a:cubicBezTo>
                  <a:cubicBezTo>
                    <a:pt x="29809" y="878932"/>
                    <a:pt x="29809" y="877125"/>
                    <a:pt x="30713" y="876222"/>
                  </a:cubicBezTo>
                  <a:lnTo>
                    <a:pt x="45166" y="837379"/>
                  </a:lnTo>
                  <a:lnTo>
                    <a:pt x="82202" y="874415"/>
                  </a:lnTo>
                  <a:lnTo>
                    <a:pt x="43359" y="889772"/>
                  </a:lnTo>
                  <a:close/>
                  <a:moveTo>
                    <a:pt x="458887" y="890675"/>
                  </a:moveTo>
                  <a:cubicBezTo>
                    <a:pt x="437207" y="890675"/>
                    <a:pt x="417335" y="878932"/>
                    <a:pt x="406495" y="860865"/>
                  </a:cubicBezTo>
                  <a:lnTo>
                    <a:pt x="511280" y="860865"/>
                  </a:lnTo>
                  <a:cubicBezTo>
                    <a:pt x="500440" y="878932"/>
                    <a:pt x="481470" y="890675"/>
                    <a:pt x="458887" y="890675"/>
                  </a:cubicBezTo>
                  <a:lnTo>
                    <a:pt x="458887" y="890675"/>
                  </a:lnTo>
                  <a:close/>
                  <a:moveTo>
                    <a:pt x="533863" y="831056"/>
                  </a:moveTo>
                  <a:lnTo>
                    <a:pt x="385718" y="831056"/>
                  </a:lnTo>
                  <a:cubicBezTo>
                    <a:pt x="377588" y="831056"/>
                    <a:pt x="371265" y="824732"/>
                    <a:pt x="371265" y="816603"/>
                  </a:cubicBezTo>
                  <a:cubicBezTo>
                    <a:pt x="371265" y="808473"/>
                    <a:pt x="377588" y="802149"/>
                    <a:pt x="385718" y="802149"/>
                  </a:cubicBezTo>
                  <a:lnTo>
                    <a:pt x="533863" y="802149"/>
                  </a:lnTo>
                  <a:cubicBezTo>
                    <a:pt x="541993" y="802149"/>
                    <a:pt x="548316" y="808473"/>
                    <a:pt x="548316" y="816603"/>
                  </a:cubicBezTo>
                  <a:cubicBezTo>
                    <a:pt x="548316" y="824732"/>
                    <a:pt x="541993" y="831056"/>
                    <a:pt x="533863" y="831056"/>
                  </a:cubicBezTo>
                  <a:close/>
                  <a:moveTo>
                    <a:pt x="888868" y="668458"/>
                  </a:moveTo>
                  <a:lnTo>
                    <a:pt x="888868" y="668458"/>
                  </a:lnTo>
                  <a:cubicBezTo>
                    <a:pt x="864479" y="668458"/>
                    <a:pt x="843702" y="682911"/>
                    <a:pt x="834669" y="704591"/>
                  </a:cubicBezTo>
                  <a:cubicBezTo>
                    <a:pt x="825636" y="726271"/>
                    <a:pt x="830152" y="751564"/>
                    <a:pt x="847315" y="767823"/>
                  </a:cubicBezTo>
                  <a:lnTo>
                    <a:pt x="848219" y="768726"/>
                  </a:lnTo>
                  <a:lnTo>
                    <a:pt x="827442" y="789503"/>
                  </a:lnTo>
                  <a:lnTo>
                    <a:pt x="826539" y="788600"/>
                  </a:lnTo>
                  <a:cubicBezTo>
                    <a:pt x="809376" y="771437"/>
                    <a:pt x="784986" y="766920"/>
                    <a:pt x="762403" y="775953"/>
                  </a:cubicBezTo>
                  <a:cubicBezTo>
                    <a:pt x="740724" y="784987"/>
                    <a:pt x="726270" y="805763"/>
                    <a:pt x="726270" y="829249"/>
                  </a:cubicBezTo>
                  <a:lnTo>
                    <a:pt x="726270" y="830153"/>
                  </a:lnTo>
                  <a:lnTo>
                    <a:pt x="696461" y="830153"/>
                  </a:lnTo>
                  <a:lnTo>
                    <a:pt x="696461" y="831056"/>
                  </a:lnTo>
                  <a:cubicBezTo>
                    <a:pt x="696461" y="807570"/>
                    <a:pt x="682008" y="786793"/>
                    <a:pt x="660328" y="776856"/>
                  </a:cubicBezTo>
                  <a:cubicBezTo>
                    <a:pt x="638648" y="767823"/>
                    <a:pt x="613355" y="772340"/>
                    <a:pt x="597095" y="789503"/>
                  </a:cubicBezTo>
                  <a:lnTo>
                    <a:pt x="596192" y="790406"/>
                  </a:lnTo>
                  <a:lnTo>
                    <a:pt x="576319" y="770533"/>
                  </a:lnTo>
                  <a:cubicBezTo>
                    <a:pt x="577222" y="766920"/>
                    <a:pt x="578126" y="762404"/>
                    <a:pt x="578126" y="757887"/>
                  </a:cubicBezTo>
                  <a:cubicBezTo>
                    <a:pt x="578126" y="747047"/>
                    <a:pt x="574512" y="738014"/>
                    <a:pt x="568189" y="729884"/>
                  </a:cubicBezTo>
                  <a:cubicBezTo>
                    <a:pt x="577222" y="704591"/>
                    <a:pt x="591676" y="684718"/>
                    <a:pt x="608838" y="666651"/>
                  </a:cubicBezTo>
                  <a:cubicBezTo>
                    <a:pt x="615162" y="718141"/>
                    <a:pt x="658521" y="757887"/>
                    <a:pt x="711817" y="757887"/>
                  </a:cubicBezTo>
                  <a:cubicBezTo>
                    <a:pt x="768726" y="757887"/>
                    <a:pt x="815699" y="710914"/>
                    <a:pt x="815699" y="654005"/>
                  </a:cubicBezTo>
                  <a:cubicBezTo>
                    <a:pt x="815699" y="597095"/>
                    <a:pt x="768726" y="550123"/>
                    <a:pt x="711817" y="550123"/>
                  </a:cubicBezTo>
                  <a:cubicBezTo>
                    <a:pt x="710010" y="550123"/>
                    <a:pt x="709107" y="550123"/>
                    <a:pt x="707301" y="550123"/>
                  </a:cubicBezTo>
                  <a:cubicBezTo>
                    <a:pt x="717237" y="529346"/>
                    <a:pt x="724464" y="504957"/>
                    <a:pt x="726270" y="476051"/>
                  </a:cubicBezTo>
                  <a:lnTo>
                    <a:pt x="727174" y="476051"/>
                  </a:lnTo>
                  <a:lnTo>
                    <a:pt x="727174" y="476954"/>
                  </a:lnTo>
                  <a:cubicBezTo>
                    <a:pt x="727174" y="500440"/>
                    <a:pt x="741627" y="521217"/>
                    <a:pt x="763307" y="531153"/>
                  </a:cubicBezTo>
                  <a:cubicBezTo>
                    <a:pt x="784986" y="540186"/>
                    <a:pt x="810279" y="535670"/>
                    <a:pt x="826539" y="518507"/>
                  </a:cubicBezTo>
                  <a:lnTo>
                    <a:pt x="827442" y="517603"/>
                  </a:lnTo>
                  <a:lnTo>
                    <a:pt x="848219" y="538379"/>
                  </a:lnTo>
                  <a:lnTo>
                    <a:pt x="847315" y="539283"/>
                  </a:lnTo>
                  <a:cubicBezTo>
                    <a:pt x="831056" y="555543"/>
                    <a:pt x="825636" y="580836"/>
                    <a:pt x="834669" y="603419"/>
                  </a:cubicBezTo>
                  <a:cubicBezTo>
                    <a:pt x="843702" y="625099"/>
                    <a:pt x="864479" y="639552"/>
                    <a:pt x="887965" y="639552"/>
                  </a:cubicBezTo>
                  <a:lnTo>
                    <a:pt x="888868" y="639552"/>
                  </a:lnTo>
                  <a:lnTo>
                    <a:pt x="888868" y="6684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8" name="Google Shape;2198;p86"/>
          <p:cNvSpPr/>
          <p:nvPr/>
        </p:nvSpPr>
        <p:spPr>
          <a:xfrm>
            <a:off x="6111689" y="4762343"/>
            <a:ext cx="4975413" cy="1753717"/>
          </a:xfrm>
          <a:prstGeom prst="roundRect">
            <a:avLst>
              <a:gd fmla="val 8566" name="adj"/>
            </a:avLst>
          </a:prstGeom>
          <a:solidFill>
            <a:schemeClr val="lt1"/>
          </a:solidFill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9" name="Google Shape;2199;p86"/>
          <p:cNvSpPr/>
          <p:nvPr/>
        </p:nvSpPr>
        <p:spPr>
          <a:xfrm flipH="1">
            <a:off x="6373906" y="4567734"/>
            <a:ext cx="8350709" cy="28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   Por qué son importantes estas herramientas:</a:t>
            </a:r>
            <a:r>
              <a:rPr b="1" lang="en-US" sz="2400">
                <a:solidFill>
                  <a:srgbClr val="0289AE"/>
                </a:solidFill>
                <a:highlight>
                  <a:srgbClr val="0289AE"/>
                </a:highlight>
                <a:latin typeface="Calibri"/>
                <a:ea typeface="Calibri"/>
                <a:cs typeface="Calibri"/>
                <a:sym typeface="Calibri"/>
              </a:rPr>
              <a:t>..:</a:t>
            </a:r>
            <a:endParaRPr/>
          </a:p>
          <a:p>
            <a:pPr indent="-3429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Reducen los malentendidos</a:t>
            </a:r>
            <a:endParaRPr/>
          </a:p>
          <a:p>
            <a:pPr indent="-3429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Aumentan la coherencia entre turnos</a:t>
            </a:r>
            <a:endParaRPr/>
          </a:p>
          <a:p>
            <a:pPr indent="-3429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Mejoran el flujo entre departamentos</a:t>
            </a:r>
            <a:endParaRPr/>
          </a:p>
          <a:p>
            <a:pPr indent="-342900" lvl="0" marL="3429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Ayudan al personal nuevo a adaptarse </a:t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     rápidamente</a:t>
            </a:r>
            <a:endParaRPr/>
          </a:p>
          <a:p>
            <a:pPr indent="-2159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0" name="Google Shape;2200;p86"/>
          <p:cNvSpPr/>
          <p:nvPr/>
        </p:nvSpPr>
        <p:spPr>
          <a:xfrm flipH="1">
            <a:off x="429114" y="1564394"/>
            <a:ext cx="261502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Es importante que todo sea sencillo, visual y coherente. Entre las herramientas sencillas se incluyen:</a:t>
            </a:r>
            <a:endParaRPr b="1"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1" name="Google Shape;2201;p86"/>
          <p:cNvSpPr/>
          <p:nvPr/>
        </p:nvSpPr>
        <p:spPr>
          <a:xfrm flipH="1">
            <a:off x="3333650" y="1564401"/>
            <a:ext cx="8539800" cy="28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Reuniones breves diarias (1-2 minutos): prioridades clave, actualizaciones rápidas</a:t>
            </a:r>
            <a:endParaRPr sz="1600"/>
          </a:p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Notas de fin de turno para sala, cocina y limpieza</a:t>
            </a:r>
            <a:endParaRPr sz="1600"/>
          </a:p>
          <a:p>
            <a:pPr indent="-3302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Directrices de WhatsApp/Teams:</a:t>
            </a:r>
            <a:endParaRPr sz="1600"/>
          </a:p>
          <a:p>
            <a:pPr indent="-245174" lvl="0" marL="541338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Noto Sans Symbols"/>
              <a:buChar char="▪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grupo para operaciones</a:t>
            </a:r>
            <a:endParaRPr sz="1600"/>
          </a:p>
          <a:p>
            <a:pPr indent="-245174" lvl="0" marL="541338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Noto Sans Symbols"/>
              <a:buChar char="▪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uno para emergencias</a:t>
            </a:r>
            <a:endParaRPr sz="1600"/>
          </a:p>
          <a:p>
            <a:pPr indent="-245174" lvl="0" marL="541338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Noto Sans Symbols"/>
              <a:buChar char="▪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evitar la sobrecarga</a:t>
            </a:r>
            <a:endParaRPr sz="1600"/>
          </a:p>
          <a:p>
            <a:pPr indent="-329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Tablón de información del personal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avisos, logros, actualizaciones de los procedimientos operativos estándar</a:t>
            </a:r>
            <a:endParaRPr sz="1600"/>
          </a:p>
          <a:p>
            <a:pPr indent="-329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Procedimientos operativos estándar visuales: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tarjetas plastificadas, carteles cerca de los puestos de trabajo</a:t>
            </a:r>
            <a:endParaRPr sz="1600"/>
          </a:p>
          <a:p>
            <a:pPr indent="-329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Registros digitales: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problemas de mantenimiento, datos sobre residuos, controles energéticos</a:t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2" name="Google Shape;2202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5" y="4419044"/>
            <a:ext cx="4975401" cy="2408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6" name="Shape 2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7" name="Google Shape;220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5829" y="0"/>
            <a:ext cx="5072824" cy="45440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8" name="Google Shape;2208;p87"/>
          <p:cNvSpPr txBox="1"/>
          <p:nvPr/>
        </p:nvSpPr>
        <p:spPr>
          <a:xfrm>
            <a:off x="417540" y="343017"/>
            <a:ext cx="6945601" cy="1029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Herramientas digitales para la colaboración y la comunicación  Ventajas</a:t>
            </a:r>
            <a:endParaRPr sz="3000"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09" name="Google Shape;2209;p87"/>
          <p:cNvCxnSpPr/>
          <p:nvPr/>
        </p:nvCxnSpPr>
        <p:spPr>
          <a:xfrm>
            <a:off x="0" y="1273494"/>
            <a:ext cx="6573907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2210" name="Google Shape;2210;p87"/>
          <p:cNvSpPr/>
          <p:nvPr/>
        </p:nvSpPr>
        <p:spPr>
          <a:xfrm>
            <a:off x="7974580" y="751800"/>
            <a:ext cx="3975300" cy="306000"/>
          </a:xfrm>
          <a:prstGeom prst="roundRect">
            <a:avLst>
              <a:gd fmla="val 50000" name="adj"/>
            </a:avLst>
          </a:prstGeom>
          <a:solidFill>
            <a:srgbClr val="F5F5F5"/>
          </a:solidFill>
          <a:ln cap="flat" cmpd="sng" w="9525">
            <a:solidFill>
              <a:srgbClr val="97BC6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1" name="Google Shape;2211;p87"/>
          <p:cNvSpPr txBox="1"/>
          <p:nvPr/>
        </p:nvSpPr>
        <p:spPr>
          <a:xfrm>
            <a:off x="8023528" y="815075"/>
            <a:ext cx="1262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Véase también ›</a:t>
            </a:r>
            <a:endParaRPr/>
          </a:p>
        </p:txBody>
      </p:sp>
      <p:sp>
        <p:nvSpPr>
          <p:cNvPr id="2212" name="Google Shape;2212;p87"/>
          <p:cNvSpPr txBox="1"/>
          <p:nvPr/>
        </p:nvSpPr>
        <p:spPr>
          <a:xfrm>
            <a:off x="9285969" y="815072"/>
            <a:ext cx="61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C2 M1</a:t>
            </a:r>
            <a:endParaRPr b="1" i="0" sz="1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3" name="Google Shape;2213;p87"/>
          <p:cNvSpPr txBox="1"/>
          <p:nvPr/>
        </p:nvSpPr>
        <p:spPr>
          <a:xfrm>
            <a:off x="9879968" y="815072"/>
            <a:ext cx="3492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- La IA en el sector hotelero</a:t>
            </a:r>
            <a:endParaRPr/>
          </a:p>
        </p:txBody>
      </p:sp>
      <p:sp>
        <p:nvSpPr>
          <p:cNvPr id="2214" name="Google Shape;2214;p87"/>
          <p:cNvSpPr/>
          <p:nvPr/>
        </p:nvSpPr>
        <p:spPr>
          <a:xfrm>
            <a:off x="491326" y="3173690"/>
            <a:ext cx="2036901" cy="2789724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62A844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5" name="Google Shape;2215;p87"/>
          <p:cNvSpPr/>
          <p:nvPr/>
        </p:nvSpPr>
        <p:spPr>
          <a:xfrm>
            <a:off x="2756814" y="3176439"/>
            <a:ext cx="2036901" cy="2789724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noFill/>
          <a:ln cap="flat" cmpd="sng" w="9525">
            <a:solidFill>
              <a:srgbClr val="0289AE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6" name="Google Shape;2216;p87"/>
          <p:cNvSpPr/>
          <p:nvPr/>
        </p:nvSpPr>
        <p:spPr>
          <a:xfrm>
            <a:off x="5052938" y="3142957"/>
            <a:ext cx="2037554" cy="2789724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3D824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7" name="Google Shape;2217;p87"/>
          <p:cNvSpPr/>
          <p:nvPr/>
        </p:nvSpPr>
        <p:spPr>
          <a:xfrm>
            <a:off x="433864" y="1810916"/>
            <a:ext cx="2151287" cy="1160817"/>
          </a:xfrm>
          <a:custGeom>
            <a:rect b="b" l="l" r="r" t="t"/>
            <a:pathLst>
              <a:path extrusionOk="0" h="1752" w="3506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5" y="0"/>
                  <a:pt x="1752" y="0"/>
                </a:cubicBezTo>
                <a:lnTo>
                  <a:pt x="1752" y="0"/>
                </a:lnTo>
                <a:cubicBezTo>
                  <a:pt x="2720" y="0"/>
                  <a:pt x="3505" y="784"/>
                  <a:pt x="3505" y="1751"/>
                </a:cubicBezTo>
                <a:lnTo>
                  <a:pt x="0" y="1751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8" name="Google Shape;2218;p87"/>
          <p:cNvSpPr/>
          <p:nvPr/>
        </p:nvSpPr>
        <p:spPr>
          <a:xfrm>
            <a:off x="373536" y="5856122"/>
            <a:ext cx="2150352" cy="736595"/>
          </a:xfrm>
          <a:custGeom>
            <a:rect b="b" l="l" r="r" t="t"/>
            <a:pathLst>
              <a:path extrusionOk="0" h="1753" w="3506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5" y="1752"/>
                  <a:pt x="1752" y="1752"/>
                </a:cubicBezTo>
                <a:lnTo>
                  <a:pt x="1752" y="1752"/>
                </a:lnTo>
                <a:cubicBezTo>
                  <a:pt x="2720" y="1752"/>
                  <a:pt x="3505" y="968"/>
                  <a:pt x="3505" y="0"/>
                </a:cubicBezTo>
                <a:lnTo>
                  <a:pt x="0" y="0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9" name="Google Shape;2219;p87"/>
          <p:cNvSpPr/>
          <p:nvPr/>
        </p:nvSpPr>
        <p:spPr>
          <a:xfrm>
            <a:off x="2700827" y="1810916"/>
            <a:ext cx="2150351" cy="1160817"/>
          </a:xfrm>
          <a:custGeom>
            <a:rect b="b" l="l" r="r" t="t"/>
            <a:pathLst>
              <a:path extrusionOk="0" h="1752" w="3504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1" y="0"/>
                </a:cubicBezTo>
                <a:lnTo>
                  <a:pt x="1751" y="0"/>
                </a:lnTo>
                <a:cubicBezTo>
                  <a:pt x="2719" y="0"/>
                  <a:pt x="3503" y="784"/>
                  <a:pt x="3503" y="1751"/>
                </a:cubicBezTo>
                <a:lnTo>
                  <a:pt x="0" y="1751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0" name="Google Shape;2220;p87"/>
          <p:cNvSpPr/>
          <p:nvPr/>
        </p:nvSpPr>
        <p:spPr>
          <a:xfrm>
            <a:off x="2640498" y="5856122"/>
            <a:ext cx="2150351" cy="736595"/>
          </a:xfrm>
          <a:custGeom>
            <a:rect b="b" l="l" r="r" t="t"/>
            <a:pathLst>
              <a:path extrusionOk="0" h="1753" w="3504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1" y="1752"/>
                </a:cubicBezTo>
                <a:lnTo>
                  <a:pt x="1751" y="1752"/>
                </a:lnTo>
                <a:cubicBezTo>
                  <a:pt x="2719" y="1752"/>
                  <a:pt x="3503" y="968"/>
                  <a:pt x="3503" y="0"/>
                </a:cubicBezTo>
                <a:lnTo>
                  <a:pt x="0" y="0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1" name="Google Shape;2221;p87"/>
          <p:cNvSpPr/>
          <p:nvPr/>
        </p:nvSpPr>
        <p:spPr>
          <a:xfrm>
            <a:off x="4995475" y="1810916"/>
            <a:ext cx="2150350" cy="1160817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2" name="Google Shape;2222;p87"/>
          <p:cNvSpPr/>
          <p:nvPr/>
        </p:nvSpPr>
        <p:spPr>
          <a:xfrm>
            <a:off x="4935146" y="5856122"/>
            <a:ext cx="2150350" cy="736595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3" name="Google Shape;2223;p87"/>
          <p:cNvSpPr/>
          <p:nvPr/>
        </p:nvSpPr>
        <p:spPr>
          <a:xfrm>
            <a:off x="7331576" y="3127345"/>
            <a:ext cx="2037554" cy="2789724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06677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4" name="Google Shape;2224;p87"/>
          <p:cNvSpPr/>
          <p:nvPr/>
        </p:nvSpPr>
        <p:spPr>
          <a:xfrm>
            <a:off x="7274112" y="1810916"/>
            <a:ext cx="2150350" cy="1160817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5" name="Google Shape;2225;p87"/>
          <p:cNvSpPr/>
          <p:nvPr/>
        </p:nvSpPr>
        <p:spPr>
          <a:xfrm>
            <a:off x="7213784" y="5856122"/>
            <a:ext cx="2150350" cy="736595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6" name="Google Shape;2226;p87"/>
          <p:cNvSpPr/>
          <p:nvPr/>
        </p:nvSpPr>
        <p:spPr>
          <a:xfrm>
            <a:off x="433864" y="2915887"/>
            <a:ext cx="2151287" cy="296690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7" name="Google Shape;2227;p87"/>
          <p:cNvSpPr/>
          <p:nvPr/>
        </p:nvSpPr>
        <p:spPr>
          <a:xfrm>
            <a:off x="2700827" y="2902339"/>
            <a:ext cx="2151287" cy="296690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8" name="Google Shape;2228;p87"/>
          <p:cNvSpPr/>
          <p:nvPr/>
        </p:nvSpPr>
        <p:spPr>
          <a:xfrm>
            <a:off x="4995475" y="2893046"/>
            <a:ext cx="2151287" cy="296690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rgbClr val="3D82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9" name="Google Shape;2229;p87"/>
          <p:cNvSpPr/>
          <p:nvPr/>
        </p:nvSpPr>
        <p:spPr>
          <a:xfrm>
            <a:off x="7274112" y="2902339"/>
            <a:ext cx="2151287" cy="296690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rgbClr val="0667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0" name="Google Shape;2230;p87"/>
          <p:cNvSpPr txBox="1"/>
          <p:nvPr/>
        </p:nvSpPr>
        <p:spPr>
          <a:xfrm>
            <a:off x="488556" y="2190594"/>
            <a:ext cx="2077240" cy="1121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Mayor eficiencia y menos errores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1" name="Google Shape;2231;p87"/>
          <p:cNvSpPr txBox="1"/>
          <p:nvPr/>
        </p:nvSpPr>
        <p:spPr>
          <a:xfrm>
            <a:off x="2829039" y="2190594"/>
            <a:ext cx="1863068" cy="1121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Mejor 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coordinación del equipo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2" name="Google Shape;2232;p87"/>
          <p:cNvSpPr txBox="1"/>
          <p:nvPr/>
        </p:nvSpPr>
        <p:spPr>
          <a:xfrm>
            <a:off x="5103932" y="2190594"/>
            <a:ext cx="1981566" cy="1121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Mayor 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flexibilidad en las horas punta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3" name="Google Shape;2233;p87"/>
          <p:cNvSpPr txBox="1"/>
          <p:nvPr/>
        </p:nvSpPr>
        <p:spPr>
          <a:xfrm>
            <a:off x="7382569" y="2190594"/>
            <a:ext cx="1981566" cy="1121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Mayor compromiso con los huéspedes</a:t>
            </a:r>
            <a:endParaRPr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4" name="Google Shape;2234;p87"/>
          <p:cNvSpPr/>
          <p:nvPr/>
        </p:nvSpPr>
        <p:spPr>
          <a:xfrm>
            <a:off x="9600515" y="3127345"/>
            <a:ext cx="2037554" cy="2789724"/>
          </a:xfrm>
          <a:custGeom>
            <a:rect b="b" l="l" r="r" t="t"/>
            <a:pathLst>
              <a:path extrusionOk="0" h="3119" w="3270">
                <a:moveTo>
                  <a:pt x="3269" y="3118"/>
                </a:moveTo>
                <a:lnTo>
                  <a:pt x="0" y="3118"/>
                </a:lnTo>
                <a:lnTo>
                  <a:pt x="0" y="0"/>
                </a:lnTo>
                <a:lnTo>
                  <a:pt x="3269" y="0"/>
                </a:lnTo>
                <a:lnTo>
                  <a:pt x="3269" y="3118"/>
                </a:lnTo>
              </a:path>
            </a:pathLst>
          </a:custGeom>
          <a:solidFill>
            <a:schemeClr val="lt1"/>
          </a:solidFill>
          <a:ln cap="flat" cmpd="sng" w="9525">
            <a:solidFill>
              <a:srgbClr val="06677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5" name="Google Shape;2235;p87"/>
          <p:cNvSpPr/>
          <p:nvPr/>
        </p:nvSpPr>
        <p:spPr>
          <a:xfrm>
            <a:off x="9543052" y="1810916"/>
            <a:ext cx="2150350" cy="1160817"/>
          </a:xfrm>
          <a:custGeom>
            <a:rect b="b" l="l" r="r" t="t"/>
            <a:pathLst>
              <a:path extrusionOk="0" h="1752" w="3505">
                <a:moveTo>
                  <a:pt x="0" y="1751"/>
                </a:moveTo>
                <a:lnTo>
                  <a:pt x="0" y="1751"/>
                </a:lnTo>
                <a:cubicBezTo>
                  <a:pt x="0" y="784"/>
                  <a:pt x="784" y="0"/>
                  <a:pt x="1753" y="0"/>
                </a:cubicBezTo>
                <a:lnTo>
                  <a:pt x="1753" y="0"/>
                </a:lnTo>
                <a:cubicBezTo>
                  <a:pt x="2720" y="0"/>
                  <a:pt x="3504" y="784"/>
                  <a:pt x="3504" y="1751"/>
                </a:cubicBezTo>
                <a:lnTo>
                  <a:pt x="0" y="1751"/>
                </a:lnTo>
              </a:path>
            </a:pathLst>
          </a:custGeom>
          <a:solidFill>
            <a:srgbClr val="EABB2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6" name="Google Shape;2236;p87"/>
          <p:cNvSpPr/>
          <p:nvPr/>
        </p:nvSpPr>
        <p:spPr>
          <a:xfrm>
            <a:off x="9482724" y="5856122"/>
            <a:ext cx="2150350" cy="736595"/>
          </a:xfrm>
          <a:custGeom>
            <a:rect b="b" l="l" r="r" t="t"/>
            <a:pathLst>
              <a:path extrusionOk="0" h="1753" w="3505">
                <a:moveTo>
                  <a:pt x="0" y="0"/>
                </a:moveTo>
                <a:lnTo>
                  <a:pt x="0" y="0"/>
                </a:lnTo>
                <a:cubicBezTo>
                  <a:pt x="0" y="968"/>
                  <a:pt x="784" y="1752"/>
                  <a:pt x="1753" y="1752"/>
                </a:cubicBezTo>
                <a:lnTo>
                  <a:pt x="1753" y="1752"/>
                </a:lnTo>
                <a:cubicBezTo>
                  <a:pt x="2720" y="1752"/>
                  <a:pt x="3504" y="968"/>
                  <a:pt x="3504" y="0"/>
                </a:cubicBezTo>
                <a:lnTo>
                  <a:pt x="0" y="0"/>
                </a:lnTo>
              </a:path>
            </a:pathLst>
          </a:custGeom>
          <a:solidFill>
            <a:srgbClr val="EABB2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7" name="Google Shape;2237;p87"/>
          <p:cNvSpPr/>
          <p:nvPr/>
        </p:nvSpPr>
        <p:spPr>
          <a:xfrm>
            <a:off x="9543052" y="2902339"/>
            <a:ext cx="2151287" cy="296690"/>
          </a:xfrm>
          <a:custGeom>
            <a:rect b="b" l="l" r="r" t="t"/>
            <a:pathLst>
              <a:path extrusionOk="0" h="3119" w="3269">
                <a:moveTo>
                  <a:pt x="3268" y="3118"/>
                </a:moveTo>
                <a:lnTo>
                  <a:pt x="0" y="3118"/>
                </a:lnTo>
                <a:lnTo>
                  <a:pt x="0" y="0"/>
                </a:lnTo>
                <a:lnTo>
                  <a:pt x="3268" y="0"/>
                </a:lnTo>
                <a:lnTo>
                  <a:pt x="3268" y="3118"/>
                </a:lnTo>
              </a:path>
            </a:pathLst>
          </a:custGeom>
          <a:solidFill>
            <a:srgbClr val="EABB2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8" name="Google Shape;2238;p87"/>
          <p:cNvSpPr txBox="1"/>
          <p:nvPr/>
        </p:nvSpPr>
        <p:spPr>
          <a:xfrm>
            <a:off x="9767075" y="2190600"/>
            <a:ext cx="1927500" cy="1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Reducción de costes </a:t>
            </a:r>
            <a:endParaRPr sz="1600"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 un uso más inteligente de los recursos</a:t>
            </a:r>
            <a:endParaRPr sz="1600"/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9" name="Google Shape;2239;p87"/>
          <p:cNvSpPr/>
          <p:nvPr/>
        </p:nvSpPr>
        <p:spPr>
          <a:xfrm>
            <a:off x="522429" y="3296343"/>
            <a:ext cx="1975200" cy="21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93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herramientas digitales agilizan y clarifican la comunicación diaria, lo que reduce los errores entre turnos, acelera las respuestas a los huéspedes y ayuda a los equipos a mantenerse coordinados durante las horas punta.</a:t>
            </a:r>
            <a:endParaRPr/>
          </a:p>
        </p:txBody>
      </p:sp>
      <p:sp>
        <p:nvSpPr>
          <p:cNvPr id="2240" name="Google Shape;2240;p87"/>
          <p:cNvSpPr/>
          <p:nvPr/>
        </p:nvSpPr>
        <p:spPr>
          <a:xfrm>
            <a:off x="2820599" y="3290226"/>
            <a:ext cx="2037600" cy="27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93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herramientas digitales compartidas ayudan a que la recepción, la cocina, el servicio de limpieza y la dirección trabajen juntos de forma más fluida, mejorando los traspasos, anotando incidencias en tiempo real y evitando malentendidos</a:t>
            </a:r>
            <a:endParaRPr/>
          </a:p>
          <a:p>
            <a:pPr indent="0" lvl="0" marL="0" marR="0" rtl="0" algn="ctr">
              <a:lnSpc>
                <a:spcPct val="993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1" name="Google Shape;2241;p87"/>
          <p:cNvSpPr/>
          <p:nvPr/>
        </p:nvSpPr>
        <p:spPr>
          <a:xfrm>
            <a:off x="4995475" y="3290226"/>
            <a:ext cx="2169900" cy="23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93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herramientas digitales ayudan a los equipos pequeños a adaptarse rápidamente a las necesidades cambiantes de los huéspedes, a la falta de personal o a los picos de temporada, manteniendo estable la carga de trabajo. Fáciles de ampliar a medida que crece el negocio.</a:t>
            </a:r>
            <a:endParaRPr/>
          </a:p>
          <a:p>
            <a:pPr indent="0" lvl="0" marL="0" marR="0" rtl="0" algn="ctr">
              <a:lnSpc>
                <a:spcPct val="993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2" name="Google Shape;2242;p87"/>
          <p:cNvSpPr/>
          <p:nvPr/>
        </p:nvSpPr>
        <p:spPr>
          <a:xfrm>
            <a:off x="7308296" y="3290218"/>
            <a:ext cx="2112300" cy="27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93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herramientas digitales facilitan la comunicación con los huéspedes antes, durante y después de su estancia, lo que mejora las valoraciones, permite responder más rápido a las solicitudes y adapta las experiencias a las preferencias de los huéspedes.</a:t>
            </a:r>
            <a:endParaRPr/>
          </a:p>
          <a:p>
            <a:pPr indent="0" lvl="0" marL="0" marR="0" rtl="0" algn="ctr">
              <a:lnSpc>
                <a:spcPct val="993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3" name="Google Shape;2243;p87"/>
          <p:cNvSpPr/>
          <p:nvPr/>
        </p:nvSpPr>
        <p:spPr>
          <a:xfrm>
            <a:off x="9589455" y="3333050"/>
            <a:ext cx="2077200" cy="27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93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herramientas digitales ayudan a reducir el tiempo de trabajo innecesario, limitar los errores, reducir el papeleo y optimizar el consumo energético, lo que genera un ahorro significativo para las pequeñas empresas del sector hotelero.</a:t>
            </a:r>
            <a:endParaRPr/>
          </a:p>
          <a:p>
            <a:pPr indent="0" lvl="0" marL="0" marR="0" rtl="0" algn="ctr">
              <a:lnSpc>
                <a:spcPct val="993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4" name="Google Shape;2244;p87"/>
          <p:cNvGrpSpPr/>
          <p:nvPr/>
        </p:nvGrpSpPr>
        <p:grpSpPr>
          <a:xfrm>
            <a:off x="9579600" y="1501507"/>
            <a:ext cx="740095" cy="892405"/>
            <a:chOff x="4051865" y="5165558"/>
            <a:chExt cx="946855" cy="1141714"/>
          </a:xfrm>
        </p:grpSpPr>
        <p:sp>
          <p:nvSpPr>
            <p:cNvPr id="2245" name="Google Shape;2245;p87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EABB22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6" name="Google Shape;2246;p87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/>
            </a:p>
          </p:txBody>
        </p:sp>
      </p:grpSp>
      <p:grpSp>
        <p:nvGrpSpPr>
          <p:cNvPr id="2247" name="Google Shape;2247;p87"/>
          <p:cNvGrpSpPr/>
          <p:nvPr/>
        </p:nvGrpSpPr>
        <p:grpSpPr>
          <a:xfrm>
            <a:off x="511466" y="1501507"/>
            <a:ext cx="740095" cy="892405"/>
            <a:chOff x="4051865" y="5165558"/>
            <a:chExt cx="946855" cy="1141714"/>
          </a:xfrm>
        </p:grpSpPr>
        <p:sp>
          <p:nvSpPr>
            <p:cNvPr id="2248" name="Google Shape;2248;p87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62A844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9" name="Google Shape;2249;p87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/>
            </a:p>
          </p:txBody>
        </p:sp>
      </p:grpSp>
      <p:grpSp>
        <p:nvGrpSpPr>
          <p:cNvPr id="2250" name="Google Shape;2250;p87"/>
          <p:cNvGrpSpPr/>
          <p:nvPr/>
        </p:nvGrpSpPr>
        <p:grpSpPr>
          <a:xfrm>
            <a:off x="2756814" y="1501507"/>
            <a:ext cx="740095" cy="892405"/>
            <a:chOff x="4051865" y="5165558"/>
            <a:chExt cx="946855" cy="1141714"/>
          </a:xfrm>
        </p:grpSpPr>
        <p:sp>
          <p:nvSpPr>
            <p:cNvPr id="2251" name="Google Shape;2251;p87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0289AE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2" name="Google Shape;2252;p87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/>
            </a:p>
          </p:txBody>
        </p:sp>
      </p:grpSp>
      <p:grpSp>
        <p:nvGrpSpPr>
          <p:cNvPr id="2253" name="Google Shape;2253;p87"/>
          <p:cNvGrpSpPr/>
          <p:nvPr/>
        </p:nvGrpSpPr>
        <p:grpSpPr>
          <a:xfrm>
            <a:off x="5068051" y="1501507"/>
            <a:ext cx="740095" cy="892405"/>
            <a:chOff x="4051865" y="5165558"/>
            <a:chExt cx="946855" cy="1141714"/>
          </a:xfrm>
        </p:grpSpPr>
        <p:sp>
          <p:nvSpPr>
            <p:cNvPr id="2254" name="Google Shape;2254;p87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3D8241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5" name="Google Shape;2255;p87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/>
            </a:p>
          </p:txBody>
        </p:sp>
      </p:grpSp>
      <p:grpSp>
        <p:nvGrpSpPr>
          <p:cNvPr id="2256" name="Google Shape;2256;p87"/>
          <p:cNvGrpSpPr/>
          <p:nvPr/>
        </p:nvGrpSpPr>
        <p:grpSpPr>
          <a:xfrm>
            <a:off x="7297961" y="1501507"/>
            <a:ext cx="740095" cy="892405"/>
            <a:chOff x="4051865" y="5165558"/>
            <a:chExt cx="946855" cy="1141714"/>
          </a:xfrm>
        </p:grpSpPr>
        <p:sp>
          <p:nvSpPr>
            <p:cNvPr id="2257" name="Google Shape;2257;p87"/>
            <p:cNvSpPr/>
            <p:nvPr/>
          </p:nvSpPr>
          <p:spPr>
            <a:xfrm>
              <a:off x="4051865" y="5165558"/>
              <a:ext cx="946855" cy="868299"/>
            </a:xfrm>
            <a:prstGeom prst="ellipse">
              <a:avLst/>
            </a:prstGeom>
            <a:solidFill>
              <a:srgbClr val="06677F"/>
            </a:solidFill>
            <a:ln cap="flat" cmpd="sng" w="1270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87354" rotWithShape="0" algn="tl" dir="504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8" name="Google Shape;2258;p87"/>
            <p:cNvSpPr txBox="1"/>
            <p:nvPr/>
          </p:nvSpPr>
          <p:spPr>
            <a:xfrm>
              <a:off x="4070659" y="5218196"/>
              <a:ext cx="909265" cy="1089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baseline="3000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/>
            </a:p>
          </p:txBody>
        </p:sp>
      </p:grpSp>
      <p:pic>
        <p:nvPicPr>
          <p:cNvPr id="2259" name="Google Shape;2259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4350" y="5856125"/>
            <a:ext cx="714425" cy="684025"/>
          </a:xfrm>
          <a:prstGeom prst="rect">
            <a:avLst/>
          </a:prstGeom>
          <a:solidFill>
            <a:srgbClr val="62A844"/>
          </a:solidFill>
          <a:ln>
            <a:noFill/>
          </a:ln>
        </p:spPr>
      </p:pic>
      <p:pic>
        <p:nvPicPr>
          <p:cNvPr id="2260" name="Google Shape;2260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9675" y="5856125"/>
            <a:ext cx="684025" cy="684025"/>
          </a:xfrm>
          <a:prstGeom prst="rect">
            <a:avLst/>
          </a:prstGeom>
          <a:solidFill>
            <a:srgbClr val="0289AE"/>
          </a:solidFill>
          <a:ln>
            <a:noFill/>
          </a:ln>
        </p:spPr>
      </p:pic>
      <p:pic>
        <p:nvPicPr>
          <p:cNvPr id="2261" name="Google Shape;2261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5950" y="5854399"/>
            <a:ext cx="740075" cy="684025"/>
          </a:xfrm>
          <a:prstGeom prst="rect">
            <a:avLst/>
          </a:prstGeom>
          <a:solidFill>
            <a:srgbClr val="3D8241"/>
          </a:solidFill>
          <a:ln>
            <a:noFill/>
          </a:ln>
        </p:spPr>
      </p:pic>
      <p:pic>
        <p:nvPicPr>
          <p:cNvPr id="2262" name="Google Shape;2262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80275" y="5869875"/>
            <a:ext cx="714425" cy="627550"/>
          </a:xfrm>
          <a:prstGeom prst="rect">
            <a:avLst/>
          </a:prstGeom>
          <a:solidFill>
            <a:srgbClr val="06677F"/>
          </a:solidFill>
          <a:ln>
            <a:noFill/>
          </a:ln>
        </p:spPr>
      </p:pic>
      <p:pic>
        <p:nvPicPr>
          <p:cNvPr id="2263" name="Google Shape;2263;p8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68950" y="5863910"/>
            <a:ext cx="645773" cy="645750"/>
          </a:xfrm>
          <a:prstGeom prst="rect">
            <a:avLst/>
          </a:prstGeom>
          <a:solidFill>
            <a:srgbClr val="EABB22"/>
          </a:solidFill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8" name="Shape 2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Google Shape;2269;p88"/>
          <p:cNvSpPr txBox="1"/>
          <p:nvPr/>
        </p:nvSpPr>
        <p:spPr>
          <a:xfrm>
            <a:off x="570086" y="1351143"/>
            <a:ext cx="52041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/>
            </a:pPr>
            <a:r>
              <a:rPr b="1" lang="en-US" sz="1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Defina su «POR QUÉ» (propósito):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escriba una frase clara que explique por qué el cambio ecológico y digital es importante para su pyme. (Del paso 2)</a:t>
            </a:r>
            <a:endParaRPr/>
          </a:p>
          <a:p>
            <a:pPr indent="-2921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800"/>
              <a:buFont typeface="Calibri"/>
              <a:buNone/>
            </a:pPr>
            <a:r>
              <a:t/>
            </a:r>
            <a:endParaRPr sz="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/>
            </a:pPr>
            <a:r>
              <a:rPr b="1" lang="en-US" sz="1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Identifique una prioridad ESG + una prioridad digital: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elija las prioridades basándose en su lista de verificación de preparación. (De «Estrategia y acción»)</a:t>
            </a:r>
            <a:endParaRPr/>
          </a:p>
          <a:p>
            <a:pPr indent="-2921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800"/>
              <a:buFont typeface="Calibri"/>
              <a:buNone/>
            </a:pPr>
            <a:r>
              <a:t/>
            </a:r>
            <a:endParaRPr sz="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/>
            </a:pPr>
            <a:r>
              <a:rPr b="1" lang="en-US" sz="1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Elabore su plan de microacciones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para cada prioridad, defins:</a:t>
            </a:r>
            <a:endParaRPr/>
          </a:p>
          <a:p>
            <a:pPr indent="-285750" lvl="0" marL="688975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Una acción sencilla que pueda empezar esta semana</a:t>
            </a:r>
            <a:endParaRPr/>
          </a:p>
          <a:p>
            <a:pPr indent="-285750" lvl="0" marL="688975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Una persona a la que deba involucrar</a:t>
            </a:r>
            <a:endParaRPr/>
          </a:p>
          <a:p>
            <a:pPr indent="-285750" lvl="0" marL="688975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obstáculo que debe eliminar primero</a:t>
            </a:r>
            <a:endParaRPr/>
          </a:p>
          <a:p>
            <a:pPr indent="-285750" lvl="0" marL="688975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Un indicador de éxito</a:t>
            </a:r>
            <a:endParaRPr/>
          </a:p>
          <a:p>
            <a:pPr indent="-234950" lvl="0" marL="688975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 startAt="4"/>
            </a:pPr>
            <a:r>
              <a:rPr b="1" lang="en-US" sz="1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Esboce su mensaje de comunicación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 escriba un breve mensaje que comience por el «POR QUÉ» y que utilizará para presentar el cambio a su equipo.</a:t>
            </a:r>
            <a:endParaRPr/>
          </a:p>
          <a:p>
            <a:pPr indent="-2921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800"/>
              <a:buFont typeface="Calibri"/>
              <a:buNone/>
            </a:pPr>
            <a:r>
              <a:t/>
            </a:r>
            <a:endParaRPr sz="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AutoNum type="arabicPeriod" startAt="4"/>
            </a:pPr>
            <a:r>
              <a:rPr b="1" lang="en-US" sz="1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Indicque un comportamiento de liderazgo que va a modelar: </a:t>
            </a: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elija un comportamiento para practicar a diario (tranquilidad, curiosidad, coherencia, ánimo).</a:t>
            </a:r>
            <a:endParaRPr/>
          </a:p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600"/>
              <a:buFont typeface="Calibri"/>
              <a:buNone/>
            </a:pPr>
            <a:r>
              <a:t/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0" name="Google Shape;2270;p88"/>
          <p:cNvSpPr txBox="1"/>
          <p:nvPr/>
        </p:nvSpPr>
        <p:spPr>
          <a:xfrm>
            <a:off x="454695" y="394053"/>
            <a:ext cx="7113168" cy="1115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Ejercicio para el alumno/líder:</a:t>
            </a:r>
            <a:endParaRPr/>
          </a:p>
        </p:txBody>
      </p:sp>
      <p:cxnSp>
        <p:nvCxnSpPr>
          <p:cNvPr id="2271" name="Google Shape;2271;p88"/>
          <p:cNvCxnSpPr/>
          <p:nvPr/>
        </p:nvCxnSpPr>
        <p:spPr>
          <a:xfrm>
            <a:off x="0" y="1115711"/>
            <a:ext cx="7166500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2272" name="Google Shape;2272;p88"/>
          <p:cNvSpPr/>
          <p:nvPr/>
        </p:nvSpPr>
        <p:spPr>
          <a:xfrm>
            <a:off x="6284480" y="3462790"/>
            <a:ext cx="5100183" cy="1984650"/>
          </a:xfrm>
          <a:prstGeom prst="roundRect">
            <a:avLst>
              <a:gd fmla="val 7861" name="adj"/>
            </a:avLst>
          </a:prstGeom>
          <a:noFill/>
          <a:ln cap="flat" cmpd="sng" w="2857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3" name="Google Shape;2273;p88"/>
          <p:cNvSpPr txBox="1"/>
          <p:nvPr/>
        </p:nvSpPr>
        <p:spPr>
          <a:xfrm>
            <a:off x="6784284" y="3849373"/>
            <a:ext cx="2965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Utilizando lo que ha aprendido en el Módulo 1, cree tu Plan de Acción como Líder de la Transición en 10-15 minutos.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74" name="Google Shape;2274;p88"/>
          <p:cNvCxnSpPr/>
          <p:nvPr/>
        </p:nvCxnSpPr>
        <p:spPr>
          <a:xfrm>
            <a:off x="7166500" y="1108918"/>
            <a:ext cx="0" cy="2313289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2275" name="Google Shape;2275;p88"/>
          <p:cNvGrpSpPr/>
          <p:nvPr/>
        </p:nvGrpSpPr>
        <p:grpSpPr>
          <a:xfrm>
            <a:off x="9513659" y="2650441"/>
            <a:ext cx="1844414" cy="1844414"/>
            <a:chOff x="1994079" y="4827481"/>
            <a:chExt cx="1844414" cy="1844414"/>
          </a:xfrm>
        </p:grpSpPr>
        <p:grpSp>
          <p:nvGrpSpPr>
            <p:cNvPr id="2276" name="Google Shape;2276;p88"/>
            <p:cNvGrpSpPr/>
            <p:nvPr/>
          </p:nvGrpSpPr>
          <p:grpSpPr>
            <a:xfrm>
              <a:off x="1994079" y="4827481"/>
              <a:ext cx="1844414" cy="1844414"/>
              <a:chOff x="2833721" y="1436006"/>
              <a:chExt cx="2442176" cy="2442176"/>
            </a:xfrm>
          </p:grpSpPr>
          <p:sp>
            <p:nvSpPr>
              <p:cNvPr id="2277" name="Google Shape;2277;p88"/>
              <p:cNvSpPr/>
              <p:nvPr/>
            </p:nvSpPr>
            <p:spPr>
              <a:xfrm rot="-2700000">
                <a:off x="3191369" y="1793655"/>
                <a:ext cx="1726880" cy="1726879"/>
              </a:xfrm>
              <a:prstGeom prst="ellipse">
                <a:avLst/>
              </a:prstGeom>
              <a:solidFill>
                <a:srgbClr val="62A84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8" name="Google Shape;2278;p88"/>
              <p:cNvSpPr/>
              <p:nvPr/>
            </p:nvSpPr>
            <p:spPr>
              <a:xfrm>
                <a:off x="3382114" y="1984406"/>
                <a:ext cx="1345373" cy="134537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79" name="Google Shape;2279;p88"/>
              <p:cNvGrpSpPr/>
              <p:nvPr/>
            </p:nvGrpSpPr>
            <p:grpSpPr>
              <a:xfrm>
                <a:off x="3068464" y="1670756"/>
                <a:ext cx="1972690" cy="1972393"/>
                <a:chOff x="1000491" y="2838436"/>
                <a:chExt cx="2183137" cy="2182809"/>
              </a:xfrm>
            </p:grpSpPr>
            <p:sp>
              <p:nvSpPr>
                <p:cNvPr id="2280" name="Google Shape;2280;p88"/>
                <p:cNvSpPr/>
                <p:nvPr/>
              </p:nvSpPr>
              <p:spPr>
                <a:xfrm>
                  <a:off x="1000491" y="2838436"/>
                  <a:ext cx="2183119" cy="1100675"/>
                </a:xfrm>
                <a:custGeom>
                  <a:rect b="b" l="l" r="r" t="t"/>
                  <a:pathLst>
                    <a:path extrusionOk="0" h="1100675" w="2183119">
                      <a:moveTo>
                        <a:pt x="9116" y="1100675"/>
                      </a:moveTo>
                      <a:cubicBezTo>
                        <a:pt x="4084" y="1100675"/>
                        <a:pt x="0" y="1096592"/>
                        <a:pt x="0" y="1091560"/>
                      </a:cubicBezTo>
                      <a:cubicBezTo>
                        <a:pt x="0" y="944194"/>
                        <a:pt x="28861" y="801240"/>
                        <a:pt x="85779" y="666673"/>
                      </a:cubicBezTo>
                      <a:cubicBezTo>
                        <a:pt x="140766" y="536682"/>
                        <a:pt x="219471" y="419946"/>
                        <a:pt x="319709" y="319709"/>
                      </a:cubicBezTo>
                      <a:cubicBezTo>
                        <a:pt x="419946" y="219471"/>
                        <a:pt x="536682" y="140766"/>
                        <a:pt x="666673" y="85779"/>
                      </a:cubicBezTo>
                      <a:cubicBezTo>
                        <a:pt x="801259" y="28860"/>
                        <a:pt x="944212" y="0"/>
                        <a:pt x="1091560" y="0"/>
                      </a:cubicBezTo>
                      <a:cubicBezTo>
                        <a:pt x="1238907" y="0"/>
                        <a:pt x="1381879" y="28860"/>
                        <a:pt x="1516446" y="85779"/>
                      </a:cubicBezTo>
                      <a:cubicBezTo>
                        <a:pt x="1646437" y="140766"/>
                        <a:pt x="1763174" y="219471"/>
                        <a:pt x="1863411" y="319709"/>
                      </a:cubicBezTo>
                      <a:cubicBezTo>
                        <a:pt x="1963648" y="419946"/>
                        <a:pt x="2042354" y="536682"/>
                        <a:pt x="2097340" y="666673"/>
                      </a:cubicBezTo>
                      <a:cubicBezTo>
                        <a:pt x="2154259" y="801259"/>
                        <a:pt x="2183120" y="944212"/>
                        <a:pt x="2183120" y="1091560"/>
                      </a:cubicBezTo>
                      <a:cubicBezTo>
                        <a:pt x="2183120" y="1096592"/>
                        <a:pt x="2179036" y="1100675"/>
                        <a:pt x="2174004" y="1100675"/>
                      </a:cubicBezTo>
                      <a:cubicBezTo>
                        <a:pt x="2168972" y="1100675"/>
                        <a:pt x="2164888" y="1096592"/>
                        <a:pt x="2164888" y="1091560"/>
                      </a:cubicBezTo>
                      <a:cubicBezTo>
                        <a:pt x="2164888" y="499709"/>
                        <a:pt x="1683392" y="18213"/>
                        <a:pt x="1091542" y="18213"/>
                      </a:cubicBezTo>
                      <a:cubicBezTo>
                        <a:pt x="499690" y="18213"/>
                        <a:pt x="18232" y="499709"/>
                        <a:pt x="18232" y="1091560"/>
                      </a:cubicBezTo>
                      <a:cubicBezTo>
                        <a:pt x="18232" y="1096592"/>
                        <a:pt x="14148" y="1100675"/>
                        <a:pt x="9116" y="1100675"/>
                      </a:cubicBezTo>
                      <a:close/>
                    </a:path>
                  </a:pathLst>
                </a:custGeom>
                <a:solidFill>
                  <a:srgbClr val="62A84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2281" name="Google Shape;2281;p88"/>
                <p:cNvGrpSpPr/>
                <p:nvPr/>
              </p:nvGrpSpPr>
              <p:grpSpPr>
                <a:xfrm>
                  <a:off x="1000491" y="3920861"/>
                  <a:ext cx="2183137" cy="1100384"/>
                  <a:chOff x="1000491" y="3920861"/>
                  <a:chExt cx="2183137" cy="1100384"/>
                </a:xfrm>
              </p:grpSpPr>
              <p:sp>
                <p:nvSpPr>
                  <p:cNvPr id="2282" name="Google Shape;2282;p88"/>
                  <p:cNvSpPr/>
                  <p:nvPr/>
                </p:nvSpPr>
                <p:spPr>
                  <a:xfrm>
                    <a:off x="3165379" y="3920861"/>
                    <a:ext cx="18249" cy="25524"/>
                  </a:xfrm>
                  <a:custGeom>
                    <a:rect b="b" l="l" r="r" t="t"/>
                    <a:pathLst>
                      <a:path extrusionOk="0" h="25524" w="18249">
                        <a:moveTo>
                          <a:pt x="9116" y="25524"/>
                        </a:moveTo>
                        <a:lnTo>
                          <a:pt x="9061" y="25524"/>
                        </a:lnTo>
                        <a:cubicBezTo>
                          <a:pt x="4029" y="25488"/>
                          <a:pt x="-18" y="21386"/>
                          <a:pt x="0" y="16354"/>
                        </a:cubicBezTo>
                        <a:cubicBezTo>
                          <a:pt x="0" y="13947"/>
                          <a:pt x="18" y="11540"/>
                          <a:pt x="18" y="9116"/>
                        </a:cubicBezTo>
                        <a:cubicBezTo>
                          <a:pt x="18" y="4084"/>
                          <a:pt x="4102" y="0"/>
                          <a:pt x="9134" y="0"/>
                        </a:cubicBezTo>
                        <a:cubicBezTo>
                          <a:pt x="14166" y="0"/>
                          <a:pt x="18250" y="4084"/>
                          <a:pt x="18250" y="9116"/>
                        </a:cubicBezTo>
                        <a:cubicBezTo>
                          <a:pt x="18250" y="11577"/>
                          <a:pt x="18250" y="14020"/>
                          <a:pt x="18232" y="16463"/>
                        </a:cubicBezTo>
                        <a:cubicBezTo>
                          <a:pt x="18195" y="21477"/>
                          <a:pt x="14130" y="25524"/>
                          <a:pt x="9116" y="2552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83" name="Google Shape;2283;p88"/>
                  <p:cNvSpPr/>
                  <p:nvPr/>
                </p:nvSpPr>
                <p:spPr>
                  <a:xfrm>
                    <a:off x="1002280" y="3982926"/>
                    <a:ext cx="2179595" cy="1038319"/>
                  </a:xfrm>
                  <a:custGeom>
                    <a:rect b="b" l="l" r="r" t="t"/>
                    <a:pathLst>
                      <a:path extrusionOk="0" h="1038319" w="2179595">
                        <a:moveTo>
                          <a:pt x="1062806" y="1038301"/>
                        </a:moveTo>
                        <a:cubicBezTo>
                          <a:pt x="1062806" y="1038301"/>
                          <a:pt x="1062660" y="1038301"/>
                          <a:pt x="1062587" y="1038301"/>
                        </a:cubicBezTo>
                        <a:cubicBezTo>
                          <a:pt x="1057665" y="1038174"/>
                          <a:pt x="1052760" y="1038028"/>
                          <a:pt x="1047856" y="1037845"/>
                        </a:cubicBezTo>
                        <a:cubicBezTo>
                          <a:pt x="1042824" y="1037663"/>
                          <a:pt x="1038904" y="1033433"/>
                          <a:pt x="1039087" y="1028401"/>
                        </a:cubicBezTo>
                        <a:cubicBezTo>
                          <a:pt x="1039269" y="1023369"/>
                          <a:pt x="1043499" y="1019358"/>
                          <a:pt x="1048531" y="1019632"/>
                        </a:cubicBezTo>
                        <a:cubicBezTo>
                          <a:pt x="1053344" y="1019814"/>
                          <a:pt x="1058175" y="1019960"/>
                          <a:pt x="1063007" y="1020088"/>
                        </a:cubicBezTo>
                        <a:cubicBezTo>
                          <a:pt x="1068038" y="1020215"/>
                          <a:pt x="1072013" y="1024390"/>
                          <a:pt x="1071903" y="1029422"/>
                        </a:cubicBezTo>
                        <a:cubicBezTo>
                          <a:pt x="1071776" y="1034381"/>
                          <a:pt x="1067728" y="1038319"/>
                          <a:pt x="1062788" y="1038319"/>
                        </a:cubicBezTo>
                        <a:close/>
                        <a:moveTo>
                          <a:pt x="1117592" y="1038283"/>
                        </a:moveTo>
                        <a:cubicBezTo>
                          <a:pt x="1112669" y="1038283"/>
                          <a:pt x="1108604" y="1034345"/>
                          <a:pt x="1108476" y="1029386"/>
                        </a:cubicBezTo>
                        <a:cubicBezTo>
                          <a:pt x="1108348" y="1024354"/>
                          <a:pt x="1112323" y="1020179"/>
                          <a:pt x="1117355" y="1020051"/>
                        </a:cubicBezTo>
                        <a:cubicBezTo>
                          <a:pt x="1122186" y="1019924"/>
                          <a:pt x="1126981" y="1019778"/>
                          <a:pt x="1131794" y="1019595"/>
                        </a:cubicBezTo>
                        <a:cubicBezTo>
                          <a:pt x="1136790" y="1019358"/>
                          <a:pt x="1141056" y="1023315"/>
                          <a:pt x="1141256" y="1028347"/>
                        </a:cubicBezTo>
                        <a:cubicBezTo>
                          <a:pt x="1141457" y="1033378"/>
                          <a:pt x="1137537" y="1037608"/>
                          <a:pt x="1132505" y="1037809"/>
                        </a:cubicBezTo>
                        <a:cubicBezTo>
                          <a:pt x="1127619" y="1037991"/>
                          <a:pt x="1122715" y="1038155"/>
                          <a:pt x="1117811" y="1038283"/>
                        </a:cubicBezTo>
                        <a:cubicBezTo>
                          <a:pt x="1117738" y="1038283"/>
                          <a:pt x="1117665" y="1038283"/>
                          <a:pt x="1117574" y="1038283"/>
                        </a:cubicBezTo>
                        <a:close/>
                        <a:moveTo>
                          <a:pt x="993562" y="1034418"/>
                        </a:moveTo>
                        <a:cubicBezTo>
                          <a:pt x="993289" y="1034418"/>
                          <a:pt x="993034" y="1034418"/>
                          <a:pt x="992760" y="1034381"/>
                        </a:cubicBezTo>
                        <a:cubicBezTo>
                          <a:pt x="987856" y="1033944"/>
                          <a:pt x="982970" y="1033488"/>
                          <a:pt x="978084" y="1032996"/>
                        </a:cubicBezTo>
                        <a:cubicBezTo>
                          <a:pt x="973070" y="1032485"/>
                          <a:pt x="969424" y="1028018"/>
                          <a:pt x="969934" y="1023005"/>
                        </a:cubicBezTo>
                        <a:cubicBezTo>
                          <a:pt x="970445" y="1017991"/>
                          <a:pt x="974930" y="1014345"/>
                          <a:pt x="979925" y="1014855"/>
                        </a:cubicBezTo>
                        <a:cubicBezTo>
                          <a:pt x="984720" y="1015348"/>
                          <a:pt x="989533" y="1015803"/>
                          <a:pt x="994346" y="1016223"/>
                        </a:cubicBezTo>
                        <a:cubicBezTo>
                          <a:pt x="999360" y="1016660"/>
                          <a:pt x="1003061" y="1021090"/>
                          <a:pt x="1002623" y="1026104"/>
                        </a:cubicBezTo>
                        <a:cubicBezTo>
                          <a:pt x="1002204" y="1030844"/>
                          <a:pt x="998230" y="1034418"/>
                          <a:pt x="993562" y="1034418"/>
                        </a:cubicBezTo>
                        <a:close/>
                        <a:moveTo>
                          <a:pt x="1186799" y="1034345"/>
                        </a:moveTo>
                        <a:cubicBezTo>
                          <a:pt x="1182131" y="1034345"/>
                          <a:pt x="1178157" y="1030771"/>
                          <a:pt x="1177738" y="1026031"/>
                        </a:cubicBezTo>
                        <a:cubicBezTo>
                          <a:pt x="1177282" y="1021017"/>
                          <a:pt x="1181001" y="1016587"/>
                          <a:pt x="1186015" y="1016150"/>
                        </a:cubicBezTo>
                        <a:cubicBezTo>
                          <a:pt x="1190828" y="1015712"/>
                          <a:pt x="1195641" y="1015256"/>
                          <a:pt x="1200436" y="1014764"/>
                        </a:cubicBezTo>
                        <a:cubicBezTo>
                          <a:pt x="1205450" y="1014272"/>
                          <a:pt x="1209916" y="1017900"/>
                          <a:pt x="1210427" y="1022895"/>
                        </a:cubicBezTo>
                        <a:cubicBezTo>
                          <a:pt x="1210937" y="1027909"/>
                          <a:pt x="1207291" y="1032376"/>
                          <a:pt x="1202277" y="1032886"/>
                        </a:cubicBezTo>
                        <a:cubicBezTo>
                          <a:pt x="1197391" y="1033378"/>
                          <a:pt x="1192505" y="1033852"/>
                          <a:pt x="1187619" y="1034290"/>
                        </a:cubicBezTo>
                        <a:cubicBezTo>
                          <a:pt x="1187346" y="1034308"/>
                          <a:pt x="1187072" y="1034327"/>
                          <a:pt x="1186799" y="1034327"/>
                        </a:cubicBezTo>
                        <a:close/>
                        <a:moveTo>
                          <a:pt x="924684" y="1026122"/>
                        </a:moveTo>
                        <a:cubicBezTo>
                          <a:pt x="924228" y="1026122"/>
                          <a:pt x="923754" y="1026086"/>
                          <a:pt x="923298" y="1026013"/>
                        </a:cubicBezTo>
                        <a:cubicBezTo>
                          <a:pt x="918430" y="1025266"/>
                          <a:pt x="913581" y="1024500"/>
                          <a:pt x="908749" y="1023679"/>
                        </a:cubicBezTo>
                        <a:cubicBezTo>
                          <a:pt x="903790" y="1022841"/>
                          <a:pt x="900436" y="1018155"/>
                          <a:pt x="901256" y="1013178"/>
                        </a:cubicBezTo>
                        <a:cubicBezTo>
                          <a:pt x="902095" y="1008219"/>
                          <a:pt x="906780" y="1004864"/>
                          <a:pt x="911757" y="1005685"/>
                        </a:cubicBezTo>
                        <a:cubicBezTo>
                          <a:pt x="916516" y="1006487"/>
                          <a:pt x="921274" y="1007234"/>
                          <a:pt x="926051" y="1007982"/>
                        </a:cubicBezTo>
                        <a:cubicBezTo>
                          <a:pt x="931028" y="1008748"/>
                          <a:pt x="934438" y="1013397"/>
                          <a:pt x="933690" y="1018374"/>
                        </a:cubicBezTo>
                        <a:cubicBezTo>
                          <a:pt x="932997" y="1022877"/>
                          <a:pt x="929114" y="1026122"/>
                          <a:pt x="924684" y="1026122"/>
                        </a:cubicBezTo>
                        <a:close/>
                        <a:moveTo>
                          <a:pt x="1255678" y="1025995"/>
                        </a:moveTo>
                        <a:cubicBezTo>
                          <a:pt x="1251247" y="1025995"/>
                          <a:pt x="1247364" y="1022768"/>
                          <a:pt x="1246671" y="1018264"/>
                        </a:cubicBezTo>
                        <a:cubicBezTo>
                          <a:pt x="1245905" y="1013287"/>
                          <a:pt x="1249315" y="1008638"/>
                          <a:pt x="1254292" y="1007873"/>
                        </a:cubicBezTo>
                        <a:cubicBezTo>
                          <a:pt x="1259069" y="1007143"/>
                          <a:pt x="1263845" y="1006377"/>
                          <a:pt x="1268604" y="1005575"/>
                        </a:cubicBezTo>
                        <a:cubicBezTo>
                          <a:pt x="1273581" y="1004737"/>
                          <a:pt x="1278266" y="1008092"/>
                          <a:pt x="1279105" y="1013050"/>
                        </a:cubicBezTo>
                        <a:cubicBezTo>
                          <a:pt x="1279944" y="1018009"/>
                          <a:pt x="1276589" y="1022713"/>
                          <a:pt x="1271630" y="1023552"/>
                        </a:cubicBezTo>
                        <a:cubicBezTo>
                          <a:pt x="1266799" y="1024372"/>
                          <a:pt x="1261949" y="1025138"/>
                          <a:pt x="1257081" y="1025885"/>
                        </a:cubicBezTo>
                        <a:cubicBezTo>
                          <a:pt x="1256607" y="1025958"/>
                          <a:pt x="1256152" y="1025995"/>
                          <a:pt x="1255678" y="1025995"/>
                        </a:cubicBezTo>
                        <a:close/>
                        <a:moveTo>
                          <a:pt x="856461" y="1013433"/>
                        </a:moveTo>
                        <a:cubicBezTo>
                          <a:pt x="855805" y="1013433"/>
                          <a:pt x="855149" y="1013360"/>
                          <a:pt x="854492" y="1013214"/>
                        </a:cubicBezTo>
                        <a:cubicBezTo>
                          <a:pt x="849697" y="1012157"/>
                          <a:pt x="844902" y="1011063"/>
                          <a:pt x="840126" y="1009951"/>
                        </a:cubicBezTo>
                        <a:cubicBezTo>
                          <a:pt x="835221" y="1008802"/>
                          <a:pt x="832177" y="1003898"/>
                          <a:pt x="833325" y="998994"/>
                        </a:cubicBezTo>
                        <a:cubicBezTo>
                          <a:pt x="834474" y="994089"/>
                          <a:pt x="839378" y="991045"/>
                          <a:pt x="844282" y="992193"/>
                        </a:cubicBezTo>
                        <a:cubicBezTo>
                          <a:pt x="848986" y="993287"/>
                          <a:pt x="853690" y="994363"/>
                          <a:pt x="858412" y="995402"/>
                        </a:cubicBezTo>
                        <a:cubicBezTo>
                          <a:pt x="863334" y="996478"/>
                          <a:pt x="866434" y="1001345"/>
                          <a:pt x="865358" y="1006268"/>
                        </a:cubicBezTo>
                        <a:cubicBezTo>
                          <a:pt x="864428" y="1010534"/>
                          <a:pt x="860654" y="1013433"/>
                          <a:pt x="856461" y="1013433"/>
                        </a:cubicBezTo>
                        <a:close/>
                        <a:moveTo>
                          <a:pt x="1323882" y="1013251"/>
                        </a:moveTo>
                        <a:cubicBezTo>
                          <a:pt x="1319707" y="1013251"/>
                          <a:pt x="1315933" y="1010352"/>
                          <a:pt x="1314985" y="1006104"/>
                        </a:cubicBezTo>
                        <a:cubicBezTo>
                          <a:pt x="1313891" y="1001182"/>
                          <a:pt x="1317008" y="996314"/>
                          <a:pt x="1321931" y="995238"/>
                        </a:cubicBezTo>
                        <a:cubicBezTo>
                          <a:pt x="1326653" y="994199"/>
                          <a:pt x="1331357" y="993123"/>
                          <a:pt x="1336060" y="992029"/>
                        </a:cubicBezTo>
                        <a:cubicBezTo>
                          <a:pt x="1340965" y="990881"/>
                          <a:pt x="1345869" y="993926"/>
                          <a:pt x="1347018" y="998811"/>
                        </a:cubicBezTo>
                        <a:cubicBezTo>
                          <a:pt x="1348166" y="1003716"/>
                          <a:pt x="1345122" y="1008620"/>
                          <a:pt x="1340236" y="1009769"/>
                        </a:cubicBezTo>
                        <a:cubicBezTo>
                          <a:pt x="1335459" y="1010899"/>
                          <a:pt x="1330664" y="1011975"/>
                          <a:pt x="1325869" y="1013050"/>
                        </a:cubicBezTo>
                        <a:cubicBezTo>
                          <a:pt x="1325213" y="1013196"/>
                          <a:pt x="1324538" y="1013269"/>
                          <a:pt x="1323900" y="1013269"/>
                        </a:cubicBezTo>
                        <a:close/>
                        <a:moveTo>
                          <a:pt x="789205" y="996368"/>
                        </a:moveTo>
                        <a:cubicBezTo>
                          <a:pt x="788366" y="996368"/>
                          <a:pt x="787509" y="996259"/>
                          <a:pt x="786671" y="996004"/>
                        </a:cubicBezTo>
                        <a:cubicBezTo>
                          <a:pt x="781949" y="994636"/>
                          <a:pt x="777245" y="993251"/>
                          <a:pt x="772541" y="991829"/>
                        </a:cubicBezTo>
                        <a:cubicBezTo>
                          <a:pt x="767728" y="990370"/>
                          <a:pt x="764993" y="985284"/>
                          <a:pt x="766470" y="980452"/>
                        </a:cubicBezTo>
                        <a:cubicBezTo>
                          <a:pt x="767929" y="975639"/>
                          <a:pt x="773015" y="972923"/>
                          <a:pt x="777847" y="974381"/>
                        </a:cubicBezTo>
                        <a:cubicBezTo>
                          <a:pt x="782459" y="975785"/>
                          <a:pt x="787090" y="977152"/>
                          <a:pt x="791739" y="978483"/>
                        </a:cubicBezTo>
                        <a:cubicBezTo>
                          <a:pt x="796571" y="979887"/>
                          <a:pt x="799360" y="984937"/>
                          <a:pt x="797974" y="989769"/>
                        </a:cubicBezTo>
                        <a:cubicBezTo>
                          <a:pt x="796826" y="993761"/>
                          <a:pt x="793179" y="996368"/>
                          <a:pt x="789223" y="996368"/>
                        </a:cubicBezTo>
                        <a:close/>
                        <a:moveTo>
                          <a:pt x="1391120" y="996150"/>
                        </a:moveTo>
                        <a:cubicBezTo>
                          <a:pt x="1387164" y="996150"/>
                          <a:pt x="1383517" y="993561"/>
                          <a:pt x="1382369" y="989568"/>
                        </a:cubicBezTo>
                        <a:cubicBezTo>
                          <a:pt x="1380965" y="984737"/>
                          <a:pt x="1383754" y="979687"/>
                          <a:pt x="1388586" y="978283"/>
                        </a:cubicBezTo>
                        <a:cubicBezTo>
                          <a:pt x="1393235" y="976934"/>
                          <a:pt x="1397865" y="975566"/>
                          <a:pt x="1402478" y="974162"/>
                        </a:cubicBezTo>
                        <a:cubicBezTo>
                          <a:pt x="1407309" y="972704"/>
                          <a:pt x="1412396" y="975420"/>
                          <a:pt x="1413854" y="980234"/>
                        </a:cubicBezTo>
                        <a:cubicBezTo>
                          <a:pt x="1415313" y="985047"/>
                          <a:pt x="1412597" y="990133"/>
                          <a:pt x="1407783" y="991610"/>
                        </a:cubicBezTo>
                        <a:cubicBezTo>
                          <a:pt x="1403080" y="993032"/>
                          <a:pt x="1398376" y="994436"/>
                          <a:pt x="1393654" y="995803"/>
                        </a:cubicBezTo>
                        <a:cubicBezTo>
                          <a:pt x="1392815" y="996040"/>
                          <a:pt x="1391958" y="996168"/>
                          <a:pt x="1391120" y="996168"/>
                        </a:cubicBezTo>
                        <a:close/>
                        <a:moveTo>
                          <a:pt x="723079" y="974946"/>
                        </a:moveTo>
                        <a:cubicBezTo>
                          <a:pt x="722058" y="974946"/>
                          <a:pt x="721019" y="974782"/>
                          <a:pt x="719998" y="974399"/>
                        </a:cubicBezTo>
                        <a:cubicBezTo>
                          <a:pt x="715349" y="972722"/>
                          <a:pt x="710736" y="971027"/>
                          <a:pt x="706124" y="969295"/>
                        </a:cubicBezTo>
                        <a:cubicBezTo>
                          <a:pt x="701402" y="967526"/>
                          <a:pt x="699032" y="962275"/>
                          <a:pt x="700800" y="957553"/>
                        </a:cubicBezTo>
                        <a:cubicBezTo>
                          <a:pt x="702569" y="952832"/>
                          <a:pt x="707819" y="950443"/>
                          <a:pt x="712541" y="952230"/>
                        </a:cubicBezTo>
                        <a:cubicBezTo>
                          <a:pt x="717081" y="953925"/>
                          <a:pt x="721621" y="955603"/>
                          <a:pt x="726179" y="957243"/>
                        </a:cubicBezTo>
                        <a:cubicBezTo>
                          <a:pt x="730919" y="958957"/>
                          <a:pt x="733380" y="964172"/>
                          <a:pt x="731666" y="968911"/>
                        </a:cubicBezTo>
                        <a:cubicBezTo>
                          <a:pt x="730335" y="972631"/>
                          <a:pt x="726817" y="974946"/>
                          <a:pt x="723079" y="974946"/>
                        </a:cubicBezTo>
                        <a:close/>
                        <a:moveTo>
                          <a:pt x="1457100" y="974728"/>
                        </a:moveTo>
                        <a:cubicBezTo>
                          <a:pt x="1453362" y="974728"/>
                          <a:pt x="1449862" y="972412"/>
                          <a:pt x="1448531" y="968711"/>
                        </a:cubicBezTo>
                        <a:cubicBezTo>
                          <a:pt x="1446817" y="963971"/>
                          <a:pt x="1449278" y="958757"/>
                          <a:pt x="1454019" y="957043"/>
                        </a:cubicBezTo>
                        <a:cubicBezTo>
                          <a:pt x="1458558" y="955402"/>
                          <a:pt x="1463098" y="953725"/>
                          <a:pt x="1467619" y="952029"/>
                        </a:cubicBezTo>
                        <a:cubicBezTo>
                          <a:pt x="1472341" y="950242"/>
                          <a:pt x="1477592" y="952649"/>
                          <a:pt x="1479361" y="957353"/>
                        </a:cubicBezTo>
                        <a:cubicBezTo>
                          <a:pt x="1481129" y="962057"/>
                          <a:pt x="1478741" y="967326"/>
                          <a:pt x="1474037" y="969094"/>
                        </a:cubicBezTo>
                        <a:cubicBezTo>
                          <a:pt x="1469442" y="970826"/>
                          <a:pt x="1464830" y="972522"/>
                          <a:pt x="1460217" y="974181"/>
                        </a:cubicBezTo>
                        <a:cubicBezTo>
                          <a:pt x="1459196" y="974545"/>
                          <a:pt x="1458157" y="974728"/>
                          <a:pt x="1457118" y="974728"/>
                        </a:cubicBezTo>
                        <a:close/>
                        <a:moveTo>
                          <a:pt x="658448" y="949295"/>
                        </a:moveTo>
                        <a:cubicBezTo>
                          <a:pt x="657227" y="949295"/>
                          <a:pt x="656005" y="949058"/>
                          <a:pt x="654820" y="948529"/>
                        </a:cubicBezTo>
                        <a:cubicBezTo>
                          <a:pt x="650299" y="946560"/>
                          <a:pt x="645796" y="944573"/>
                          <a:pt x="641311" y="942549"/>
                        </a:cubicBezTo>
                        <a:cubicBezTo>
                          <a:pt x="636716" y="940471"/>
                          <a:pt x="634674" y="935074"/>
                          <a:pt x="636753" y="930498"/>
                        </a:cubicBezTo>
                        <a:cubicBezTo>
                          <a:pt x="638831" y="925904"/>
                          <a:pt x="644228" y="923861"/>
                          <a:pt x="648804" y="925940"/>
                        </a:cubicBezTo>
                        <a:cubicBezTo>
                          <a:pt x="653216" y="927927"/>
                          <a:pt x="657646" y="929896"/>
                          <a:pt x="662095" y="931829"/>
                        </a:cubicBezTo>
                        <a:cubicBezTo>
                          <a:pt x="666707" y="933834"/>
                          <a:pt x="668822" y="939213"/>
                          <a:pt x="666816" y="943825"/>
                        </a:cubicBezTo>
                        <a:cubicBezTo>
                          <a:pt x="665322" y="947253"/>
                          <a:pt x="661967" y="949313"/>
                          <a:pt x="658448" y="949313"/>
                        </a:cubicBezTo>
                        <a:close/>
                        <a:moveTo>
                          <a:pt x="1521475" y="949131"/>
                        </a:moveTo>
                        <a:cubicBezTo>
                          <a:pt x="1517957" y="949131"/>
                          <a:pt x="1514602" y="947088"/>
                          <a:pt x="1513107" y="943643"/>
                        </a:cubicBezTo>
                        <a:cubicBezTo>
                          <a:pt x="1511102" y="939030"/>
                          <a:pt x="1513216" y="933652"/>
                          <a:pt x="1517829" y="931646"/>
                        </a:cubicBezTo>
                        <a:cubicBezTo>
                          <a:pt x="1522241" y="929732"/>
                          <a:pt x="1526635" y="927781"/>
                          <a:pt x="1531029" y="925794"/>
                        </a:cubicBezTo>
                        <a:cubicBezTo>
                          <a:pt x="1535605" y="923716"/>
                          <a:pt x="1541020" y="925758"/>
                          <a:pt x="1543080" y="930352"/>
                        </a:cubicBezTo>
                        <a:cubicBezTo>
                          <a:pt x="1545158" y="934946"/>
                          <a:pt x="1543116" y="940343"/>
                          <a:pt x="1538522" y="942403"/>
                        </a:cubicBezTo>
                        <a:cubicBezTo>
                          <a:pt x="1534073" y="944408"/>
                          <a:pt x="1529588" y="946396"/>
                          <a:pt x="1525103" y="948347"/>
                        </a:cubicBezTo>
                        <a:cubicBezTo>
                          <a:pt x="1523918" y="948857"/>
                          <a:pt x="1522679" y="949112"/>
                          <a:pt x="1521475" y="949112"/>
                        </a:cubicBezTo>
                        <a:close/>
                        <a:moveTo>
                          <a:pt x="595640" y="919522"/>
                        </a:moveTo>
                        <a:cubicBezTo>
                          <a:pt x="594237" y="919522"/>
                          <a:pt x="592815" y="919194"/>
                          <a:pt x="591484" y="918520"/>
                        </a:cubicBezTo>
                        <a:cubicBezTo>
                          <a:pt x="587108" y="916259"/>
                          <a:pt x="582751" y="913980"/>
                          <a:pt x="578393" y="911683"/>
                        </a:cubicBezTo>
                        <a:cubicBezTo>
                          <a:pt x="573945" y="909331"/>
                          <a:pt x="572249" y="903807"/>
                          <a:pt x="574620" y="899358"/>
                        </a:cubicBezTo>
                        <a:cubicBezTo>
                          <a:pt x="576990" y="894910"/>
                          <a:pt x="582496" y="893214"/>
                          <a:pt x="586944" y="895584"/>
                        </a:cubicBezTo>
                        <a:cubicBezTo>
                          <a:pt x="591210" y="897845"/>
                          <a:pt x="595513" y="900087"/>
                          <a:pt x="599815" y="902312"/>
                        </a:cubicBezTo>
                        <a:cubicBezTo>
                          <a:pt x="604300" y="904609"/>
                          <a:pt x="606051" y="910115"/>
                          <a:pt x="603754" y="914582"/>
                        </a:cubicBezTo>
                        <a:cubicBezTo>
                          <a:pt x="602131" y="917718"/>
                          <a:pt x="598940" y="919522"/>
                          <a:pt x="595640" y="919522"/>
                        </a:cubicBezTo>
                        <a:close/>
                        <a:moveTo>
                          <a:pt x="1584046" y="919468"/>
                        </a:moveTo>
                        <a:cubicBezTo>
                          <a:pt x="1580746" y="919468"/>
                          <a:pt x="1577556" y="917663"/>
                          <a:pt x="1575933" y="914527"/>
                        </a:cubicBezTo>
                        <a:cubicBezTo>
                          <a:pt x="1573636" y="910042"/>
                          <a:pt x="1575386" y="904554"/>
                          <a:pt x="1579871" y="902257"/>
                        </a:cubicBezTo>
                        <a:cubicBezTo>
                          <a:pt x="1584155" y="900051"/>
                          <a:pt x="1588422" y="897827"/>
                          <a:pt x="1592670" y="895566"/>
                        </a:cubicBezTo>
                        <a:cubicBezTo>
                          <a:pt x="1597118" y="893196"/>
                          <a:pt x="1602642" y="894892"/>
                          <a:pt x="1604994" y="899340"/>
                        </a:cubicBezTo>
                        <a:cubicBezTo>
                          <a:pt x="1607364" y="903788"/>
                          <a:pt x="1605669" y="909313"/>
                          <a:pt x="1601220" y="911665"/>
                        </a:cubicBezTo>
                        <a:cubicBezTo>
                          <a:pt x="1596899" y="913962"/>
                          <a:pt x="1592560" y="916222"/>
                          <a:pt x="1588203" y="918465"/>
                        </a:cubicBezTo>
                        <a:cubicBezTo>
                          <a:pt x="1586872" y="919158"/>
                          <a:pt x="1585450" y="919468"/>
                          <a:pt x="1584046" y="919468"/>
                        </a:cubicBezTo>
                        <a:close/>
                        <a:moveTo>
                          <a:pt x="1644611" y="885831"/>
                        </a:moveTo>
                        <a:cubicBezTo>
                          <a:pt x="1641512" y="885831"/>
                          <a:pt x="1638486" y="884244"/>
                          <a:pt x="1636772" y="881400"/>
                        </a:cubicBezTo>
                        <a:cubicBezTo>
                          <a:pt x="1634183" y="877079"/>
                          <a:pt x="1635605" y="871482"/>
                          <a:pt x="1639926" y="868893"/>
                        </a:cubicBezTo>
                        <a:cubicBezTo>
                          <a:pt x="1644064" y="866414"/>
                          <a:pt x="1648185" y="863916"/>
                          <a:pt x="1652287" y="861382"/>
                        </a:cubicBezTo>
                        <a:cubicBezTo>
                          <a:pt x="1656571" y="858738"/>
                          <a:pt x="1662187" y="860069"/>
                          <a:pt x="1664830" y="864354"/>
                        </a:cubicBezTo>
                        <a:cubicBezTo>
                          <a:pt x="1667474" y="868638"/>
                          <a:pt x="1666143" y="874253"/>
                          <a:pt x="1661858" y="876897"/>
                        </a:cubicBezTo>
                        <a:cubicBezTo>
                          <a:pt x="1657683" y="879468"/>
                          <a:pt x="1653490" y="882020"/>
                          <a:pt x="1649297" y="884536"/>
                        </a:cubicBezTo>
                        <a:cubicBezTo>
                          <a:pt x="1647838" y="885411"/>
                          <a:pt x="1646216" y="885831"/>
                          <a:pt x="1644630" y="885831"/>
                        </a:cubicBezTo>
                        <a:close/>
                        <a:moveTo>
                          <a:pt x="534893" y="885794"/>
                        </a:moveTo>
                        <a:cubicBezTo>
                          <a:pt x="533307" y="885794"/>
                          <a:pt x="531684" y="885375"/>
                          <a:pt x="530226" y="884500"/>
                        </a:cubicBezTo>
                        <a:cubicBezTo>
                          <a:pt x="525996" y="881965"/>
                          <a:pt x="521803" y="879413"/>
                          <a:pt x="517609" y="876842"/>
                        </a:cubicBezTo>
                        <a:cubicBezTo>
                          <a:pt x="513325" y="874199"/>
                          <a:pt x="511994" y="868584"/>
                          <a:pt x="514638" y="864299"/>
                        </a:cubicBezTo>
                        <a:cubicBezTo>
                          <a:pt x="517281" y="860014"/>
                          <a:pt x="522897" y="858684"/>
                          <a:pt x="527181" y="861327"/>
                        </a:cubicBezTo>
                        <a:cubicBezTo>
                          <a:pt x="531301" y="863861"/>
                          <a:pt x="535422" y="866377"/>
                          <a:pt x="539578" y="868857"/>
                        </a:cubicBezTo>
                        <a:cubicBezTo>
                          <a:pt x="543899" y="871446"/>
                          <a:pt x="545303" y="877043"/>
                          <a:pt x="542714" y="881364"/>
                        </a:cubicBezTo>
                        <a:cubicBezTo>
                          <a:pt x="541001" y="884226"/>
                          <a:pt x="537974" y="885794"/>
                          <a:pt x="534875" y="885794"/>
                        </a:cubicBezTo>
                        <a:close/>
                        <a:moveTo>
                          <a:pt x="1702916" y="848365"/>
                        </a:moveTo>
                        <a:cubicBezTo>
                          <a:pt x="1700017" y="848365"/>
                          <a:pt x="1697173" y="846979"/>
                          <a:pt x="1695404" y="844409"/>
                        </a:cubicBezTo>
                        <a:cubicBezTo>
                          <a:pt x="1692542" y="840270"/>
                          <a:pt x="1693600" y="834582"/>
                          <a:pt x="1697738" y="831737"/>
                        </a:cubicBezTo>
                        <a:cubicBezTo>
                          <a:pt x="1701713" y="829003"/>
                          <a:pt x="1705669" y="826250"/>
                          <a:pt x="1709607" y="823461"/>
                        </a:cubicBezTo>
                        <a:cubicBezTo>
                          <a:pt x="1713709" y="820543"/>
                          <a:pt x="1719397" y="821528"/>
                          <a:pt x="1722314" y="825630"/>
                        </a:cubicBezTo>
                        <a:cubicBezTo>
                          <a:pt x="1725231" y="829732"/>
                          <a:pt x="1724247" y="835420"/>
                          <a:pt x="1720145" y="838337"/>
                        </a:cubicBezTo>
                        <a:cubicBezTo>
                          <a:pt x="1716152" y="841163"/>
                          <a:pt x="1712123" y="843971"/>
                          <a:pt x="1708094" y="846760"/>
                        </a:cubicBezTo>
                        <a:cubicBezTo>
                          <a:pt x="1706507" y="847854"/>
                          <a:pt x="1704721" y="848365"/>
                          <a:pt x="1702934" y="848365"/>
                        </a:cubicBezTo>
                        <a:close/>
                        <a:moveTo>
                          <a:pt x="476461" y="848255"/>
                        </a:moveTo>
                        <a:cubicBezTo>
                          <a:pt x="474674" y="848255"/>
                          <a:pt x="472869" y="847726"/>
                          <a:pt x="471301" y="846651"/>
                        </a:cubicBezTo>
                        <a:cubicBezTo>
                          <a:pt x="467254" y="843862"/>
                          <a:pt x="463225" y="841054"/>
                          <a:pt x="459214" y="838210"/>
                        </a:cubicBezTo>
                        <a:cubicBezTo>
                          <a:pt x="455112" y="835293"/>
                          <a:pt x="454127" y="829604"/>
                          <a:pt x="457044" y="825502"/>
                        </a:cubicBezTo>
                        <a:cubicBezTo>
                          <a:pt x="459961" y="821400"/>
                          <a:pt x="465650" y="820434"/>
                          <a:pt x="469752" y="823333"/>
                        </a:cubicBezTo>
                        <a:cubicBezTo>
                          <a:pt x="473690" y="826122"/>
                          <a:pt x="477664" y="828893"/>
                          <a:pt x="481639" y="831646"/>
                        </a:cubicBezTo>
                        <a:cubicBezTo>
                          <a:pt x="485777" y="834509"/>
                          <a:pt x="486835" y="840179"/>
                          <a:pt x="483972" y="844317"/>
                        </a:cubicBezTo>
                        <a:cubicBezTo>
                          <a:pt x="482204" y="846888"/>
                          <a:pt x="479360" y="848255"/>
                          <a:pt x="476461" y="848255"/>
                        </a:cubicBezTo>
                        <a:close/>
                        <a:moveTo>
                          <a:pt x="1758723" y="807252"/>
                        </a:moveTo>
                        <a:cubicBezTo>
                          <a:pt x="1756024" y="807252"/>
                          <a:pt x="1753344" y="806068"/>
                          <a:pt x="1751558" y="803770"/>
                        </a:cubicBezTo>
                        <a:cubicBezTo>
                          <a:pt x="1748440" y="799814"/>
                          <a:pt x="1749133" y="794089"/>
                          <a:pt x="1753071" y="790972"/>
                        </a:cubicBezTo>
                        <a:cubicBezTo>
                          <a:pt x="1756863" y="787982"/>
                          <a:pt x="1760637" y="784974"/>
                          <a:pt x="1764393" y="781947"/>
                        </a:cubicBezTo>
                        <a:cubicBezTo>
                          <a:pt x="1768312" y="778775"/>
                          <a:pt x="1774037" y="779395"/>
                          <a:pt x="1777209" y="783296"/>
                        </a:cubicBezTo>
                        <a:cubicBezTo>
                          <a:pt x="1780382" y="787216"/>
                          <a:pt x="1779762" y="792941"/>
                          <a:pt x="1775860" y="796113"/>
                        </a:cubicBezTo>
                        <a:cubicBezTo>
                          <a:pt x="1772050" y="799194"/>
                          <a:pt x="1768221" y="802257"/>
                          <a:pt x="1764356" y="805283"/>
                        </a:cubicBezTo>
                        <a:cubicBezTo>
                          <a:pt x="1762679" y="806596"/>
                          <a:pt x="1760692" y="807234"/>
                          <a:pt x="1758723" y="807234"/>
                        </a:cubicBezTo>
                        <a:close/>
                        <a:moveTo>
                          <a:pt x="420581" y="807052"/>
                        </a:moveTo>
                        <a:cubicBezTo>
                          <a:pt x="418612" y="807052"/>
                          <a:pt x="416625" y="806414"/>
                          <a:pt x="414948" y="805101"/>
                        </a:cubicBezTo>
                        <a:cubicBezTo>
                          <a:pt x="411082" y="802057"/>
                          <a:pt x="407254" y="798993"/>
                          <a:pt x="403425" y="795912"/>
                        </a:cubicBezTo>
                        <a:cubicBezTo>
                          <a:pt x="399505" y="792740"/>
                          <a:pt x="398904" y="786997"/>
                          <a:pt x="402076" y="783096"/>
                        </a:cubicBezTo>
                        <a:cubicBezTo>
                          <a:pt x="405248" y="779176"/>
                          <a:pt x="410991" y="778574"/>
                          <a:pt x="414893" y="781746"/>
                        </a:cubicBezTo>
                        <a:cubicBezTo>
                          <a:pt x="418649" y="784791"/>
                          <a:pt x="422423" y="787799"/>
                          <a:pt x="426233" y="790789"/>
                        </a:cubicBezTo>
                        <a:cubicBezTo>
                          <a:pt x="430189" y="793907"/>
                          <a:pt x="430864" y="799632"/>
                          <a:pt x="427746" y="803588"/>
                        </a:cubicBezTo>
                        <a:cubicBezTo>
                          <a:pt x="425941" y="805867"/>
                          <a:pt x="423279" y="807070"/>
                          <a:pt x="420581" y="807070"/>
                        </a:cubicBezTo>
                        <a:close/>
                        <a:moveTo>
                          <a:pt x="1811831" y="762658"/>
                        </a:moveTo>
                        <a:cubicBezTo>
                          <a:pt x="1809333" y="762658"/>
                          <a:pt x="1806836" y="761637"/>
                          <a:pt x="1805031" y="759632"/>
                        </a:cubicBezTo>
                        <a:cubicBezTo>
                          <a:pt x="1801676" y="755876"/>
                          <a:pt x="1801986" y="750115"/>
                          <a:pt x="1805742" y="746760"/>
                        </a:cubicBezTo>
                        <a:cubicBezTo>
                          <a:pt x="1809333" y="743533"/>
                          <a:pt x="1812907" y="740288"/>
                          <a:pt x="1816462" y="737024"/>
                        </a:cubicBezTo>
                        <a:cubicBezTo>
                          <a:pt x="1820163" y="733615"/>
                          <a:pt x="1825942" y="733852"/>
                          <a:pt x="1829333" y="737553"/>
                        </a:cubicBezTo>
                        <a:cubicBezTo>
                          <a:pt x="1832743" y="741254"/>
                          <a:pt x="1832506" y="747034"/>
                          <a:pt x="1828805" y="750443"/>
                        </a:cubicBezTo>
                        <a:cubicBezTo>
                          <a:pt x="1825195" y="753761"/>
                          <a:pt x="1821567" y="757061"/>
                          <a:pt x="1817902" y="760343"/>
                        </a:cubicBezTo>
                        <a:cubicBezTo>
                          <a:pt x="1816170" y="761911"/>
                          <a:pt x="1813982" y="762676"/>
                          <a:pt x="1811813" y="762676"/>
                        </a:cubicBezTo>
                        <a:close/>
                        <a:moveTo>
                          <a:pt x="367454" y="762385"/>
                        </a:moveTo>
                        <a:cubicBezTo>
                          <a:pt x="365285" y="762385"/>
                          <a:pt x="363115" y="761619"/>
                          <a:pt x="361365" y="760051"/>
                        </a:cubicBezTo>
                        <a:cubicBezTo>
                          <a:pt x="357700" y="756769"/>
                          <a:pt x="354072" y="753469"/>
                          <a:pt x="350463" y="750133"/>
                        </a:cubicBezTo>
                        <a:cubicBezTo>
                          <a:pt x="346762" y="746724"/>
                          <a:pt x="346525" y="740963"/>
                          <a:pt x="349934" y="737243"/>
                        </a:cubicBezTo>
                        <a:cubicBezTo>
                          <a:pt x="353343" y="733542"/>
                          <a:pt x="359104" y="733305"/>
                          <a:pt x="362824" y="736715"/>
                        </a:cubicBezTo>
                        <a:cubicBezTo>
                          <a:pt x="366379" y="739978"/>
                          <a:pt x="369952" y="743242"/>
                          <a:pt x="373544" y="746469"/>
                        </a:cubicBezTo>
                        <a:cubicBezTo>
                          <a:pt x="377299" y="749823"/>
                          <a:pt x="377609" y="755584"/>
                          <a:pt x="374255" y="759340"/>
                        </a:cubicBezTo>
                        <a:cubicBezTo>
                          <a:pt x="372450" y="761345"/>
                          <a:pt x="369970" y="762367"/>
                          <a:pt x="367473" y="762367"/>
                        </a:cubicBezTo>
                        <a:close/>
                        <a:moveTo>
                          <a:pt x="1861986" y="714727"/>
                        </a:moveTo>
                        <a:cubicBezTo>
                          <a:pt x="1859671" y="714727"/>
                          <a:pt x="1857374" y="713852"/>
                          <a:pt x="1855605" y="712120"/>
                        </a:cubicBezTo>
                        <a:cubicBezTo>
                          <a:pt x="1852014" y="708583"/>
                          <a:pt x="1851959" y="702822"/>
                          <a:pt x="1855496" y="699230"/>
                        </a:cubicBezTo>
                        <a:cubicBezTo>
                          <a:pt x="1858887" y="695785"/>
                          <a:pt x="1862241" y="692321"/>
                          <a:pt x="1865578" y="688820"/>
                        </a:cubicBezTo>
                        <a:cubicBezTo>
                          <a:pt x="1869060" y="685192"/>
                          <a:pt x="1874821" y="685046"/>
                          <a:pt x="1878468" y="688529"/>
                        </a:cubicBezTo>
                        <a:cubicBezTo>
                          <a:pt x="1882114" y="692011"/>
                          <a:pt x="1882241" y="697772"/>
                          <a:pt x="1878759" y="701418"/>
                        </a:cubicBezTo>
                        <a:cubicBezTo>
                          <a:pt x="1875368" y="704974"/>
                          <a:pt x="1871941" y="708492"/>
                          <a:pt x="1868513" y="711993"/>
                        </a:cubicBezTo>
                        <a:cubicBezTo>
                          <a:pt x="1866726" y="713816"/>
                          <a:pt x="1864374" y="714727"/>
                          <a:pt x="1862004" y="714727"/>
                        </a:cubicBezTo>
                        <a:close/>
                        <a:moveTo>
                          <a:pt x="317281" y="714454"/>
                        </a:moveTo>
                        <a:cubicBezTo>
                          <a:pt x="314911" y="714454"/>
                          <a:pt x="312559" y="713542"/>
                          <a:pt x="310772" y="711719"/>
                        </a:cubicBezTo>
                        <a:cubicBezTo>
                          <a:pt x="307327" y="708218"/>
                          <a:pt x="303917" y="704682"/>
                          <a:pt x="300526" y="701145"/>
                        </a:cubicBezTo>
                        <a:cubicBezTo>
                          <a:pt x="297044" y="697499"/>
                          <a:pt x="297172" y="691738"/>
                          <a:pt x="300818" y="688255"/>
                        </a:cubicBezTo>
                        <a:cubicBezTo>
                          <a:pt x="304464" y="684773"/>
                          <a:pt x="310226" y="684901"/>
                          <a:pt x="313708" y="688547"/>
                        </a:cubicBezTo>
                        <a:cubicBezTo>
                          <a:pt x="317044" y="692029"/>
                          <a:pt x="320399" y="695511"/>
                          <a:pt x="323790" y="698957"/>
                        </a:cubicBezTo>
                        <a:cubicBezTo>
                          <a:pt x="327308" y="702549"/>
                          <a:pt x="327272" y="708328"/>
                          <a:pt x="323680" y="711847"/>
                        </a:cubicBezTo>
                        <a:cubicBezTo>
                          <a:pt x="321912" y="713597"/>
                          <a:pt x="319596" y="714454"/>
                          <a:pt x="317299" y="714454"/>
                        </a:cubicBezTo>
                        <a:close/>
                        <a:moveTo>
                          <a:pt x="1909023" y="663715"/>
                        </a:moveTo>
                        <a:cubicBezTo>
                          <a:pt x="1906909" y="663715"/>
                          <a:pt x="1904794" y="662986"/>
                          <a:pt x="1903062" y="661491"/>
                        </a:cubicBezTo>
                        <a:cubicBezTo>
                          <a:pt x="1899251" y="658191"/>
                          <a:pt x="1898832" y="652448"/>
                          <a:pt x="1902132" y="648638"/>
                        </a:cubicBezTo>
                        <a:cubicBezTo>
                          <a:pt x="1905286" y="644992"/>
                          <a:pt x="1908422" y="641309"/>
                          <a:pt x="1911539" y="637608"/>
                        </a:cubicBezTo>
                        <a:cubicBezTo>
                          <a:pt x="1914785" y="633761"/>
                          <a:pt x="1920528" y="633251"/>
                          <a:pt x="1924393" y="636496"/>
                        </a:cubicBezTo>
                        <a:cubicBezTo>
                          <a:pt x="1928240" y="639741"/>
                          <a:pt x="1928750" y="645484"/>
                          <a:pt x="1925505" y="649331"/>
                        </a:cubicBezTo>
                        <a:cubicBezTo>
                          <a:pt x="1922351" y="653086"/>
                          <a:pt x="1919160" y="656824"/>
                          <a:pt x="1915952" y="660543"/>
                        </a:cubicBezTo>
                        <a:cubicBezTo>
                          <a:pt x="1914147" y="662621"/>
                          <a:pt x="1911612" y="663697"/>
                          <a:pt x="1909042" y="663697"/>
                        </a:cubicBezTo>
                        <a:close/>
                        <a:moveTo>
                          <a:pt x="270298" y="663424"/>
                        </a:moveTo>
                        <a:cubicBezTo>
                          <a:pt x="267746" y="663424"/>
                          <a:pt x="265194" y="662348"/>
                          <a:pt x="263389" y="660270"/>
                        </a:cubicBezTo>
                        <a:cubicBezTo>
                          <a:pt x="260180" y="656551"/>
                          <a:pt x="257008" y="652813"/>
                          <a:pt x="253835" y="649057"/>
                        </a:cubicBezTo>
                        <a:cubicBezTo>
                          <a:pt x="250590" y="645211"/>
                          <a:pt x="251101" y="639449"/>
                          <a:pt x="254947" y="636222"/>
                        </a:cubicBezTo>
                        <a:cubicBezTo>
                          <a:pt x="258794" y="632977"/>
                          <a:pt x="264555" y="633487"/>
                          <a:pt x="267782" y="637334"/>
                        </a:cubicBezTo>
                        <a:cubicBezTo>
                          <a:pt x="270882" y="641035"/>
                          <a:pt x="274018" y="644700"/>
                          <a:pt x="277172" y="648346"/>
                        </a:cubicBezTo>
                        <a:cubicBezTo>
                          <a:pt x="280472" y="652156"/>
                          <a:pt x="280034" y="657918"/>
                          <a:pt x="276224" y="661200"/>
                        </a:cubicBezTo>
                        <a:cubicBezTo>
                          <a:pt x="274510" y="662694"/>
                          <a:pt x="272377" y="663424"/>
                          <a:pt x="270262" y="663424"/>
                        </a:cubicBezTo>
                        <a:close/>
                        <a:moveTo>
                          <a:pt x="1952706" y="609768"/>
                        </a:moveTo>
                        <a:cubicBezTo>
                          <a:pt x="1950792" y="609768"/>
                          <a:pt x="1948860" y="609167"/>
                          <a:pt x="1947200" y="607909"/>
                        </a:cubicBezTo>
                        <a:cubicBezTo>
                          <a:pt x="1943190" y="604864"/>
                          <a:pt x="1942406" y="599139"/>
                          <a:pt x="1945450" y="595129"/>
                        </a:cubicBezTo>
                        <a:cubicBezTo>
                          <a:pt x="1948367" y="591281"/>
                          <a:pt x="1951266" y="587416"/>
                          <a:pt x="1954129" y="583515"/>
                        </a:cubicBezTo>
                        <a:cubicBezTo>
                          <a:pt x="1957118" y="579467"/>
                          <a:pt x="1962825" y="578592"/>
                          <a:pt x="1966872" y="581582"/>
                        </a:cubicBezTo>
                        <a:cubicBezTo>
                          <a:pt x="1970920" y="584572"/>
                          <a:pt x="1971795" y="590279"/>
                          <a:pt x="1968805" y="594326"/>
                        </a:cubicBezTo>
                        <a:cubicBezTo>
                          <a:pt x="1965888" y="598283"/>
                          <a:pt x="1962934" y="602220"/>
                          <a:pt x="1959981" y="606140"/>
                        </a:cubicBezTo>
                        <a:cubicBezTo>
                          <a:pt x="1958194" y="608510"/>
                          <a:pt x="1955459" y="609750"/>
                          <a:pt x="1952706" y="609750"/>
                        </a:cubicBezTo>
                        <a:close/>
                        <a:moveTo>
                          <a:pt x="226670" y="609531"/>
                        </a:moveTo>
                        <a:cubicBezTo>
                          <a:pt x="223917" y="609531"/>
                          <a:pt x="221201" y="608292"/>
                          <a:pt x="219396" y="605921"/>
                        </a:cubicBezTo>
                        <a:cubicBezTo>
                          <a:pt x="216442" y="602020"/>
                          <a:pt x="213489" y="598082"/>
                          <a:pt x="210590" y="594144"/>
                        </a:cubicBezTo>
                        <a:cubicBezTo>
                          <a:pt x="207600" y="590097"/>
                          <a:pt x="208457" y="584390"/>
                          <a:pt x="212523" y="581400"/>
                        </a:cubicBezTo>
                        <a:cubicBezTo>
                          <a:pt x="216570" y="578410"/>
                          <a:pt x="222276" y="579267"/>
                          <a:pt x="225266" y="583332"/>
                        </a:cubicBezTo>
                        <a:cubicBezTo>
                          <a:pt x="228129" y="587216"/>
                          <a:pt x="231009" y="591081"/>
                          <a:pt x="233926" y="594928"/>
                        </a:cubicBezTo>
                        <a:cubicBezTo>
                          <a:pt x="236971" y="598939"/>
                          <a:pt x="236187" y="604664"/>
                          <a:pt x="232176" y="607708"/>
                        </a:cubicBezTo>
                        <a:cubicBezTo>
                          <a:pt x="230535" y="608948"/>
                          <a:pt x="228603" y="609568"/>
                          <a:pt x="226670" y="609568"/>
                        </a:cubicBezTo>
                        <a:close/>
                        <a:moveTo>
                          <a:pt x="1992871" y="553141"/>
                        </a:moveTo>
                        <a:cubicBezTo>
                          <a:pt x="1991138" y="553141"/>
                          <a:pt x="1989388" y="552649"/>
                          <a:pt x="1987839" y="551628"/>
                        </a:cubicBezTo>
                        <a:cubicBezTo>
                          <a:pt x="1983645" y="548857"/>
                          <a:pt x="1982497" y="543187"/>
                          <a:pt x="1985268" y="538994"/>
                        </a:cubicBezTo>
                        <a:cubicBezTo>
                          <a:pt x="1987930" y="534964"/>
                          <a:pt x="1990573" y="530917"/>
                          <a:pt x="1993199" y="526851"/>
                        </a:cubicBezTo>
                        <a:cubicBezTo>
                          <a:pt x="1995915" y="522622"/>
                          <a:pt x="2001567" y="521400"/>
                          <a:pt x="2005797" y="524116"/>
                        </a:cubicBezTo>
                        <a:cubicBezTo>
                          <a:pt x="2010026" y="526833"/>
                          <a:pt x="2011248" y="532485"/>
                          <a:pt x="2008531" y="536715"/>
                        </a:cubicBezTo>
                        <a:cubicBezTo>
                          <a:pt x="2005869" y="540853"/>
                          <a:pt x="2003190" y="544974"/>
                          <a:pt x="2000473" y="549076"/>
                        </a:cubicBezTo>
                        <a:cubicBezTo>
                          <a:pt x="1998723" y="551719"/>
                          <a:pt x="1995824" y="553159"/>
                          <a:pt x="1992871" y="553159"/>
                        </a:cubicBezTo>
                        <a:close/>
                        <a:moveTo>
                          <a:pt x="186561" y="552977"/>
                        </a:moveTo>
                        <a:cubicBezTo>
                          <a:pt x="183607" y="552977"/>
                          <a:pt x="180709" y="551537"/>
                          <a:pt x="178958" y="548893"/>
                        </a:cubicBezTo>
                        <a:cubicBezTo>
                          <a:pt x="176260" y="544809"/>
                          <a:pt x="173580" y="540707"/>
                          <a:pt x="170918" y="536587"/>
                        </a:cubicBezTo>
                        <a:cubicBezTo>
                          <a:pt x="168202" y="532357"/>
                          <a:pt x="169423" y="526705"/>
                          <a:pt x="173653" y="523989"/>
                        </a:cubicBezTo>
                        <a:cubicBezTo>
                          <a:pt x="177883" y="521254"/>
                          <a:pt x="183534" y="522494"/>
                          <a:pt x="186251" y="526724"/>
                        </a:cubicBezTo>
                        <a:cubicBezTo>
                          <a:pt x="188858" y="530771"/>
                          <a:pt x="191502" y="534818"/>
                          <a:pt x="194145" y="538829"/>
                        </a:cubicBezTo>
                        <a:cubicBezTo>
                          <a:pt x="196916" y="543023"/>
                          <a:pt x="195768" y="548692"/>
                          <a:pt x="191574" y="551464"/>
                        </a:cubicBezTo>
                        <a:cubicBezTo>
                          <a:pt x="190025" y="552485"/>
                          <a:pt x="188275" y="552977"/>
                          <a:pt x="186561" y="552977"/>
                        </a:cubicBezTo>
                        <a:close/>
                        <a:moveTo>
                          <a:pt x="2029352" y="494034"/>
                        </a:moveTo>
                        <a:cubicBezTo>
                          <a:pt x="2027820" y="494034"/>
                          <a:pt x="2026252" y="493651"/>
                          <a:pt x="2024830" y="492831"/>
                        </a:cubicBezTo>
                        <a:cubicBezTo>
                          <a:pt x="2020455" y="490333"/>
                          <a:pt x="2018960" y="484755"/>
                          <a:pt x="2021458" y="480379"/>
                        </a:cubicBezTo>
                        <a:cubicBezTo>
                          <a:pt x="2023864" y="476186"/>
                          <a:pt x="2026234" y="471974"/>
                          <a:pt x="2028604" y="467744"/>
                        </a:cubicBezTo>
                        <a:cubicBezTo>
                          <a:pt x="2031047" y="463351"/>
                          <a:pt x="2036608" y="461764"/>
                          <a:pt x="2041002" y="464208"/>
                        </a:cubicBezTo>
                        <a:cubicBezTo>
                          <a:pt x="2045396" y="466650"/>
                          <a:pt x="2046982" y="472211"/>
                          <a:pt x="2044539" y="476605"/>
                        </a:cubicBezTo>
                        <a:cubicBezTo>
                          <a:pt x="2042150" y="480908"/>
                          <a:pt x="2039726" y="485192"/>
                          <a:pt x="2037283" y="489458"/>
                        </a:cubicBezTo>
                        <a:cubicBezTo>
                          <a:pt x="2035605" y="492394"/>
                          <a:pt x="2032524" y="494034"/>
                          <a:pt x="2029370" y="494034"/>
                        </a:cubicBezTo>
                        <a:close/>
                        <a:moveTo>
                          <a:pt x="150189" y="494016"/>
                        </a:moveTo>
                        <a:cubicBezTo>
                          <a:pt x="147035" y="494016"/>
                          <a:pt x="143954" y="492375"/>
                          <a:pt x="142276" y="489440"/>
                        </a:cubicBezTo>
                        <a:cubicBezTo>
                          <a:pt x="139833" y="485192"/>
                          <a:pt x="137427" y="480926"/>
                          <a:pt x="135057" y="476642"/>
                        </a:cubicBezTo>
                        <a:cubicBezTo>
                          <a:pt x="132614" y="472248"/>
                          <a:pt x="134200" y="466687"/>
                          <a:pt x="138594" y="464244"/>
                        </a:cubicBezTo>
                        <a:cubicBezTo>
                          <a:pt x="142987" y="461801"/>
                          <a:pt x="148548" y="463387"/>
                          <a:pt x="150991" y="467781"/>
                        </a:cubicBezTo>
                        <a:cubicBezTo>
                          <a:pt x="153325" y="471993"/>
                          <a:pt x="155695" y="476186"/>
                          <a:pt x="158101" y="480361"/>
                        </a:cubicBezTo>
                        <a:cubicBezTo>
                          <a:pt x="160599" y="484736"/>
                          <a:pt x="159104" y="490297"/>
                          <a:pt x="154729" y="492795"/>
                        </a:cubicBezTo>
                        <a:cubicBezTo>
                          <a:pt x="153306" y="493615"/>
                          <a:pt x="151739" y="493998"/>
                          <a:pt x="150207" y="493998"/>
                        </a:cubicBezTo>
                        <a:close/>
                        <a:moveTo>
                          <a:pt x="117664" y="432849"/>
                        </a:moveTo>
                        <a:cubicBezTo>
                          <a:pt x="114291" y="432849"/>
                          <a:pt x="111064" y="430972"/>
                          <a:pt x="109478" y="427745"/>
                        </a:cubicBezTo>
                        <a:cubicBezTo>
                          <a:pt x="107326" y="423350"/>
                          <a:pt x="105193" y="418939"/>
                          <a:pt x="103097" y="414527"/>
                        </a:cubicBezTo>
                        <a:cubicBezTo>
                          <a:pt x="100945" y="409987"/>
                          <a:pt x="102878" y="404536"/>
                          <a:pt x="107418" y="402384"/>
                        </a:cubicBezTo>
                        <a:cubicBezTo>
                          <a:pt x="111976" y="400215"/>
                          <a:pt x="117409" y="402166"/>
                          <a:pt x="119560" y="406705"/>
                        </a:cubicBezTo>
                        <a:cubicBezTo>
                          <a:pt x="121620" y="411062"/>
                          <a:pt x="123717" y="415383"/>
                          <a:pt x="125832" y="419704"/>
                        </a:cubicBezTo>
                        <a:cubicBezTo>
                          <a:pt x="128056" y="424226"/>
                          <a:pt x="126196" y="429677"/>
                          <a:pt x="121675" y="431901"/>
                        </a:cubicBezTo>
                        <a:cubicBezTo>
                          <a:pt x="120380" y="432539"/>
                          <a:pt x="119013" y="432831"/>
                          <a:pt x="117664" y="432831"/>
                        </a:cubicBezTo>
                        <a:close/>
                        <a:moveTo>
                          <a:pt x="2061968" y="432685"/>
                        </a:moveTo>
                        <a:cubicBezTo>
                          <a:pt x="2060619" y="432685"/>
                          <a:pt x="2059252" y="432394"/>
                          <a:pt x="2057957" y="431755"/>
                        </a:cubicBezTo>
                        <a:cubicBezTo>
                          <a:pt x="2053436" y="429531"/>
                          <a:pt x="2051576" y="424080"/>
                          <a:pt x="2053800" y="419559"/>
                        </a:cubicBezTo>
                        <a:cubicBezTo>
                          <a:pt x="2055933" y="415219"/>
                          <a:pt x="2058030" y="410862"/>
                          <a:pt x="2060108" y="406486"/>
                        </a:cubicBezTo>
                        <a:cubicBezTo>
                          <a:pt x="2062260" y="401928"/>
                          <a:pt x="2067693" y="399996"/>
                          <a:pt x="2072251" y="402147"/>
                        </a:cubicBezTo>
                        <a:cubicBezTo>
                          <a:pt x="2076809" y="404299"/>
                          <a:pt x="2078741" y="409731"/>
                          <a:pt x="2076590" y="414289"/>
                        </a:cubicBezTo>
                        <a:cubicBezTo>
                          <a:pt x="2074475" y="418738"/>
                          <a:pt x="2072342" y="423168"/>
                          <a:pt x="2070172" y="427599"/>
                        </a:cubicBezTo>
                        <a:cubicBezTo>
                          <a:pt x="2068586" y="430826"/>
                          <a:pt x="2065341" y="432703"/>
                          <a:pt x="2061986" y="432703"/>
                        </a:cubicBezTo>
                        <a:close/>
                        <a:moveTo>
                          <a:pt x="89150" y="369768"/>
                        </a:moveTo>
                        <a:cubicBezTo>
                          <a:pt x="85576" y="369768"/>
                          <a:pt x="82185" y="367653"/>
                          <a:pt x="80727" y="364135"/>
                        </a:cubicBezTo>
                        <a:cubicBezTo>
                          <a:pt x="78867" y="359613"/>
                          <a:pt x="77026" y="355092"/>
                          <a:pt x="75202" y="350534"/>
                        </a:cubicBezTo>
                        <a:cubicBezTo>
                          <a:pt x="73343" y="345848"/>
                          <a:pt x="75622" y="340561"/>
                          <a:pt x="80307" y="338683"/>
                        </a:cubicBezTo>
                        <a:cubicBezTo>
                          <a:pt x="84975" y="336824"/>
                          <a:pt x="90280" y="339103"/>
                          <a:pt x="92158" y="343788"/>
                        </a:cubicBezTo>
                        <a:cubicBezTo>
                          <a:pt x="93945" y="348255"/>
                          <a:pt x="95749" y="352722"/>
                          <a:pt x="97591" y="357152"/>
                        </a:cubicBezTo>
                        <a:cubicBezTo>
                          <a:pt x="99523" y="361801"/>
                          <a:pt x="97299" y="367143"/>
                          <a:pt x="92650" y="369057"/>
                        </a:cubicBezTo>
                        <a:cubicBezTo>
                          <a:pt x="91520" y="369531"/>
                          <a:pt x="90335" y="369750"/>
                          <a:pt x="89168" y="369750"/>
                        </a:cubicBezTo>
                        <a:close/>
                        <a:moveTo>
                          <a:pt x="2090592" y="369349"/>
                        </a:moveTo>
                        <a:cubicBezTo>
                          <a:pt x="2089425" y="369349"/>
                          <a:pt x="2088258" y="369130"/>
                          <a:pt x="2087109" y="368656"/>
                        </a:cubicBezTo>
                        <a:cubicBezTo>
                          <a:pt x="2082460" y="366742"/>
                          <a:pt x="2080236" y="361400"/>
                          <a:pt x="2082169" y="356751"/>
                        </a:cubicBezTo>
                        <a:cubicBezTo>
                          <a:pt x="2084010" y="352284"/>
                          <a:pt x="2085833" y="347781"/>
                          <a:pt x="2087620" y="343278"/>
                        </a:cubicBezTo>
                        <a:cubicBezTo>
                          <a:pt x="2089480" y="338592"/>
                          <a:pt x="2094785" y="336313"/>
                          <a:pt x="2099452" y="338173"/>
                        </a:cubicBezTo>
                        <a:cubicBezTo>
                          <a:pt x="2104138" y="340032"/>
                          <a:pt x="2106417" y="345338"/>
                          <a:pt x="2104557" y="350005"/>
                        </a:cubicBezTo>
                        <a:cubicBezTo>
                          <a:pt x="2102734" y="354581"/>
                          <a:pt x="2100893" y="359157"/>
                          <a:pt x="2098996" y="363697"/>
                        </a:cubicBezTo>
                        <a:cubicBezTo>
                          <a:pt x="2097538" y="367216"/>
                          <a:pt x="2094147" y="369331"/>
                          <a:pt x="2090573" y="369331"/>
                        </a:cubicBezTo>
                        <a:close/>
                        <a:moveTo>
                          <a:pt x="64719" y="304900"/>
                        </a:moveTo>
                        <a:cubicBezTo>
                          <a:pt x="60927" y="304900"/>
                          <a:pt x="57372" y="302512"/>
                          <a:pt x="56096" y="298720"/>
                        </a:cubicBezTo>
                        <a:cubicBezTo>
                          <a:pt x="54510" y="294071"/>
                          <a:pt x="52960" y="289422"/>
                          <a:pt x="51447" y="284736"/>
                        </a:cubicBezTo>
                        <a:cubicBezTo>
                          <a:pt x="49897" y="279941"/>
                          <a:pt x="52504" y="274800"/>
                          <a:pt x="57299" y="273250"/>
                        </a:cubicBezTo>
                        <a:cubicBezTo>
                          <a:pt x="62076" y="271682"/>
                          <a:pt x="67235" y="274308"/>
                          <a:pt x="68785" y="279103"/>
                        </a:cubicBezTo>
                        <a:cubicBezTo>
                          <a:pt x="70280" y="283697"/>
                          <a:pt x="71811" y="288291"/>
                          <a:pt x="73361" y="292849"/>
                        </a:cubicBezTo>
                        <a:cubicBezTo>
                          <a:pt x="74984" y="297608"/>
                          <a:pt x="72431" y="302785"/>
                          <a:pt x="67673" y="304408"/>
                        </a:cubicBezTo>
                        <a:cubicBezTo>
                          <a:pt x="66707" y="304736"/>
                          <a:pt x="65704" y="304900"/>
                          <a:pt x="64738" y="304900"/>
                        </a:cubicBezTo>
                        <a:close/>
                        <a:moveTo>
                          <a:pt x="2115058" y="304244"/>
                        </a:moveTo>
                        <a:cubicBezTo>
                          <a:pt x="2114092" y="304244"/>
                          <a:pt x="2113108" y="304080"/>
                          <a:pt x="2112123" y="303752"/>
                        </a:cubicBezTo>
                        <a:cubicBezTo>
                          <a:pt x="2107346" y="302129"/>
                          <a:pt x="2104794" y="296951"/>
                          <a:pt x="2106417" y="292193"/>
                        </a:cubicBezTo>
                        <a:cubicBezTo>
                          <a:pt x="2107966" y="287599"/>
                          <a:pt x="2109498" y="283004"/>
                          <a:pt x="2110993" y="278392"/>
                        </a:cubicBezTo>
                        <a:cubicBezTo>
                          <a:pt x="2112542" y="273597"/>
                          <a:pt x="2117684" y="270989"/>
                          <a:pt x="2122479" y="272539"/>
                        </a:cubicBezTo>
                        <a:cubicBezTo>
                          <a:pt x="2127274" y="274089"/>
                          <a:pt x="2129899" y="279230"/>
                          <a:pt x="2128331" y="284025"/>
                        </a:cubicBezTo>
                        <a:cubicBezTo>
                          <a:pt x="2126818" y="288711"/>
                          <a:pt x="2125250" y="293396"/>
                          <a:pt x="2123664" y="298063"/>
                        </a:cubicBezTo>
                        <a:cubicBezTo>
                          <a:pt x="2122369" y="301856"/>
                          <a:pt x="2118832" y="304244"/>
                          <a:pt x="2115040" y="304244"/>
                        </a:cubicBezTo>
                        <a:close/>
                        <a:moveTo>
                          <a:pt x="44501" y="238537"/>
                        </a:moveTo>
                        <a:cubicBezTo>
                          <a:pt x="40471" y="238537"/>
                          <a:pt x="36807" y="235857"/>
                          <a:pt x="35713" y="231792"/>
                        </a:cubicBezTo>
                        <a:cubicBezTo>
                          <a:pt x="34437" y="227051"/>
                          <a:pt x="33197" y="222311"/>
                          <a:pt x="31975" y="217535"/>
                        </a:cubicBezTo>
                        <a:cubicBezTo>
                          <a:pt x="30736" y="212648"/>
                          <a:pt x="33671" y="207689"/>
                          <a:pt x="38557" y="206450"/>
                        </a:cubicBezTo>
                        <a:cubicBezTo>
                          <a:pt x="43443" y="205210"/>
                          <a:pt x="48402" y="208145"/>
                          <a:pt x="49642" y="213031"/>
                        </a:cubicBezTo>
                        <a:cubicBezTo>
                          <a:pt x="50827" y="217717"/>
                          <a:pt x="52067" y="222384"/>
                          <a:pt x="53325" y="227051"/>
                        </a:cubicBezTo>
                        <a:cubicBezTo>
                          <a:pt x="54637" y="231919"/>
                          <a:pt x="51757" y="236915"/>
                          <a:pt x="46889" y="238227"/>
                        </a:cubicBezTo>
                        <a:cubicBezTo>
                          <a:pt x="46087" y="238446"/>
                          <a:pt x="45303" y="238537"/>
                          <a:pt x="44519" y="238537"/>
                        </a:cubicBezTo>
                        <a:close/>
                        <a:moveTo>
                          <a:pt x="2135241" y="237808"/>
                        </a:moveTo>
                        <a:cubicBezTo>
                          <a:pt x="2134457" y="237808"/>
                          <a:pt x="2133655" y="237699"/>
                          <a:pt x="2132871" y="237498"/>
                        </a:cubicBezTo>
                        <a:cubicBezTo>
                          <a:pt x="2128003" y="236185"/>
                          <a:pt x="2125122" y="231190"/>
                          <a:pt x="2126435" y="226322"/>
                        </a:cubicBezTo>
                        <a:cubicBezTo>
                          <a:pt x="2127693" y="221655"/>
                          <a:pt x="2128915" y="216988"/>
                          <a:pt x="2130099" y="212302"/>
                        </a:cubicBezTo>
                        <a:cubicBezTo>
                          <a:pt x="2131339" y="207416"/>
                          <a:pt x="2136298" y="204462"/>
                          <a:pt x="2141184" y="205721"/>
                        </a:cubicBezTo>
                        <a:cubicBezTo>
                          <a:pt x="2146070" y="206960"/>
                          <a:pt x="2149006" y="211919"/>
                          <a:pt x="2147766" y="216805"/>
                        </a:cubicBezTo>
                        <a:cubicBezTo>
                          <a:pt x="2146563" y="221564"/>
                          <a:pt x="2145305" y="226322"/>
                          <a:pt x="2144047" y="231062"/>
                        </a:cubicBezTo>
                        <a:cubicBezTo>
                          <a:pt x="2142953" y="235128"/>
                          <a:pt x="2139270" y="237808"/>
                          <a:pt x="2135241" y="237808"/>
                        </a:cubicBezTo>
                        <a:close/>
                        <a:moveTo>
                          <a:pt x="28621" y="170989"/>
                        </a:moveTo>
                        <a:cubicBezTo>
                          <a:pt x="24373" y="170989"/>
                          <a:pt x="20563" y="167999"/>
                          <a:pt x="19687" y="163678"/>
                        </a:cubicBezTo>
                        <a:cubicBezTo>
                          <a:pt x="18721" y="158865"/>
                          <a:pt x="17773" y="154052"/>
                          <a:pt x="16880" y="149221"/>
                        </a:cubicBezTo>
                        <a:cubicBezTo>
                          <a:pt x="15950" y="144280"/>
                          <a:pt x="19213" y="139503"/>
                          <a:pt x="24154" y="138574"/>
                        </a:cubicBezTo>
                        <a:cubicBezTo>
                          <a:pt x="29113" y="137644"/>
                          <a:pt x="33872" y="140907"/>
                          <a:pt x="34783" y="145848"/>
                        </a:cubicBezTo>
                        <a:cubicBezTo>
                          <a:pt x="35676" y="150607"/>
                          <a:pt x="36588" y="155347"/>
                          <a:pt x="37554" y="160069"/>
                        </a:cubicBezTo>
                        <a:cubicBezTo>
                          <a:pt x="38539" y="165009"/>
                          <a:pt x="35348" y="169804"/>
                          <a:pt x="30426" y="170807"/>
                        </a:cubicBezTo>
                        <a:cubicBezTo>
                          <a:pt x="29824" y="170935"/>
                          <a:pt x="29204" y="170989"/>
                          <a:pt x="28621" y="170989"/>
                        </a:cubicBezTo>
                        <a:close/>
                        <a:moveTo>
                          <a:pt x="2151084" y="170260"/>
                        </a:moveTo>
                        <a:cubicBezTo>
                          <a:pt x="2150482" y="170260"/>
                          <a:pt x="2149881" y="170206"/>
                          <a:pt x="2149279" y="170078"/>
                        </a:cubicBezTo>
                        <a:cubicBezTo>
                          <a:pt x="2144338" y="169093"/>
                          <a:pt x="2141148" y="164280"/>
                          <a:pt x="2142132" y="159339"/>
                        </a:cubicBezTo>
                        <a:cubicBezTo>
                          <a:pt x="2143080" y="154617"/>
                          <a:pt x="2143992" y="149877"/>
                          <a:pt x="2144885" y="145119"/>
                        </a:cubicBezTo>
                        <a:cubicBezTo>
                          <a:pt x="2145815" y="140178"/>
                          <a:pt x="2150574" y="136896"/>
                          <a:pt x="2155514" y="137826"/>
                        </a:cubicBezTo>
                        <a:cubicBezTo>
                          <a:pt x="2160455" y="138756"/>
                          <a:pt x="2163719" y="143514"/>
                          <a:pt x="2162807" y="148455"/>
                        </a:cubicBezTo>
                        <a:cubicBezTo>
                          <a:pt x="2161914" y="153287"/>
                          <a:pt x="2160966" y="158118"/>
                          <a:pt x="2159999" y="162931"/>
                        </a:cubicBezTo>
                        <a:cubicBezTo>
                          <a:pt x="2159124" y="167270"/>
                          <a:pt x="2155332" y="170260"/>
                          <a:pt x="2151066" y="170260"/>
                        </a:cubicBezTo>
                        <a:close/>
                        <a:moveTo>
                          <a:pt x="17117" y="102566"/>
                        </a:moveTo>
                        <a:cubicBezTo>
                          <a:pt x="12632" y="102566"/>
                          <a:pt x="8712" y="99248"/>
                          <a:pt x="8092" y="94672"/>
                        </a:cubicBezTo>
                        <a:cubicBezTo>
                          <a:pt x="7436" y="89804"/>
                          <a:pt x="6816" y="84936"/>
                          <a:pt x="6214" y="80050"/>
                        </a:cubicBezTo>
                        <a:cubicBezTo>
                          <a:pt x="5613" y="75055"/>
                          <a:pt x="9168" y="70515"/>
                          <a:pt x="14163" y="69895"/>
                        </a:cubicBezTo>
                        <a:cubicBezTo>
                          <a:pt x="19159" y="69276"/>
                          <a:pt x="23698" y="72849"/>
                          <a:pt x="24318" y="77844"/>
                        </a:cubicBezTo>
                        <a:cubicBezTo>
                          <a:pt x="24902" y="82639"/>
                          <a:pt x="25522" y="87434"/>
                          <a:pt x="26160" y="92211"/>
                        </a:cubicBezTo>
                        <a:cubicBezTo>
                          <a:pt x="26834" y="97206"/>
                          <a:pt x="23334" y="101782"/>
                          <a:pt x="18338" y="102457"/>
                        </a:cubicBezTo>
                        <a:cubicBezTo>
                          <a:pt x="17919" y="102512"/>
                          <a:pt x="17518" y="102548"/>
                          <a:pt x="17099" y="102548"/>
                        </a:cubicBezTo>
                        <a:close/>
                        <a:moveTo>
                          <a:pt x="2162533" y="101837"/>
                        </a:moveTo>
                        <a:cubicBezTo>
                          <a:pt x="2162132" y="101837"/>
                          <a:pt x="2161713" y="101819"/>
                          <a:pt x="2161312" y="101764"/>
                        </a:cubicBezTo>
                        <a:cubicBezTo>
                          <a:pt x="2156316" y="101090"/>
                          <a:pt x="2152816" y="96495"/>
                          <a:pt x="2153491" y="91518"/>
                        </a:cubicBezTo>
                        <a:cubicBezTo>
                          <a:pt x="2154129" y="86741"/>
                          <a:pt x="2154748" y="81946"/>
                          <a:pt x="2155332" y="77152"/>
                        </a:cubicBezTo>
                        <a:cubicBezTo>
                          <a:pt x="2155934" y="72156"/>
                          <a:pt x="2160473" y="68583"/>
                          <a:pt x="2165469" y="69203"/>
                        </a:cubicBezTo>
                        <a:cubicBezTo>
                          <a:pt x="2170464" y="69804"/>
                          <a:pt x="2174038" y="74344"/>
                          <a:pt x="2173418" y="79339"/>
                        </a:cubicBezTo>
                        <a:cubicBezTo>
                          <a:pt x="2172834" y="84225"/>
                          <a:pt x="2172214" y="89093"/>
                          <a:pt x="2171558" y="93961"/>
                        </a:cubicBezTo>
                        <a:cubicBezTo>
                          <a:pt x="2170938" y="98537"/>
                          <a:pt x="2167037" y="101855"/>
                          <a:pt x="2162533" y="101855"/>
                        </a:cubicBezTo>
                        <a:close/>
                        <a:moveTo>
                          <a:pt x="10025" y="33560"/>
                        </a:moveTo>
                        <a:cubicBezTo>
                          <a:pt x="5284" y="33560"/>
                          <a:pt x="1274" y="29895"/>
                          <a:pt x="945" y="25082"/>
                        </a:cubicBezTo>
                        <a:cubicBezTo>
                          <a:pt x="599" y="20196"/>
                          <a:pt x="289" y="15310"/>
                          <a:pt x="16" y="10424"/>
                        </a:cubicBezTo>
                        <a:cubicBezTo>
                          <a:pt x="-276" y="5392"/>
                          <a:pt x="3571" y="1090"/>
                          <a:pt x="8603" y="798"/>
                        </a:cubicBezTo>
                        <a:cubicBezTo>
                          <a:pt x="13635" y="506"/>
                          <a:pt x="17937" y="4353"/>
                          <a:pt x="18229" y="9385"/>
                        </a:cubicBezTo>
                        <a:cubicBezTo>
                          <a:pt x="18502" y="14198"/>
                          <a:pt x="18812" y="19011"/>
                          <a:pt x="19159" y="23806"/>
                        </a:cubicBezTo>
                        <a:cubicBezTo>
                          <a:pt x="19505" y="28820"/>
                          <a:pt x="15731" y="33195"/>
                          <a:pt x="10699" y="33542"/>
                        </a:cubicBezTo>
                        <a:cubicBezTo>
                          <a:pt x="10480" y="33542"/>
                          <a:pt x="10262" y="33560"/>
                          <a:pt x="10043" y="33560"/>
                        </a:cubicBezTo>
                        <a:close/>
                        <a:moveTo>
                          <a:pt x="2169571" y="32813"/>
                        </a:moveTo>
                        <a:cubicBezTo>
                          <a:pt x="2169352" y="32813"/>
                          <a:pt x="2169151" y="32813"/>
                          <a:pt x="2168933" y="32794"/>
                        </a:cubicBezTo>
                        <a:cubicBezTo>
                          <a:pt x="2163919" y="32448"/>
                          <a:pt x="2160127" y="28090"/>
                          <a:pt x="2160473" y="23058"/>
                        </a:cubicBezTo>
                        <a:cubicBezTo>
                          <a:pt x="2160801" y="18245"/>
                          <a:pt x="2161111" y="13432"/>
                          <a:pt x="2161385" y="8601"/>
                        </a:cubicBezTo>
                        <a:cubicBezTo>
                          <a:pt x="2161677" y="3569"/>
                          <a:pt x="2165979" y="-260"/>
                          <a:pt x="2170993" y="14"/>
                        </a:cubicBezTo>
                        <a:cubicBezTo>
                          <a:pt x="2176025" y="306"/>
                          <a:pt x="2179872" y="4608"/>
                          <a:pt x="2179580" y="9622"/>
                        </a:cubicBezTo>
                        <a:cubicBezTo>
                          <a:pt x="2179306" y="14526"/>
                          <a:pt x="2178997" y="19430"/>
                          <a:pt x="2178650" y="24317"/>
                        </a:cubicBezTo>
                        <a:cubicBezTo>
                          <a:pt x="2178322" y="29130"/>
                          <a:pt x="2174311" y="32794"/>
                          <a:pt x="2169571" y="32794"/>
                        </a:cubicBez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84" name="Google Shape;2284;p88"/>
                  <p:cNvSpPr/>
                  <p:nvPr/>
                </p:nvSpPr>
                <p:spPr>
                  <a:xfrm>
                    <a:off x="1000491" y="3920880"/>
                    <a:ext cx="18250" cy="25524"/>
                  </a:xfrm>
                  <a:custGeom>
                    <a:rect b="b" l="l" r="r" t="t"/>
                    <a:pathLst>
                      <a:path extrusionOk="0" h="25524" w="18250">
                        <a:moveTo>
                          <a:pt x="9134" y="25524"/>
                        </a:moveTo>
                        <a:cubicBezTo>
                          <a:pt x="4120" y="25524"/>
                          <a:pt x="55" y="21477"/>
                          <a:pt x="18" y="16463"/>
                        </a:cubicBezTo>
                        <a:cubicBezTo>
                          <a:pt x="18" y="14020"/>
                          <a:pt x="0" y="11559"/>
                          <a:pt x="0" y="9116"/>
                        </a:cubicBezTo>
                        <a:cubicBezTo>
                          <a:pt x="0" y="4084"/>
                          <a:pt x="4084" y="0"/>
                          <a:pt x="9116" y="0"/>
                        </a:cubicBezTo>
                        <a:cubicBezTo>
                          <a:pt x="14148" y="0"/>
                          <a:pt x="18232" y="4084"/>
                          <a:pt x="18232" y="9116"/>
                        </a:cubicBezTo>
                        <a:cubicBezTo>
                          <a:pt x="18232" y="11522"/>
                          <a:pt x="18232" y="13947"/>
                          <a:pt x="18250" y="16354"/>
                        </a:cubicBezTo>
                        <a:cubicBezTo>
                          <a:pt x="18286" y="21386"/>
                          <a:pt x="14221" y="25488"/>
                          <a:pt x="9189" y="25524"/>
                        </a:cubicBezTo>
                        <a:lnTo>
                          <a:pt x="9134" y="25524"/>
                        </a:lnTo>
                        <a:close/>
                      </a:path>
                    </a:pathLst>
                  </a:custGeom>
                  <a:solidFill>
                    <a:srgbClr val="62A844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2285" name="Google Shape;2285;p88"/>
            <p:cNvGrpSpPr/>
            <p:nvPr/>
          </p:nvGrpSpPr>
          <p:grpSpPr>
            <a:xfrm>
              <a:off x="2575162" y="5384690"/>
              <a:ext cx="648080" cy="608094"/>
              <a:chOff x="6615628" y="2116894"/>
              <a:chExt cx="1066935" cy="1001107"/>
            </a:xfrm>
          </p:grpSpPr>
          <p:sp>
            <p:nvSpPr>
              <p:cNvPr id="2286" name="Google Shape;2286;p88"/>
              <p:cNvSpPr/>
              <p:nvPr/>
            </p:nvSpPr>
            <p:spPr>
              <a:xfrm>
                <a:off x="7183381" y="2256775"/>
                <a:ext cx="285542" cy="320903"/>
              </a:xfrm>
              <a:custGeom>
                <a:rect b="b" l="l" r="r" t="t"/>
                <a:pathLst>
                  <a:path extrusionOk="0" h="320903" w="285542">
                    <a:moveTo>
                      <a:pt x="0" y="148109"/>
                    </a:moveTo>
                    <a:cubicBezTo>
                      <a:pt x="0" y="68569"/>
                      <a:pt x="63083" y="2743"/>
                      <a:pt x="139880" y="0"/>
                    </a:cubicBezTo>
                    <a:cubicBezTo>
                      <a:pt x="139880" y="0"/>
                      <a:pt x="139880" y="0"/>
                      <a:pt x="142623" y="0"/>
                    </a:cubicBezTo>
                    <a:cubicBezTo>
                      <a:pt x="178280" y="0"/>
                      <a:pt x="213936" y="13714"/>
                      <a:pt x="241363" y="41141"/>
                    </a:cubicBezTo>
                    <a:cubicBezTo>
                      <a:pt x="271533" y="71312"/>
                      <a:pt x="287991" y="115196"/>
                      <a:pt x="285247" y="159080"/>
                    </a:cubicBezTo>
                    <a:cubicBezTo>
                      <a:pt x="282505" y="202964"/>
                      <a:pt x="260563" y="241363"/>
                      <a:pt x="224906" y="268790"/>
                    </a:cubicBezTo>
                    <a:cubicBezTo>
                      <a:pt x="213936" y="277019"/>
                      <a:pt x="205708" y="290733"/>
                      <a:pt x="205708" y="304446"/>
                    </a:cubicBezTo>
                    <a:lnTo>
                      <a:pt x="205708" y="320903"/>
                    </a:lnTo>
                    <a:lnTo>
                      <a:pt x="82283" y="320903"/>
                    </a:lnTo>
                    <a:lnTo>
                      <a:pt x="82283" y="304446"/>
                    </a:lnTo>
                    <a:cubicBezTo>
                      <a:pt x="82283" y="290733"/>
                      <a:pt x="74053" y="277019"/>
                      <a:pt x="63083" y="268790"/>
                    </a:cubicBezTo>
                    <a:cubicBezTo>
                      <a:pt x="21942" y="241363"/>
                      <a:pt x="0" y="194736"/>
                      <a:pt x="0" y="148109"/>
                    </a:cubicBezTo>
                    <a:lnTo>
                      <a:pt x="0" y="148109"/>
                    </a:lnTo>
                    <a:close/>
                  </a:path>
                </a:pathLst>
              </a:custGeom>
              <a:solidFill>
                <a:srgbClr val="62A84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87" name="Google Shape;2287;p88"/>
              <p:cNvGrpSpPr/>
              <p:nvPr/>
            </p:nvGrpSpPr>
            <p:grpSpPr>
              <a:xfrm>
                <a:off x="6615628" y="2116894"/>
                <a:ext cx="1066935" cy="1001107"/>
                <a:chOff x="6615628" y="2116894"/>
                <a:chExt cx="1066935" cy="1001107"/>
              </a:xfrm>
            </p:grpSpPr>
            <p:sp>
              <p:nvSpPr>
                <p:cNvPr id="2288" name="Google Shape;2288;p88"/>
                <p:cNvSpPr/>
                <p:nvPr/>
              </p:nvSpPr>
              <p:spPr>
                <a:xfrm>
                  <a:off x="7164181" y="2221119"/>
                  <a:ext cx="357393" cy="537581"/>
                </a:xfrm>
                <a:custGeom>
                  <a:rect b="b" l="l" r="r" t="t"/>
                  <a:pathLst>
                    <a:path extrusionOk="0" h="537581" w="357393">
                      <a:moveTo>
                        <a:pt x="279763" y="331874"/>
                      </a:moveTo>
                      <a:cubicBezTo>
                        <a:pt x="323646" y="298961"/>
                        <a:pt x="351074" y="249591"/>
                        <a:pt x="356560" y="197479"/>
                      </a:cubicBezTo>
                      <a:cubicBezTo>
                        <a:pt x="362046" y="142624"/>
                        <a:pt x="340102" y="90511"/>
                        <a:pt x="301704" y="52112"/>
                      </a:cubicBezTo>
                      <a:cubicBezTo>
                        <a:pt x="268791" y="19199"/>
                        <a:pt x="222163" y="0"/>
                        <a:pt x="175536" y="0"/>
                      </a:cubicBezTo>
                      <a:cubicBezTo>
                        <a:pt x="79539" y="2743"/>
                        <a:pt x="0" y="82283"/>
                        <a:pt x="0" y="183765"/>
                      </a:cubicBezTo>
                      <a:cubicBezTo>
                        <a:pt x="0" y="244106"/>
                        <a:pt x="27428" y="298961"/>
                        <a:pt x="76797" y="331874"/>
                      </a:cubicBezTo>
                      <a:cubicBezTo>
                        <a:pt x="79539" y="334617"/>
                        <a:pt x="79539" y="337360"/>
                        <a:pt x="79539" y="340102"/>
                      </a:cubicBezTo>
                      <a:lnTo>
                        <a:pt x="79539" y="364787"/>
                      </a:lnTo>
                      <a:cubicBezTo>
                        <a:pt x="60341" y="375758"/>
                        <a:pt x="52112" y="394958"/>
                        <a:pt x="52112" y="416900"/>
                      </a:cubicBezTo>
                      <a:cubicBezTo>
                        <a:pt x="54855" y="438842"/>
                        <a:pt x="68569" y="455298"/>
                        <a:pt x="87769" y="463527"/>
                      </a:cubicBezTo>
                      <a:lnTo>
                        <a:pt x="87769" y="485469"/>
                      </a:lnTo>
                      <a:cubicBezTo>
                        <a:pt x="87769" y="515639"/>
                        <a:pt x="112453" y="537581"/>
                        <a:pt x="139880" y="537581"/>
                      </a:cubicBezTo>
                      <a:lnTo>
                        <a:pt x="211193" y="537581"/>
                      </a:lnTo>
                      <a:cubicBezTo>
                        <a:pt x="241363" y="537581"/>
                        <a:pt x="263305" y="512896"/>
                        <a:pt x="263305" y="485469"/>
                      </a:cubicBezTo>
                      <a:lnTo>
                        <a:pt x="263305" y="463527"/>
                      </a:lnTo>
                      <a:cubicBezTo>
                        <a:pt x="282505" y="455298"/>
                        <a:pt x="296219" y="438842"/>
                        <a:pt x="298961" y="416900"/>
                      </a:cubicBezTo>
                      <a:cubicBezTo>
                        <a:pt x="301704" y="394958"/>
                        <a:pt x="290733" y="375758"/>
                        <a:pt x="271533" y="364787"/>
                      </a:cubicBezTo>
                      <a:lnTo>
                        <a:pt x="271533" y="340102"/>
                      </a:lnTo>
                      <a:cubicBezTo>
                        <a:pt x="277019" y="337360"/>
                        <a:pt x="277019" y="334617"/>
                        <a:pt x="279763" y="331874"/>
                      </a:cubicBezTo>
                      <a:lnTo>
                        <a:pt x="279763" y="331874"/>
                      </a:lnTo>
                      <a:close/>
                      <a:moveTo>
                        <a:pt x="35656" y="183765"/>
                      </a:moveTo>
                      <a:cubicBezTo>
                        <a:pt x="35656" y="104225"/>
                        <a:pt x="98739" y="38399"/>
                        <a:pt x="175536" y="35656"/>
                      </a:cubicBezTo>
                      <a:cubicBezTo>
                        <a:pt x="175536" y="35656"/>
                        <a:pt x="175536" y="35656"/>
                        <a:pt x="178280" y="35656"/>
                      </a:cubicBezTo>
                      <a:cubicBezTo>
                        <a:pt x="213936" y="35656"/>
                        <a:pt x="249591" y="49370"/>
                        <a:pt x="277019" y="76797"/>
                      </a:cubicBezTo>
                      <a:cubicBezTo>
                        <a:pt x="307190" y="106968"/>
                        <a:pt x="323646" y="150852"/>
                        <a:pt x="320904" y="194736"/>
                      </a:cubicBezTo>
                      <a:cubicBezTo>
                        <a:pt x="318160" y="238620"/>
                        <a:pt x="296219" y="277019"/>
                        <a:pt x="260563" y="304446"/>
                      </a:cubicBezTo>
                      <a:cubicBezTo>
                        <a:pt x="249591" y="312675"/>
                        <a:pt x="241363" y="326389"/>
                        <a:pt x="241363" y="340102"/>
                      </a:cubicBezTo>
                      <a:lnTo>
                        <a:pt x="241363" y="356559"/>
                      </a:lnTo>
                      <a:lnTo>
                        <a:pt x="117939" y="356559"/>
                      </a:lnTo>
                      <a:lnTo>
                        <a:pt x="117939" y="340102"/>
                      </a:lnTo>
                      <a:cubicBezTo>
                        <a:pt x="117939" y="326389"/>
                        <a:pt x="109711" y="312675"/>
                        <a:pt x="98739" y="304446"/>
                      </a:cubicBezTo>
                      <a:cubicBezTo>
                        <a:pt x="57597" y="277019"/>
                        <a:pt x="35656" y="230392"/>
                        <a:pt x="35656" y="183765"/>
                      </a:cubicBezTo>
                      <a:lnTo>
                        <a:pt x="35656" y="183765"/>
                      </a:lnTo>
                      <a:close/>
                      <a:moveTo>
                        <a:pt x="213936" y="499183"/>
                      </a:moveTo>
                      <a:lnTo>
                        <a:pt x="142624" y="499183"/>
                      </a:lnTo>
                      <a:cubicBezTo>
                        <a:pt x="131653" y="499183"/>
                        <a:pt x="126167" y="490954"/>
                        <a:pt x="126167" y="482726"/>
                      </a:cubicBezTo>
                      <a:lnTo>
                        <a:pt x="126167" y="466270"/>
                      </a:lnTo>
                      <a:lnTo>
                        <a:pt x="233135" y="466270"/>
                      </a:lnTo>
                      <a:lnTo>
                        <a:pt x="233135" y="482726"/>
                      </a:lnTo>
                      <a:cubicBezTo>
                        <a:pt x="233135" y="490954"/>
                        <a:pt x="224907" y="499183"/>
                        <a:pt x="213936" y="499183"/>
                      </a:cubicBezTo>
                      <a:lnTo>
                        <a:pt x="213936" y="499183"/>
                      </a:lnTo>
                      <a:close/>
                      <a:moveTo>
                        <a:pt x="249591" y="427871"/>
                      </a:moveTo>
                      <a:lnTo>
                        <a:pt x="106967" y="427871"/>
                      </a:lnTo>
                      <a:cubicBezTo>
                        <a:pt x="95997" y="427871"/>
                        <a:pt x="90511" y="419643"/>
                        <a:pt x="90511" y="411414"/>
                      </a:cubicBezTo>
                      <a:cubicBezTo>
                        <a:pt x="90511" y="403186"/>
                        <a:pt x="98739" y="394958"/>
                        <a:pt x="106967" y="394958"/>
                      </a:cubicBezTo>
                      <a:lnTo>
                        <a:pt x="249591" y="394958"/>
                      </a:lnTo>
                      <a:cubicBezTo>
                        <a:pt x="260563" y="394958"/>
                        <a:pt x="266049" y="403186"/>
                        <a:pt x="266049" y="411414"/>
                      </a:cubicBezTo>
                      <a:cubicBezTo>
                        <a:pt x="266049" y="419643"/>
                        <a:pt x="260563" y="427871"/>
                        <a:pt x="249591" y="427871"/>
                      </a:cubicBezTo>
                      <a:lnTo>
                        <a:pt x="249591" y="427871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9" name="Google Shape;2289;p88"/>
                <p:cNvSpPr/>
                <p:nvPr/>
              </p:nvSpPr>
              <p:spPr>
                <a:xfrm>
                  <a:off x="7361660" y="2296927"/>
                  <a:ext cx="93253" cy="100442"/>
                </a:xfrm>
                <a:custGeom>
                  <a:rect b="b" l="l" r="r" t="t"/>
                  <a:pathLst>
                    <a:path extrusionOk="0" h="100442" w="93253">
                      <a:moveTo>
                        <a:pt x="10971" y="36645"/>
                      </a:moveTo>
                      <a:cubicBezTo>
                        <a:pt x="32913" y="44873"/>
                        <a:pt x="52112" y="66815"/>
                        <a:pt x="57598" y="88758"/>
                      </a:cubicBezTo>
                      <a:cubicBezTo>
                        <a:pt x="60340" y="96986"/>
                        <a:pt x="71312" y="102471"/>
                        <a:pt x="79540" y="99729"/>
                      </a:cubicBezTo>
                      <a:cubicBezTo>
                        <a:pt x="87768" y="96986"/>
                        <a:pt x="93254" y="88758"/>
                        <a:pt x="93254" y="77786"/>
                      </a:cubicBezTo>
                      <a:cubicBezTo>
                        <a:pt x="82284" y="44873"/>
                        <a:pt x="57598" y="14703"/>
                        <a:pt x="24685" y="989"/>
                      </a:cubicBezTo>
                      <a:cubicBezTo>
                        <a:pt x="16457" y="-1754"/>
                        <a:pt x="5485" y="989"/>
                        <a:pt x="2743" y="11960"/>
                      </a:cubicBezTo>
                      <a:cubicBezTo>
                        <a:pt x="-2743" y="22931"/>
                        <a:pt x="1" y="33902"/>
                        <a:pt x="10971" y="36645"/>
                      </a:cubicBezTo>
                      <a:lnTo>
                        <a:pt x="10971" y="3664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0" name="Google Shape;2290;p88"/>
                <p:cNvSpPr/>
                <p:nvPr/>
              </p:nvSpPr>
              <p:spPr>
                <a:xfrm>
                  <a:off x="7328747" y="2116894"/>
                  <a:ext cx="32913" cy="68569"/>
                </a:xfrm>
                <a:custGeom>
                  <a:rect b="b" l="l" r="r" t="t"/>
                  <a:pathLst>
                    <a:path extrusionOk="0" h="68569" w="32913">
                      <a:moveTo>
                        <a:pt x="32914" y="52112"/>
                      </a:moveTo>
                      <a:lnTo>
                        <a:pt x="32914" y="16457"/>
                      </a:lnTo>
                      <a:cubicBezTo>
                        <a:pt x="32914" y="5485"/>
                        <a:pt x="24684" y="0"/>
                        <a:pt x="16456" y="0"/>
                      </a:cubicBezTo>
                      <a:cubicBezTo>
                        <a:pt x="5486" y="0"/>
                        <a:pt x="0" y="8228"/>
                        <a:pt x="0" y="16457"/>
                      </a:cubicBezTo>
                      <a:lnTo>
                        <a:pt x="0" y="52112"/>
                      </a:lnTo>
                      <a:cubicBezTo>
                        <a:pt x="0" y="63084"/>
                        <a:pt x="8228" y="68569"/>
                        <a:pt x="16456" y="68569"/>
                      </a:cubicBezTo>
                      <a:cubicBezTo>
                        <a:pt x="24684" y="68569"/>
                        <a:pt x="32914" y="60341"/>
                        <a:pt x="32914" y="52112"/>
                      </a:cubicBezTo>
                      <a:lnTo>
                        <a:pt x="32914" y="5211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1" name="Google Shape;2291;p88"/>
                <p:cNvSpPr/>
                <p:nvPr/>
              </p:nvSpPr>
              <p:spPr>
                <a:xfrm>
                  <a:off x="7205857" y="2139370"/>
                  <a:ext cx="50892" cy="68034"/>
                </a:xfrm>
                <a:custGeom>
                  <a:rect b="b" l="l" r="r" t="t"/>
                  <a:pathLst>
                    <a:path extrusionOk="0" h="68034" w="50892">
                      <a:moveTo>
                        <a:pt x="35122" y="68035"/>
                      </a:moveTo>
                      <a:cubicBezTo>
                        <a:pt x="40608" y="68035"/>
                        <a:pt x="46094" y="65292"/>
                        <a:pt x="48836" y="59806"/>
                      </a:cubicBezTo>
                      <a:cubicBezTo>
                        <a:pt x="51578" y="54321"/>
                        <a:pt x="51578" y="48835"/>
                        <a:pt x="48836" y="43349"/>
                      </a:cubicBezTo>
                      <a:lnTo>
                        <a:pt x="35122" y="10436"/>
                      </a:lnTo>
                      <a:cubicBezTo>
                        <a:pt x="32380" y="2208"/>
                        <a:pt x="21408" y="-3277"/>
                        <a:pt x="10436" y="2208"/>
                      </a:cubicBezTo>
                      <a:cubicBezTo>
                        <a:pt x="2208" y="4951"/>
                        <a:pt x="-3278" y="15922"/>
                        <a:pt x="2208" y="26893"/>
                      </a:cubicBezTo>
                      <a:lnTo>
                        <a:pt x="15922" y="59806"/>
                      </a:lnTo>
                      <a:cubicBezTo>
                        <a:pt x="21408" y="65292"/>
                        <a:pt x="26894" y="68035"/>
                        <a:pt x="35122" y="68035"/>
                      </a:cubicBezTo>
                      <a:lnTo>
                        <a:pt x="35122" y="6803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2" name="Google Shape;2292;p88"/>
                <p:cNvSpPr/>
                <p:nvPr/>
              </p:nvSpPr>
              <p:spPr>
                <a:xfrm>
                  <a:off x="7110698" y="2208776"/>
                  <a:ext cx="62787" cy="58969"/>
                </a:xfrm>
                <a:custGeom>
                  <a:rect b="b" l="l" r="r" t="t"/>
                  <a:pathLst>
                    <a:path extrusionOk="0" h="58969" w="62787">
                      <a:moveTo>
                        <a:pt x="45256" y="58969"/>
                      </a:moveTo>
                      <a:cubicBezTo>
                        <a:pt x="53484" y="58969"/>
                        <a:pt x="58970" y="53484"/>
                        <a:pt x="61712" y="47998"/>
                      </a:cubicBezTo>
                      <a:cubicBezTo>
                        <a:pt x="64454" y="39770"/>
                        <a:pt x="61712" y="34285"/>
                        <a:pt x="56226" y="28799"/>
                      </a:cubicBezTo>
                      <a:lnTo>
                        <a:pt x="28798" y="4114"/>
                      </a:lnTo>
                      <a:cubicBezTo>
                        <a:pt x="20570" y="-1371"/>
                        <a:pt x="9599" y="-1371"/>
                        <a:pt x="4114" y="4114"/>
                      </a:cubicBezTo>
                      <a:cubicBezTo>
                        <a:pt x="-1371" y="12342"/>
                        <a:pt x="-1371" y="23313"/>
                        <a:pt x="4114" y="28799"/>
                      </a:cubicBezTo>
                      <a:lnTo>
                        <a:pt x="31542" y="53484"/>
                      </a:lnTo>
                      <a:cubicBezTo>
                        <a:pt x="37026" y="58969"/>
                        <a:pt x="42512" y="58969"/>
                        <a:pt x="45256" y="58969"/>
                      </a:cubicBezTo>
                      <a:lnTo>
                        <a:pt x="45256" y="58969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3" name="Google Shape;2293;p88"/>
                <p:cNvSpPr/>
                <p:nvPr/>
              </p:nvSpPr>
              <p:spPr>
                <a:xfrm>
                  <a:off x="7055994" y="2313154"/>
                  <a:ext cx="67758" cy="46322"/>
                </a:xfrm>
                <a:custGeom>
                  <a:rect b="b" l="l" r="r" t="t"/>
                  <a:pathLst>
                    <a:path extrusionOk="0" h="46322" w="67758">
                      <a:moveTo>
                        <a:pt x="67046" y="34132"/>
                      </a:moveTo>
                      <a:cubicBezTo>
                        <a:pt x="69788" y="25904"/>
                        <a:pt x="64302" y="14933"/>
                        <a:pt x="56074" y="12190"/>
                      </a:cubicBezTo>
                      <a:lnTo>
                        <a:pt x="23161" y="1219"/>
                      </a:lnTo>
                      <a:cubicBezTo>
                        <a:pt x="17676" y="-1524"/>
                        <a:pt x="14933" y="1219"/>
                        <a:pt x="9447" y="1219"/>
                      </a:cubicBezTo>
                      <a:cubicBezTo>
                        <a:pt x="3962" y="3962"/>
                        <a:pt x="1219" y="6704"/>
                        <a:pt x="1219" y="12190"/>
                      </a:cubicBezTo>
                      <a:cubicBezTo>
                        <a:pt x="-1523" y="17676"/>
                        <a:pt x="1219" y="20418"/>
                        <a:pt x="1219" y="25904"/>
                      </a:cubicBezTo>
                      <a:cubicBezTo>
                        <a:pt x="3962" y="31389"/>
                        <a:pt x="6705" y="34132"/>
                        <a:pt x="12190" y="34132"/>
                      </a:cubicBezTo>
                      <a:lnTo>
                        <a:pt x="45104" y="45103"/>
                      </a:lnTo>
                      <a:cubicBezTo>
                        <a:pt x="50588" y="47846"/>
                        <a:pt x="53332" y="45103"/>
                        <a:pt x="58818" y="45103"/>
                      </a:cubicBezTo>
                      <a:cubicBezTo>
                        <a:pt x="61560" y="42360"/>
                        <a:pt x="64302" y="36875"/>
                        <a:pt x="67046" y="34132"/>
                      </a:cubicBezTo>
                      <a:lnTo>
                        <a:pt x="67046" y="34132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4" name="Google Shape;2294;p88"/>
                <p:cNvSpPr/>
                <p:nvPr/>
              </p:nvSpPr>
              <p:spPr>
                <a:xfrm>
                  <a:off x="7042363" y="2426288"/>
                  <a:ext cx="72448" cy="37330"/>
                </a:xfrm>
                <a:custGeom>
                  <a:rect b="b" l="l" r="r" t="t"/>
                  <a:pathLst>
                    <a:path extrusionOk="0" h="37330" w="72448">
                      <a:moveTo>
                        <a:pt x="50505" y="538"/>
                      </a:moveTo>
                      <a:lnTo>
                        <a:pt x="14850" y="3281"/>
                      </a:lnTo>
                      <a:cubicBezTo>
                        <a:pt x="9364" y="3281"/>
                        <a:pt x="6622" y="6023"/>
                        <a:pt x="3880" y="8766"/>
                      </a:cubicBezTo>
                      <a:cubicBezTo>
                        <a:pt x="1136" y="11509"/>
                        <a:pt x="-1606" y="16994"/>
                        <a:pt x="1136" y="22480"/>
                      </a:cubicBezTo>
                      <a:cubicBezTo>
                        <a:pt x="1136" y="27966"/>
                        <a:pt x="3880" y="30708"/>
                        <a:pt x="6622" y="33451"/>
                      </a:cubicBezTo>
                      <a:cubicBezTo>
                        <a:pt x="9364" y="36194"/>
                        <a:pt x="14850" y="38937"/>
                        <a:pt x="20335" y="36194"/>
                      </a:cubicBezTo>
                      <a:lnTo>
                        <a:pt x="55991" y="33451"/>
                      </a:lnTo>
                      <a:cubicBezTo>
                        <a:pt x="66963" y="33451"/>
                        <a:pt x="72449" y="22480"/>
                        <a:pt x="72449" y="14252"/>
                      </a:cubicBezTo>
                      <a:cubicBezTo>
                        <a:pt x="69705" y="6023"/>
                        <a:pt x="58735" y="-2205"/>
                        <a:pt x="50505" y="538"/>
                      </a:cubicBezTo>
                      <a:lnTo>
                        <a:pt x="50505" y="53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5" name="Google Shape;2295;p88"/>
                <p:cNvSpPr/>
                <p:nvPr/>
              </p:nvSpPr>
              <p:spPr>
                <a:xfrm>
                  <a:off x="7572853" y="2426826"/>
                  <a:ext cx="71312" cy="38398"/>
                </a:xfrm>
                <a:custGeom>
                  <a:rect b="b" l="l" r="r" t="t"/>
                  <a:pathLst>
                    <a:path extrusionOk="0" h="38398" w="71312">
                      <a:moveTo>
                        <a:pt x="16458" y="35656"/>
                      </a:moveTo>
                      <a:lnTo>
                        <a:pt x="52113" y="38399"/>
                      </a:lnTo>
                      <a:cubicBezTo>
                        <a:pt x="63085" y="38399"/>
                        <a:pt x="71313" y="32913"/>
                        <a:pt x="71313" y="21942"/>
                      </a:cubicBezTo>
                      <a:cubicBezTo>
                        <a:pt x="71313" y="10971"/>
                        <a:pt x="65827" y="2743"/>
                        <a:pt x="54855" y="2743"/>
                      </a:cubicBezTo>
                      <a:lnTo>
                        <a:pt x="19200" y="0"/>
                      </a:lnTo>
                      <a:cubicBezTo>
                        <a:pt x="13714" y="0"/>
                        <a:pt x="10972" y="0"/>
                        <a:pt x="5486" y="2743"/>
                      </a:cubicBezTo>
                      <a:cubicBezTo>
                        <a:pt x="2744" y="5485"/>
                        <a:pt x="0" y="10971"/>
                        <a:pt x="0" y="13714"/>
                      </a:cubicBezTo>
                      <a:cubicBezTo>
                        <a:pt x="0" y="19199"/>
                        <a:pt x="0" y="21942"/>
                        <a:pt x="2744" y="27428"/>
                      </a:cubicBezTo>
                      <a:cubicBezTo>
                        <a:pt x="8230" y="32913"/>
                        <a:pt x="10972" y="35656"/>
                        <a:pt x="16458" y="35656"/>
                      </a:cubicBezTo>
                      <a:lnTo>
                        <a:pt x="16458" y="35656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6" name="Google Shape;2296;p88"/>
                <p:cNvSpPr/>
                <p:nvPr/>
              </p:nvSpPr>
              <p:spPr>
                <a:xfrm>
                  <a:off x="7563912" y="2313659"/>
                  <a:ext cx="67253" cy="44597"/>
                </a:xfrm>
                <a:custGeom>
                  <a:rect b="b" l="l" r="r" t="t"/>
                  <a:pathLst>
                    <a:path extrusionOk="0" h="44597" w="67253">
                      <a:moveTo>
                        <a:pt x="17171" y="44598"/>
                      </a:moveTo>
                      <a:cubicBezTo>
                        <a:pt x="19913" y="44598"/>
                        <a:pt x="19913" y="44598"/>
                        <a:pt x="22655" y="44598"/>
                      </a:cubicBezTo>
                      <a:lnTo>
                        <a:pt x="55569" y="33626"/>
                      </a:lnTo>
                      <a:cubicBezTo>
                        <a:pt x="63796" y="30884"/>
                        <a:pt x="69282" y="19913"/>
                        <a:pt x="66540" y="11685"/>
                      </a:cubicBezTo>
                      <a:cubicBezTo>
                        <a:pt x="63796" y="3456"/>
                        <a:pt x="52826" y="-2029"/>
                        <a:pt x="44598" y="713"/>
                      </a:cubicBezTo>
                      <a:lnTo>
                        <a:pt x="11685" y="11685"/>
                      </a:lnTo>
                      <a:cubicBezTo>
                        <a:pt x="3457" y="14427"/>
                        <a:pt x="-2029" y="22656"/>
                        <a:pt x="713" y="30884"/>
                      </a:cubicBezTo>
                      <a:cubicBezTo>
                        <a:pt x="713" y="39112"/>
                        <a:pt x="6199" y="44598"/>
                        <a:pt x="17171" y="44598"/>
                      </a:cubicBezTo>
                      <a:lnTo>
                        <a:pt x="17171" y="44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7" name="Google Shape;2297;p88"/>
                <p:cNvSpPr/>
                <p:nvPr/>
              </p:nvSpPr>
              <p:spPr>
                <a:xfrm>
                  <a:off x="7509084" y="2210148"/>
                  <a:ext cx="63768" cy="58969"/>
                </a:xfrm>
                <a:custGeom>
                  <a:rect b="b" l="l" r="r" t="t"/>
                  <a:pathLst>
                    <a:path extrusionOk="0" h="58969" w="63768">
                      <a:moveTo>
                        <a:pt x="30857" y="54855"/>
                      </a:moveTo>
                      <a:lnTo>
                        <a:pt x="58284" y="30171"/>
                      </a:lnTo>
                      <a:cubicBezTo>
                        <a:pt x="61026" y="27428"/>
                        <a:pt x="63768" y="21942"/>
                        <a:pt x="63768" y="19200"/>
                      </a:cubicBezTo>
                      <a:cubicBezTo>
                        <a:pt x="63768" y="13714"/>
                        <a:pt x="61026" y="10971"/>
                        <a:pt x="58284" y="5486"/>
                      </a:cubicBezTo>
                      <a:cubicBezTo>
                        <a:pt x="55540" y="2743"/>
                        <a:pt x="50055" y="0"/>
                        <a:pt x="47312" y="0"/>
                      </a:cubicBezTo>
                      <a:cubicBezTo>
                        <a:pt x="41827" y="0"/>
                        <a:pt x="39085" y="2743"/>
                        <a:pt x="33599" y="5486"/>
                      </a:cubicBezTo>
                      <a:lnTo>
                        <a:pt x="6171" y="30171"/>
                      </a:lnTo>
                      <a:cubicBezTo>
                        <a:pt x="-2057" y="35656"/>
                        <a:pt x="-2057" y="46627"/>
                        <a:pt x="6171" y="54855"/>
                      </a:cubicBezTo>
                      <a:cubicBezTo>
                        <a:pt x="11657" y="60341"/>
                        <a:pt x="22627" y="60341"/>
                        <a:pt x="30857" y="54855"/>
                      </a:cubicBezTo>
                      <a:lnTo>
                        <a:pt x="30857" y="54855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8" name="Google Shape;2298;p88"/>
                <p:cNvSpPr/>
                <p:nvPr/>
              </p:nvSpPr>
              <p:spPr>
                <a:xfrm>
                  <a:off x="7425430" y="2137807"/>
                  <a:ext cx="49712" cy="69597"/>
                </a:xfrm>
                <a:custGeom>
                  <a:rect b="b" l="l" r="r" t="t"/>
                  <a:pathLst>
                    <a:path extrusionOk="0" h="69597" w="49712">
                      <a:moveTo>
                        <a:pt x="18514" y="69598"/>
                      </a:moveTo>
                      <a:cubicBezTo>
                        <a:pt x="26742" y="69598"/>
                        <a:pt x="32228" y="64112"/>
                        <a:pt x="34970" y="58626"/>
                      </a:cubicBezTo>
                      <a:lnTo>
                        <a:pt x="48684" y="25713"/>
                      </a:lnTo>
                      <a:cubicBezTo>
                        <a:pt x="51426" y="17485"/>
                        <a:pt x="48684" y="6514"/>
                        <a:pt x="40456" y="1029"/>
                      </a:cubicBezTo>
                      <a:cubicBezTo>
                        <a:pt x="32228" y="-1714"/>
                        <a:pt x="21256" y="1029"/>
                        <a:pt x="15770" y="9257"/>
                      </a:cubicBezTo>
                      <a:lnTo>
                        <a:pt x="2057" y="42170"/>
                      </a:lnTo>
                      <a:cubicBezTo>
                        <a:pt x="-686" y="47655"/>
                        <a:pt x="-686" y="53141"/>
                        <a:pt x="2057" y="58626"/>
                      </a:cubicBezTo>
                      <a:cubicBezTo>
                        <a:pt x="7542" y="66855"/>
                        <a:pt x="13028" y="69598"/>
                        <a:pt x="18514" y="69598"/>
                      </a:cubicBezTo>
                      <a:lnTo>
                        <a:pt x="18514" y="6959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9" name="Google Shape;2299;p88"/>
                <p:cNvSpPr/>
                <p:nvPr/>
              </p:nvSpPr>
              <p:spPr>
                <a:xfrm>
                  <a:off x="6615628" y="2654475"/>
                  <a:ext cx="1066935" cy="463526"/>
                </a:xfrm>
                <a:custGeom>
                  <a:rect b="b" l="l" r="r" t="t"/>
                  <a:pathLst>
                    <a:path extrusionOk="0" h="463526" w="1066935">
                      <a:moveTo>
                        <a:pt x="1014824" y="315418"/>
                      </a:moveTo>
                      <a:lnTo>
                        <a:pt x="784431" y="315418"/>
                      </a:lnTo>
                      <a:lnTo>
                        <a:pt x="784431" y="298961"/>
                      </a:lnTo>
                      <a:cubicBezTo>
                        <a:pt x="784431" y="271533"/>
                        <a:pt x="748775" y="252334"/>
                        <a:pt x="737803" y="246849"/>
                      </a:cubicBezTo>
                      <a:cubicBezTo>
                        <a:pt x="737803" y="246849"/>
                        <a:pt x="735061" y="246849"/>
                        <a:pt x="735061" y="246849"/>
                      </a:cubicBezTo>
                      <a:lnTo>
                        <a:pt x="559524" y="194736"/>
                      </a:lnTo>
                      <a:cubicBezTo>
                        <a:pt x="548553" y="183765"/>
                        <a:pt x="510154" y="150852"/>
                        <a:pt x="460785" y="115196"/>
                      </a:cubicBezTo>
                      <a:cubicBezTo>
                        <a:pt x="383987" y="60341"/>
                        <a:pt x="323646" y="32913"/>
                        <a:pt x="282505" y="32913"/>
                      </a:cubicBezTo>
                      <a:lnTo>
                        <a:pt x="139880" y="32913"/>
                      </a:lnTo>
                      <a:lnTo>
                        <a:pt x="139880" y="16456"/>
                      </a:lnTo>
                      <a:cubicBezTo>
                        <a:pt x="139880" y="5485"/>
                        <a:pt x="131653" y="0"/>
                        <a:pt x="123425" y="0"/>
                      </a:cubicBezTo>
                      <a:lnTo>
                        <a:pt x="16456" y="0"/>
                      </a:lnTo>
                      <a:cubicBezTo>
                        <a:pt x="5486" y="0"/>
                        <a:pt x="0" y="8228"/>
                        <a:pt x="0" y="16456"/>
                      </a:cubicBezTo>
                      <a:lnTo>
                        <a:pt x="0" y="408671"/>
                      </a:lnTo>
                      <a:cubicBezTo>
                        <a:pt x="0" y="419642"/>
                        <a:pt x="8228" y="425128"/>
                        <a:pt x="16456" y="425128"/>
                      </a:cubicBezTo>
                      <a:lnTo>
                        <a:pt x="123425" y="425128"/>
                      </a:lnTo>
                      <a:cubicBezTo>
                        <a:pt x="134395" y="425128"/>
                        <a:pt x="139880" y="416900"/>
                        <a:pt x="139880" y="408671"/>
                      </a:cubicBezTo>
                      <a:lnTo>
                        <a:pt x="139880" y="392215"/>
                      </a:lnTo>
                      <a:lnTo>
                        <a:pt x="191994" y="392215"/>
                      </a:lnTo>
                      <a:cubicBezTo>
                        <a:pt x="202964" y="394958"/>
                        <a:pt x="293476" y="411414"/>
                        <a:pt x="375759" y="427871"/>
                      </a:cubicBezTo>
                      <a:cubicBezTo>
                        <a:pt x="537582" y="460784"/>
                        <a:pt x="559524" y="463527"/>
                        <a:pt x="565009" y="463527"/>
                      </a:cubicBezTo>
                      <a:lnTo>
                        <a:pt x="1014824" y="463527"/>
                      </a:lnTo>
                      <a:cubicBezTo>
                        <a:pt x="1044994" y="463527"/>
                        <a:pt x="1066936" y="438842"/>
                        <a:pt x="1066936" y="411414"/>
                      </a:cubicBezTo>
                      <a:lnTo>
                        <a:pt x="1066936" y="375758"/>
                      </a:lnTo>
                      <a:cubicBezTo>
                        <a:pt x="1066936" y="340102"/>
                        <a:pt x="1042252" y="315418"/>
                        <a:pt x="1014824" y="315418"/>
                      </a:cubicBezTo>
                      <a:lnTo>
                        <a:pt x="1014824" y="315418"/>
                      </a:lnTo>
                      <a:close/>
                      <a:moveTo>
                        <a:pt x="104225" y="386729"/>
                      </a:moveTo>
                      <a:lnTo>
                        <a:pt x="32914" y="386729"/>
                      </a:lnTo>
                      <a:lnTo>
                        <a:pt x="32914" y="30170"/>
                      </a:lnTo>
                      <a:lnTo>
                        <a:pt x="104225" y="30170"/>
                      </a:lnTo>
                      <a:lnTo>
                        <a:pt x="104225" y="386729"/>
                      </a:lnTo>
                      <a:close/>
                      <a:moveTo>
                        <a:pt x="1031280" y="405928"/>
                      </a:moveTo>
                      <a:cubicBezTo>
                        <a:pt x="1031280" y="416900"/>
                        <a:pt x="1023052" y="422385"/>
                        <a:pt x="1014824" y="422385"/>
                      </a:cubicBezTo>
                      <a:lnTo>
                        <a:pt x="565009" y="422385"/>
                      </a:lnTo>
                      <a:cubicBezTo>
                        <a:pt x="554039" y="419642"/>
                        <a:pt x="463527" y="403186"/>
                        <a:pt x="381244" y="386729"/>
                      </a:cubicBezTo>
                      <a:cubicBezTo>
                        <a:pt x="219421" y="353816"/>
                        <a:pt x="197480" y="351073"/>
                        <a:pt x="191994" y="351073"/>
                      </a:cubicBezTo>
                      <a:lnTo>
                        <a:pt x="139880" y="351073"/>
                      </a:lnTo>
                      <a:lnTo>
                        <a:pt x="139880" y="65826"/>
                      </a:lnTo>
                      <a:lnTo>
                        <a:pt x="282505" y="65826"/>
                      </a:lnTo>
                      <a:cubicBezTo>
                        <a:pt x="351074" y="65826"/>
                        <a:pt x="490954" y="178280"/>
                        <a:pt x="537582" y="222163"/>
                      </a:cubicBezTo>
                      <a:cubicBezTo>
                        <a:pt x="540326" y="224906"/>
                        <a:pt x="543068" y="224906"/>
                        <a:pt x="543068" y="224906"/>
                      </a:cubicBezTo>
                      <a:lnTo>
                        <a:pt x="718605" y="277019"/>
                      </a:lnTo>
                      <a:cubicBezTo>
                        <a:pt x="729575" y="282504"/>
                        <a:pt x="740547" y="293475"/>
                        <a:pt x="743289" y="296218"/>
                      </a:cubicBezTo>
                      <a:lnTo>
                        <a:pt x="743289" y="331874"/>
                      </a:lnTo>
                      <a:cubicBezTo>
                        <a:pt x="743289" y="340102"/>
                        <a:pt x="735061" y="348331"/>
                        <a:pt x="726833" y="348331"/>
                      </a:cubicBezTo>
                      <a:lnTo>
                        <a:pt x="554039" y="312675"/>
                      </a:lnTo>
                      <a:lnTo>
                        <a:pt x="430615" y="244106"/>
                      </a:lnTo>
                      <a:cubicBezTo>
                        <a:pt x="427871" y="241363"/>
                        <a:pt x="422385" y="241363"/>
                        <a:pt x="416901" y="241363"/>
                      </a:cubicBezTo>
                      <a:cubicBezTo>
                        <a:pt x="411415" y="241363"/>
                        <a:pt x="408671" y="246849"/>
                        <a:pt x="405929" y="249591"/>
                      </a:cubicBezTo>
                      <a:cubicBezTo>
                        <a:pt x="403187" y="252334"/>
                        <a:pt x="403187" y="257819"/>
                        <a:pt x="403187" y="263305"/>
                      </a:cubicBezTo>
                      <a:cubicBezTo>
                        <a:pt x="403187" y="268790"/>
                        <a:pt x="408671" y="271533"/>
                        <a:pt x="411415" y="274276"/>
                      </a:cubicBezTo>
                      <a:lnTo>
                        <a:pt x="534840" y="345588"/>
                      </a:lnTo>
                      <a:cubicBezTo>
                        <a:pt x="537582" y="345588"/>
                        <a:pt x="537582" y="348331"/>
                        <a:pt x="540326" y="348331"/>
                      </a:cubicBezTo>
                      <a:lnTo>
                        <a:pt x="718605" y="383987"/>
                      </a:lnTo>
                      <a:cubicBezTo>
                        <a:pt x="718605" y="383987"/>
                        <a:pt x="721348" y="383987"/>
                        <a:pt x="721348" y="383987"/>
                      </a:cubicBezTo>
                      <a:cubicBezTo>
                        <a:pt x="743289" y="383987"/>
                        <a:pt x="765231" y="370273"/>
                        <a:pt x="770717" y="348331"/>
                      </a:cubicBezTo>
                      <a:lnTo>
                        <a:pt x="1006596" y="348331"/>
                      </a:lnTo>
                      <a:cubicBezTo>
                        <a:pt x="1017566" y="348331"/>
                        <a:pt x="1023052" y="356559"/>
                        <a:pt x="1023052" y="364787"/>
                      </a:cubicBezTo>
                      <a:lnTo>
                        <a:pt x="1023052" y="405928"/>
                      </a:ln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2300" name="Google Shape;2300;p88"/>
          <p:cNvSpPr/>
          <p:nvPr/>
        </p:nvSpPr>
        <p:spPr>
          <a:xfrm>
            <a:off x="7084995" y="2558005"/>
            <a:ext cx="196770" cy="30094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1" name="Google Shape;2301;p88"/>
          <p:cNvSpPr/>
          <p:nvPr/>
        </p:nvSpPr>
        <p:spPr>
          <a:xfrm rot="-5400000">
            <a:off x="7006957" y="2347396"/>
            <a:ext cx="319087" cy="533400"/>
          </a:xfrm>
          <a:custGeom>
            <a:rect b="b" l="l" r="r" t="t"/>
            <a:pathLst>
              <a:path extrusionOk="0" h="533400" w="319087">
                <a:moveTo>
                  <a:pt x="119063" y="266700"/>
                </a:moveTo>
                <a:lnTo>
                  <a:pt x="319088" y="0"/>
                </a:lnTo>
                <a:lnTo>
                  <a:pt x="200025" y="0"/>
                </a:lnTo>
                <a:lnTo>
                  <a:pt x="0" y="266700"/>
                </a:lnTo>
                <a:lnTo>
                  <a:pt x="200025" y="533400"/>
                </a:lnTo>
                <a:lnTo>
                  <a:pt x="319088" y="533400"/>
                </a:lnTo>
                <a:lnTo>
                  <a:pt x="119063" y="266700"/>
                </a:lnTo>
                <a:close/>
              </a:path>
            </a:pathLst>
          </a:custGeom>
          <a:solidFill>
            <a:srgbClr val="0289A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2" name="Google Shape;230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2300" y="-15500"/>
            <a:ext cx="6829701" cy="436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p89"/>
          <p:cNvSpPr/>
          <p:nvPr/>
        </p:nvSpPr>
        <p:spPr>
          <a:xfrm>
            <a:off x="8229" y="4417328"/>
            <a:ext cx="12183771" cy="2440672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9" name="Google Shape;2309;p89"/>
          <p:cNvSpPr txBox="1"/>
          <p:nvPr/>
        </p:nvSpPr>
        <p:spPr>
          <a:xfrm>
            <a:off x="429115" y="214461"/>
            <a:ext cx="8460300" cy="11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Conclusión… Convertirse en un líder de la transición</a:t>
            </a:r>
            <a:endParaRPr/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52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10" name="Google Shape;2310;p89"/>
          <p:cNvCxnSpPr/>
          <p:nvPr/>
        </p:nvCxnSpPr>
        <p:spPr>
          <a:xfrm>
            <a:off x="0" y="1259141"/>
            <a:ext cx="9329195" cy="0"/>
          </a:xfrm>
          <a:prstGeom prst="straightConnector1">
            <a:avLst/>
          </a:prstGeom>
          <a:noFill/>
          <a:ln cap="flat" cmpd="sng" w="34925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2311" name="Google Shape;2311;p89"/>
          <p:cNvSpPr/>
          <p:nvPr/>
        </p:nvSpPr>
        <p:spPr>
          <a:xfrm flipH="1">
            <a:off x="420559" y="1382487"/>
            <a:ext cx="8724000" cy="2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A medida que evoluciona el sector hotelero, los líderes son los que impulsan el verdadero cambio.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Al completar este módulo, ha aprendido a: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Comprender los factores impulsores de la transición ecológica y digital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Comunicar una visión y un propósito claros para el cambio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Dirigir a tu equipo con curiosidad, apoyo y coherencia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Eliminar las barreras que impiden el progreso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Crear sistemas sencillos que integren la sostenibilidad y la digitalización en el trabajo diario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2A844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Fortalecer la colaboración, la comunicación y la cultura en toda la empresa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2" name="Google Shape;2312;p89"/>
          <p:cNvSpPr/>
          <p:nvPr/>
        </p:nvSpPr>
        <p:spPr>
          <a:xfrm>
            <a:off x="3391382" y="4818292"/>
            <a:ext cx="8333772" cy="1500409"/>
          </a:xfrm>
          <a:prstGeom prst="wedgeRoundRectCallout">
            <a:avLst>
              <a:gd fmla="val -57844" name="adj1"/>
              <a:gd fmla="val -5594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rgbClr val="62A844"/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Las pequeñas acciones, repetidas de forma constante, generan transformación.</a:t>
            </a:r>
            <a:b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Empiece por un paso. Lidere con determinación. Haga que su equipo le siga</a:t>
            </a:r>
            <a:endParaRPr sz="2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3" name="Google Shape;2313;p89"/>
          <p:cNvGrpSpPr/>
          <p:nvPr/>
        </p:nvGrpSpPr>
        <p:grpSpPr>
          <a:xfrm>
            <a:off x="922809" y="5081540"/>
            <a:ext cx="1222323" cy="1112247"/>
            <a:chOff x="2694219" y="430095"/>
            <a:chExt cx="1090872" cy="1093052"/>
          </a:xfrm>
        </p:grpSpPr>
        <p:sp>
          <p:nvSpPr>
            <p:cNvPr id="2314" name="Google Shape;2314;p89"/>
            <p:cNvSpPr/>
            <p:nvPr/>
          </p:nvSpPr>
          <p:spPr>
            <a:xfrm>
              <a:off x="2871751" y="430095"/>
              <a:ext cx="740547" cy="743288"/>
            </a:xfrm>
            <a:custGeom>
              <a:rect b="b" l="l" r="r" t="t"/>
              <a:pathLst>
                <a:path extrusionOk="0" h="743288" w="740547">
                  <a:moveTo>
                    <a:pt x="52112" y="458041"/>
                  </a:moveTo>
                  <a:cubicBezTo>
                    <a:pt x="60341" y="485469"/>
                    <a:pt x="71311" y="510154"/>
                    <a:pt x="85025" y="534839"/>
                  </a:cubicBezTo>
                  <a:cubicBezTo>
                    <a:pt x="68569" y="562266"/>
                    <a:pt x="74055" y="595179"/>
                    <a:pt x="95997" y="619864"/>
                  </a:cubicBezTo>
                  <a:lnTo>
                    <a:pt x="123425" y="647292"/>
                  </a:lnTo>
                  <a:cubicBezTo>
                    <a:pt x="145366" y="669234"/>
                    <a:pt x="181022" y="674719"/>
                    <a:pt x="208450" y="658263"/>
                  </a:cubicBezTo>
                  <a:cubicBezTo>
                    <a:pt x="233135" y="671977"/>
                    <a:pt x="257819" y="682948"/>
                    <a:pt x="285247" y="691176"/>
                  </a:cubicBezTo>
                  <a:cubicBezTo>
                    <a:pt x="293476" y="721347"/>
                    <a:pt x="320904" y="743289"/>
                    <a:pt x="351074" y="743289"/>
                  </a:cubicBezTo>
                  <a:lnTo>
                    <a:pt x="389473" y="743289"/>
                  </a:lnTo>
                  <a:cubicBezTo>
                    <a:pt x="422385" y="743289"/>
                    <a:pt x="449813" y="721347"/>
                    <a:pt x="455299" y="691176"/>
                  </a:cubicBezTo>
                  <a:cubicBezTo>
                    <a:pt x="482726" y="682948"/>
                    <a:pt x="507412" y="671977"/>
                    <a:pt x="532096" y="658263"/>
                  </a:cubicBezTo>
                  <a:cubicBezTo>
                    <a:pt x="559524" y="674719"/>
                    <a:pt x="592437" y="669234"/>
                    <a:pt x="617123" y="647292"/>
                  </a:cubicBezTo>
                  <a:lnTo>
                    <a:pt x="644550" y="619864"/>
                  </a:lnTo>
                  <a:cubicBezTo>
                    <a:pt x="666492" y="597922"/>
                    <a:pt x="671978" y="562266"/>
                    <a:pt x="655520" y="534839"/>
                  </a:cubicBezTo>
                  <a:cubicBezTo>
                    <a:pt x="669234" y="510154"/>
                    <a:pt x="680206" y="485469"/>
                    <a:pt x="688434" y="458041"/>
                  </a:cubicBezTo>
                  <a:cubicBezTo>
                    <a:pt x="718605" y="449813"/>
                    <a:pt x="740547" y="425128"/>
                    <a:pt x="740547" y="392215"/>
                  </a:cubicBezTo>
                  <a:lnTo>
                    <a:pt x="740547" y="351074"/>
                  </a:lnTo>
                  <a:cubicBezTo>
                    <a:pt x="740547" y="320903"/>
                    <a:pt x="718605" y="293475"/>
                    <a:pt x="688434" y="285247"/>
                  </a:cubicBezTo>
                  <a:cubicBezTo>
                    <a:pt x="680206" y="257820"/>
                    <a:pt x="669234" y="233135"/>
                    <a:pt x="655520" y="208450"/>
                  </a:cubicBezTo>
                  <a:cubicBezTo>
                    <a:pt x="671978" y="181022"/>
                    <a:pt x="666492" y="148109"/>
                    <a:pt x="644550" y="123424"/>
                  </a:cubicBezTo>
                  <a:lnTo>
                    <a:pt x="617123" y="95997"/>
                  </a:lnTo>
                  <a:cubicBezTo>
                    <a:pt x="595181" y="74054"/>
                    <a:pt x="559524" y="68569"/>
                    <a:pt x="532096" y="85026"/>
                  </a:cubicBezTo>
                  <a:cubicBezTo>
                    <a:pt x="507412" y="71312"/>
                    <a:pt x="482726" y="60341"/>
                    <a:pt x="455299" y="52113"/>
                  </a:cubicBezTo>
                  <a:cubicBezTo>
                    <a:pt x="447071" y="21942"/>
                    <a:pt x="419643" y="0"/>
                    <a:pt x="389473" y="0"/>
                  </a:cubicBezTo>
                  <a:lnTo>
                    <a:pt x="351074" y="0"/>
                  </a:lnTo>
                  <a:cubicBezTo>
                    <a:pt x="318160" y="0"/>
                    <a:pt x="290733" y="21942"/>
                    <a:pt x="285247" y="52113"/>
                  </a:cubicBezTo>
                  <a:cubicBezTo>
                    <a:pt x="257819" y="60341"/>
                    <a:pt x="233135" y="71312"/>
                    <a:pt x="208450" y="85026"/>
                  </a:cubicBezTo>
                  <a:cubicBezTo>
                    <a:pt x="181022" y="68569"/>
                    <a:pt x="148108" y="74054"/>
                    <a:pt x="123425" y="95997"/>
                  </a:cubicBezTo>
                  <a:lnTo>
                    <a:pt x="95997" y="123424"/>
                  </a:lnTo>
                  <a:cubicBezTo>
                    <a:pt x="74055" y="145366"/>
                    <a:pt x="68569" y="181022"/>
                    <a:pt x="85025" y="208450"/>
                  </a:cubicBezTo>
                  <a:cubicBezTo>
                    <a:pt x="71311" y="233135"/>
                    <a:pt x="60341" y="257820"/>
                    <a:pt x="52112" y="285247"/>
                  </a:cubicBezTo>
                  <a:cubicBezTo>
                    <a:pt x="21942" y="293475"/>
                    <a:pt x="0" y="320903"/>
                    <a:pt x="0" y="351074"/>
                  </a:cubicBezTo>
                  <a:lnTo>
                    <a:pt x="0" y="389472"/>
                  </a:lnTo>
                  <a:cubicBezTo>
                    <a:pt x="0" y="422385"/>
                    <a:pt x="21942" y="449813"/>
                    <a:pt x="52112" y="458041"/>
                  </a:cubicBezTo>
                  <a:lnTo>
                    <a:pt x="52112" y="458041"/>
                  </a:lnTo>
                  <a:close/>
                  <a:moveTo>
                    <a:pt x="30170" y="351074"/>
                  </a:moveTo>
                  <a:cubicBezTo>
                    <a:pt x="30170" y="334617"/>
                    <a:pt x="41142" y="318160"/>
                    <a:pt x="57597" y="315418"/>
                  </a:cubicBezTo>
                  <a:cubicBezTo>
                    <a:pt x="68569" y="312675"/>
                    <a:pt x="76797" y="304447"/>
                    <a:pt x="79539" y="293475"/>
                  </a:cubicBezTo>
                  <a:cubicBezTo>
                    <a:pt x="85025" y="268791"/>
                    <a:pt x="95997" y="244106"/>
                    <a:pt x="109711" y="222164"/>
                  </a:cubicBezTo>
                  <a:cubicBezTo>
                    <a:pt x="115197" y="211193"/>
                    <a:pt x="115197" y="200222"/>
                    <a:pt x="109711" y="189251"/>
                  </a:cubicBezTo>
                  <a:cubicBezTo>
                    <a:pt x="101483" y="175537"/>
                    <a:pt x="104225" y="156337"/>
                    <a:pt x="115197" y="145366"/>
                  </a:cubicBezTo>
                  <a:lnTo>
                    <a:pt x="142624" y="117939"/>
                  </a:lnTo>
                  <a:cubicBezTo>
                    <a:pt x="153594" y="106968"/>
                    <a:pt x="172794" y="104225"/>
                    <a:pt x="186508" y="112453"/>
                  </a:cubicBezTo>
                  <a:cubicBezTo>
                    <a:pt x="197480" y="117939"/>
                    <a:pt x="208450" y="117939"/>
                    <a:pt x="219421" y="112453"/>
                  </a:cubicBezTo>
                  <a:cubicBezTo>
                    <a:pt x="241363" y="98739"/>
                    <a:pt x="266049" y="90511"/>
                    <a:pt x="290733" y="82283"/>
                  </a:cubicBezTo>
                  <a:cubicBezTo>
                    <a:pt x="301704" y="79540"/>
                    <a:pt x="309932" y="71312"/>
                    <a:pt x="312674" y="60341"/>
                  </a:cubicBezTo>
                  <a:cubicBezTo>
                    <a:pt x="315418" y="43884"/>
                    <a:pt x="331874" y="32913"/>
                    <a:pt x="348332" y="32913"/>
                  </a:cubicBezTo>
                  <a:lnTo>
                    <a:pt x="386730" y="32913"/>
                  </a:lnTo>
                  <a:cubicBezTo>
                    <a:pt x="403187" y="32913"/>
                    <a:pt x="419643" y="43884"/>
                    <a:pt x="422385" y="60341"/>
                  </a:cubicBezTo>
                  <a:cubicBezTo>
                    <a:pt x="425129" y="71312"/>
                    <a:pt x="433357" y="79540"/>
                    <a:pt x="444329" y="82283"/>
                  </a:cubicBezTo>
                  <a:cubicBezTo>
                    <a:pt x="469013" y="87768"/>
                    <a:pt x="493698" y="98739"/>
                    <a:pt x="515640" y="112453"/>
                  </a:cubicBezTo>
                  <a:cubicBezTo>
                    <a:pt x="526612" y="117939"/>
                    <a:pt x="537582" y="117939"/>
                    <a:pt x="548553" y="112453"/>
                  </a:cubicBezTo>
                  <a:cubicBezTo>
                    <a:pt x="562267" y="104225"/>
                    <a:pt x="581467" y="106968"/>
                    <a:pt x="592437" y="117939"/>
                  </a:cubicBezTo>
                  <a:lnTo>
                    <a:pt x="619865" y="145366"/>
                  </a:lnTo>
                  <a:cubicBezTo>
                    <a:pt x="630837" y="156337"/>
                    <a:pt x="633579" y="175537"/>
                    <a:pt x="625351" y="189251"/>
                  </a:cubicBezTo>
                  <a:cubicBezTo>
                    <a:pt x="619865" y="200222"/>
                    <a:pt x="619865" y="211193"/>
                    <a:pt x="625351" y="222164"/>
                  </a:cubicBezTo>
                  <a:cubicBezTo>
                    <a:pt x="639064" y="244106"/>
                    <a:pt x="647292" y="268791"/>
                    <a:pt x="655520" y="293475"/>
                  </a:cubicBezTo>
                  <a:cubicBezTo>
                    <a:pt x="658264" y="304447"/>
                    <a:pt x="666492" y="312675"/>
                    <a:pt x="677464" y="315418"/>
                  </a:cubicBezTo>
                  <a:cubicBezTo>
                    <a:pt x="693920" y="318160"/>
                    <a:pt x="704892" y="331874"/>
                    <a:pt x="704892" y="348331"/>
                  </a:cubicBezTo>
                  <a:lnTo>
                    <a:pt x="704892" y="389472"/>
                  </a:lnTo>
                  <a:cubicBezTo>
                    <a:pt x="704892" y="405929"/>
                    <a:pt x="693920" y="419643"/>
                    <a:pt x="677464" y="422385"/>
                  </a:cubicBezTo>
                  <a:cubicBezTo>
                    <a:pt x="666492" y="425128"/>
                    <a:pt x="658264" y="433357"/>
                    <a:pt x="655520" y="444327"/>
                  </a:cubicBezTo>
                  <a:cubicBezTo>
                    <a:pt x="650036" y="469012"/>
                    <a:pt x="639064" y="493697"/>
                    <a:pt x="625351" y="515639"/>
                  </a:cubicBezTo>
                  <a:cubicBezTo>
                    <a:pt x="619865" y="526610"/>
                    <a:pt x="619865" y="537581"/>
                    <a:pt x="625351" y="548552"/>
                  </a:cubicBezTo>
                  <a:cubicBezTo>
                    <a:pt x="633579" y="562266"/>
                    <a:pt x="630837" y="581466"/>
                    <a:pt x="619865" y="592437"/>
                  </a:cubicBezTo>
                  <a:lnTo>
                    <a:pt x="592437" y="619864"/>
                  </a:lnTo>
                  <a:cubicBezTo>
                    <a:pt x="581467" y="630835"/>
                    <a:pt x="562267" y="633578"/>
                    <a:pt x="548553" y="625350"/>
                  </a:cubicBezTo>
                  <a:cubicBezTo>
                    <a:pt x="537582" y="619864"/>
                    <a:pt x="526612" y="619864"/>
                    <a:pt x="515640" y="625350"/>
                  </a:cubicBezTo>
                  <a:cubicBezTo>
                    <a:pt x="493698" y="639064"/>
                    <a:pt x="469013" y="647292"/>
                    <a:pt x="444329" y="655520"/>
                  </a:cubicBezTo>
                  <a:cubicBezTo>
                    <a:pt x="433357" y="658263"/>
                    <a:pt x="425129" y="666491"/>
                    <a:pt x="422385" y="677462"/>
                  </a:cubicBezTo>
                  <a:cubicBezTo>
                    <a:pt x="419643" y="693919"/>
                    <a:pt x="403187" y="704890"/>
                    <a:pt x="386730" y="704890"/>
                  </a:cubicBezTo>
                  <a:lnTo>
                    <a:pt x="348332" y="704890"/>
                  </a:lnTo>
                  <a:cubicBezTo>
                    <a:pt x="331874" y="704890"/>
                    <a:pt x="315418" y="693919"/>
                    <a:pt x="312674" y="677462"/>
                  </a:cubicBezTo>
                  <a:cubicBezTo>
                    <a:pt x="309932" y="666491"/>
                    <a:pt x="301704" y="658263"/>
                    <a:pt x="290733" y="655520"/>
                  </a:cubicBezTo>
                  <a:cubicBezTo>
                    <a:pt x="266049" y="650035"/>
                    <a:pt x="241363" y="639064"/>
                    <a:pt x="219421" y="625350"/>
                  </a:cubicBezTo>
                  <a:cubicBezTo>
                    <a:pt x="208450" y="619864"/>
                    <a:pt x="197480" y="619864"/>
                    <a:pt x="186508" y="625350"/>
                  </a:cubicBezTo>
                  <a:cubicBezTo>
                    <a:pt x="172794" y="633578"/>
                    <a:pt x="153594" y="630835"/>
                    <a:pt x="142624" y="619864"/>
                  </a:cubicBezTo>
                  <a:lnTo>
                    <a:pt x="115197" y="592437"/>
                  </a:lnTo>
                  <a:cubicBezTo>
                    <a:pt x="104225" y="581466"/>
                    <a:pt x="101483" y="562266"/>
                    <a:pt x="109711" y="548552"/>
                  </a:cubicBezTo>
                  <a:cubicBezTo>
                    <a:pt x="115197" y="537581"/>
                    <a:pt x="115197" y="526610"/>
                    <a:pt x="109711" y="515639"/>
                  </a:cubicBezTo>
                  <a:cubicBezTo>
                    <a:pt x="95997" y="493697"/>
                    <a:pt x="87769" y="469012"/>
                    <a:pt x="79539" y="444327"/>
                  </a:cubicBezTo>
                  <a:cubicBezTo>
                    <a:pt x="76797" y="433357"/>
                    <a:pt x="68569" y="425128"/>
                    <a:pt x="57597" y="422385"/>
                  </a:cubicBezTo>
                  <a:cubicBezTo>
                    <a:pt x="41142" y="419643"/>
                    <a:pt x="30170" y="403186"/>
                    <a:pt x="30170" y="386729"/>
                  </a:cubicBezTo>
                  <a:lnTo>
                    <a:pt x="30170" y="351074"/>
                  </a:lnTo>
                  <a:lnTo>
                    <a:pt x="30170" y="35107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15" name="Google Shape;2315;p89"/>
            <p:cNvGrpSpPr/>
            <p:nvPr/>
          </p:nvGrpSpPr>
          <p:grpSpPr>
            <a:xfrm>
              <a:off x="2694219" y="553519"/>
              <a:ext cx="1090872" cy="969628"/>
              <a:chOff x="2694219" y="553519"/>
              <a:chExt cx="1090872" cy="969628"/>
            </a:xfrm>
          </p:grpSpPr>
          <p:sp>
            <p:nvSpPr>
              <p:cNvPr id="2316" name="Google Shape;2316;p89"/>
              <p:cNvSpPr/>
              <p:nvPr/>
            </p:nvSpPr>
            <p:spPr>
              <a:xfrm>
                <a:off x="2992431" y="553519"/>
                <a:ext cx="499183" cy="496439"/>
              </a:xfrm>
              <a:custGeom>
                <a:rect b="b" l="l" r="r" t="t"/>
                <a:pathLst>
                  <a:path extrusionOk="0" h="496439" w="499183">
                    <a:moveTo>
                      <a:pt x="35657" y="375758"/>
                    </a:moveTo>
                    <a:cubicBezTo>
                      <a:pt x="79541" y="449813"/>
                      <a:pt x="159082" y="496440"/>
                      <a:pt x="249593" y="496440"/>
                    </a:cubicBezTo>
                    <a:cubicBezTo>
                      <a:pt x="337362" y="496440"/>
                      <a:pt x="416901" y="449813"/>
                      <a:pt x="463528" y="375758"/>
                    </a:cubicBezTo>
                    <a:cubicBezTo>
                      <a:pt x="463528" y="375758"/>
                      <a:pt x="463528" y="375758"/>
                      <a:pt x="463528" y="375758"/>
                    </a:cubicBezTo>
                    <a:cubicBezTo>
                      <a:pt x="485470" y="337360"/>
                      <a:pt x="499184" y="296218"/>
                      <a:pt x="499184" y="249591"/>
                    </a:cubicBezTo>
                    <a:cubicBezTo>
                      <a:pt x="499184" y="112453"/>
                      <a:pt x="386731" y="0"/>
                      <a:pt x="249593" y="0"/>
                    </a:cubicBezTo>
                    <a:cubicBezTo>
                      <a:pt x="197480" y="0"/>
                      <a:pt x="148110" y="16457"/>
                      <a:pt x="106969" y="43884"/>
                    </a:cubicBezTo>
                    <a:cubicBezTo>
                      <a:pt x="98741" y="49370"/>
                      <a:pt x="98741" y="57598"/>
                      <a:pt x="104227" y="65826"/>
                    </a:cubicBezTo>
                    <a:cubicBezTo>
                      <a:pt x="109711" y="74054"/>
                      <a:pt x="117940" y="74054"/>
                      <a:pt x="126168" y="68569"/>
                    </a:cubicBezTo>
                    <a:cubicBezTo>
                      <a:pt x="161824" y="43884"/>
                      <a:pt x="205708" y="30170"/>
                      <a:pt x="249593" y="30170"/>
                    </a:cubicBezTo>
                    <a:cubicBezTo>
                      <a:pt x="370274" y="30170"/>
                      <a:pt x="466270" y="128910"/>
                      <a:pt x="466270" y="246849"/>
                    </a:cubicBezTo>
                    <a:cubicBezTo>
                      <a:pt x="466270" y="279762"/>
                      <a:pt x="458042" y="312675"/>
                      <a:pt x="444329" y="340103"/>
                    </a:cubicBezTo>
                    <a:cubicBezTo>
                      <a:pt x="436101" y="331874"/>
                      <a:pt x="425129" y="326389"/>
                      <a:pt x="414159" y="323646"/>
                    </a:cubicBezTo>
                    <a:cubicBezTo>
                      <a:pt x="425129" y="309932"/>
                      <a:pt x="430615" y="293475"/>
                      <a:pt x="430615" y="277019"/>
                    </a:cubicBezTo>
                    <a:cubicBezTo>
                      <a:pt x="430615" y="235878"/>
                      <a:pt x="397701" y="202964"/>
                      <a:pt x="356560" y="202964"/>
                    </a:cubicBezTo>
                    <a:cubicBezTo>
                      <a:pt x="353818" y="202964"/>
                      <a:pt x="351076" y="202964"/>
                      <a:pt x="348332" y="202964"/>
                    </a:cubicBezTo>
                    <a:cubicBezTo>
                      <a:pt x="337362" y="189251"/>
                      <a:pt x="323648" y="181022"/>
                      <a:pt x="307190" y="175537"/>
                    </a:cubicBezTo>
                    <a:cubicBezTo>
                      <a:pt x="318162" y="161823"/>
                      <a:pt x="323648" y="145366"/>
                      <a:pt x="323648" y="128910"/>
                    </a:cubicBezTo>
                    <a:cubicBezTo>
                      <a:pt x="323648" y="87768"/>
                      <a:pt x="290734" y="54855"/>
                      <a:pt x="249593" y="54855"/>
                    </a:cubicBezTo>
                    <a:cubicBezTo>
                      <a:pt x="208451" y="54855"/>
                      <a:pt x="175538" y="87768"/>
                      <a:pt x="175538" y="128910"/>
                    </a:cubicBezTo>
                    <a:cubicBezTo>
                      <a:pt x="175538" y="145366"/>
                      <a:pt x="181024" y="161823"/>
                      <a:pt x="191994" y="175537"/>
                    </a:cubicBezTo>
                    <a:cubicBezTo>
                      <a:pt x="175538" y="181022"/>
                      <a:pt x="161824" y="189251"/>
                      <a:pt x="150852" y="202964"/>
                    </a:cubicBezTo>
                    <a:cubicBezTo>
                      <a:pt x="148110" y="202964"/>
                      <a:pt x="145368" y="202964"/>
                      <a:pt x="142624" y="202964"/>
                    </a:cubicBezTo>
                    <a:cubicBezTo>
                      <a:pt x="101483" y="202964"/>
                      <a:pt x="68569" y="235878"/>
                      <a:pt x="68569" y="277019"/>
                    </a:cubicBezTo>
                    <a:cubicBezTo>
                      <a:pt x="68569" y="293475"/>
                      <a:pt x="74055" y="309932"/>
                      <a:pt x="85027" y="323646"/>
                    </a:cubicBezTo>
                    <a:cubicBezTo>
                      <a:pt x="74055" y="326389"/>
                      <a:pt x="65827" y="331874"/>
                      <a:pt x="54855" y="340103"/>
                    </a:cubicBezTo>
                    <a:cubicBezTo>
                      <a:pt x="41142" y="312675"/>
                      <a:pt x="32914" y="279762"/>
                      <a:pt x="32914" y="246849"/>
                    </a:cubicBezTo>
                    <a:cubicBezTo>
                      <a:pt x="32914" y="200222"/>
                      <a:pt x="46627" y="156337"/>
                      <a:pt x="74055" y="117939"/>
                    </a:cubicBezTo>
                    <a:cubicBezTo>
                      <a:pt x="79541" y="109710"/>
                      <a:pt x="76799" y="101482"/>
                      <a:pt x="71313" y="95997"/>
                    </a:cubicBezTo>
                    <a:cubicBezTo>
                      <a:pt x="63085" y="90511"/>
                      <a:pt x="54855" y="93254"/>
                      <a:pt x="49371" y="98739"/>
                    </a:cubicBezTo>
                    <a:cubicBezTo>
                      <a:pt x="16458" y="142624"/>
                      <a:pt x="0" y="191993"/>
                      <a:pt x="0" y="246849"/>
                    </a:cubicBezTo>
                    <a:cubicBezTo>
                      <a:pt x="0" y="293475"/>
                      <a:pt x="10972" y="337360"/>
                      <a:pt x="35657" y="375758"/>
                    </a:cubicBezTo>
                    <a:cubicBezTo>
                      <a:pt x="35657" y="375758"/>
                      <a:pt x="35657" y="375758"/>
                      <a:pt x="35657" y="375758"/>
                    </a:cubicBezTo>
                    <a:lnTo>
                      <a:pt x="35657" y="375758"/>
                    </a:lnTo>
                    <a:close/>
                    <a:moveTo>
                      <a:pt x="263307" y="463527"/>
                    </a:moveTo>
                    <a:lnTo>
                      <a:pt x="263307" y="416900"/>
                    </a:lnTo>
                    <a:cubicBezTo>
                      <a:pt x="263307" y="381244"/>
                      <a:pt x="293476" y="351074"/>
                      <a:pt x="329132" y="351074"/>
                    </a:cubicBezTo>
                    <a:lnTo>
                      <a:pt x="383987" y="351074"/>
                    </a:lnTo>
                    <a:cubicBezTo>
                      <a:pt x="400445" y="351074"/>
                      <a:pt x="416901" y="356559"/>
                      <a:pt x="427873" y="367530"/>
                    </a:cubicBezTo>
                    <a:cubicBezTo>
                      <a:pt x="392217" y="422385"/>
                      <a:pt x="331876" y="458041"/>
                      <a:pt x="263307" y="463527"/>
                    </a:cubicBezTo>
                    <a:lnTo>
                      <a:pt x="263307" y="463527"/>
                    </a:lnTo>
                    <a:close/>
                    <a:moveTo>
                      <a:pt x="397701" y="279762"/>
                    </a:moveTo>
                    <a:cubicBezTo>
                      <a:pt x="397701" y="298961"/>
                      <a:pt x="383987" y="315418"/>
                      <a:pt x="364789" y="320903"/>
                    </a:cubicBezTo>
                    <a:lnTo>
                      <a:pt x="345590" y="320903"/>
                    </a:lnTo>
                    <a:cubicBezTo>
                      <a:pt x="326390" y="315418"/>
                      <a:pt x="312676" y="298961"/>
                      <a:pt x="312676" y="279762"/>
                    </a:cubicBezTo>
                    <a:cubicBezTo>
                      <a:pt x="312676" y="255077"/>
                      <a:pt x="331876" y="235878"/>
                      <a:pt x="356560" y="235878"/>
                    </a:cubicBezTo>
                    <a:cubicBezTo>
                      <a:pt x="378503" y="235878"/>
                      <a:pt x="397701" y="255077"/>
                      <a:pt x="397701" y="279762"/>
                    </a:cubicBezTo>
                    <a:lnTo>
                      <a:pt x="397701" y="279762"/>
                    </a:lnTo>
                    <a:close/>
                    <a:moveTo>
                      <a:pt x="246849" y="87768"/>
                    </a:moveTo>
                    <a:cubicBezTo>
                      <a:pt x="271535" y="87768"/>
                      <a:pt x="290734" y="106968"/>
                      <a:pt x="290734" y="131653"/>
                    </a:cubicBezTo>
                    <a:cubicBezTo>
                      <a:pt x="290734" y="150852"/>
                      <a:pt x="277021" y="167308"/>
                      <a:pt x="257821" y="172794"/>
                    </a:cubicBezTo>
                    <a:lnTo>
                      <a:pt x="238621" y="172794"/>
                    </a:lnTo>
                    <a:cubicBezTo>
                      <a:pt x="219421" y="167308"/>
                      <a:pt x="205708" y="150852"/>
                      <a:pt x="205708" y="131653"/>
                    </a:cubicBezTo>
                    <a:cubicBezTo>
                      <a:pt x="205708" y="106968"/>
                      <a:pt x="224907" y="87768"/>
                      <a:pt x="246849" y="87768"/>
                    </a:cubicBezTo>
                    <a:lnTo>
                      <a:pt x="246849" y="87768"/>
                    </a:lnTo>
                    <a:close/>
                    <a:moveTo>
                      <a:pt x="219421" y="205707"/>
                    </a:moveTo>
                    <a:lnTo>
                      <a:pt x="274277" y="205707"/>
                    </a:lnTo>
                    <a:cubicBezTo>
                      <a:pt x="287991" y="205707"/>
                      <a:pt x="301704" y="211193"/>
                      <a:pt x="312676" y="219421"/>
                    </a:cubicBezTo>
                    <a:cubicBezTo>
                      <a:pt x="293476" y="233135"/>
                      <a:pt x="279763" y="255077"/>
                      <a:pt x="279763" y="279762"/>
                    </a:cubicBezTo>
                    <a:cubicBezTo>
                      <a:pt x="279763" y="296218"/>
                      <a:pt x="285248" y="312675"/>
                      <a:pt x="296220" y="326389"/>
                    </a:cubicBezTo>
                    <a:cubicBezTo>
                      <a:pt x="274277" y="334617"/>
                      <a:pt x="257821" y="348331"/>
                      <a:pt x="246849" y="364787"/>
                    </a:cubicBezTo>
                    <a:cubicBezTo>
                      <a:pt x="235879" y="345588"/>
                      <a:pt x="216679" y="331874"/>
                      <a:pt x="197480" y="326389"/>
                    </a:cubicBezTo>
                    <a:cubicBezTo>
                      <a:pt x="208451" y="312675"/>
                      <a:pt x="213937" y="296218"/>
                      <a:pt x="213937" y="279762"/>
                    </a:cubicBezTo>
                    <a:cubicBezTo>
                      <a:pt x="213937" y="255077"/>
                      <a:pt x="200223" y="230392"/>
                      <a:pt x="181024" y="219421"/>
                    </a:cubicBezTo>
                    <a:cubicBezTo>
                      <a:pt x="191994" y="208450"/>
                      <a:pt x="205708" y="205707"/>
                      <a:pt x="219421" y="205707"/>
                    </a:cubicBezTo>
                    <a:lnTo>
                      <a:pt x="219421" y="205707"/>
                    </a:lnTo>
                    <a:close/>
                    <a:moveTo>
                      <a:pt x="139882" y="235878"/>
                    </a:moveTo>
                    <a:cubicBezTo>
                      <a:pt x="164566" y="235878"/>
                      <a:pt x="183766" y="255077"/>
                      <a:pt x="183766" y="279762"/>
                    </a:cubicBezTo>
                    <a:cubicBezTo>
                      <a:pt x="183766" y="298961"/>
                      <a:pt x="170052" y="315418"/>
                      <a:pt x="150852" y="320903"/>
                    </a:cubicBezTo>
                    <a:lnTo>
                      <a:pt x="131654" y="320903"/>
                    </a:lnTo>
                    <a:cubicBezTo>
                      <a:pt x="112454" y="315418"/>
                      <a:pt x="98741" y="298961"/>
                      <a:pt x="98741" y="279762"/>
                    </a:cubicBezTo>
                    <a:cubicBezTo>
                      <a:pt x="95997" y="255077"/>
                      <a:pt x="115197" y="235878"/>
                      <a:pt x="139882" y="235878"/>
                    </a:cubicBezTo>
                    <a:lnTo>
                      <a:pt x="139882" y="235878"/>
                    </a:lnTo>
                    <a:close/>
                    <a:moveTo>
                      <a:pt x="112454" y="351074"/>
                    </a:moveTo>
                    <a:cubicBezTo>
                      <a:pt x="112454" y="351074"/>
                      <a:pt x="167310" y="351074"/>
                      <a:pt x="167310" y="351074"/>
                    </a:cubicBezTo>
                    <a:cubicBezTo>
                      <a:pt x="202965" y="351074"/>
                      <a:pt x="233135" y="381244"/>
                      <a:pt x="233135" y="416900"/>
                    </a:cubicBezTo>
                    <a:lnTo>
                      <a:pt x="233135" y="463527"/>
                    </a:lnTo>
                    <a:cubicBezTo>
                      <a:pt x="164566" y="458041"/>
                      <a:pt x="106969" y="422385"/>
                      <a:pt x="68569" y="370273"/>
                    </a:cubicBezTo>
                    <a:cubicBezTo>
                      <a:pt x="79541" y="359302"/>
                      <a:pt x="95997" y="351074"/>
                      <a:pt x="112454" y="351074"/>
                    </a:cubicBezTo>
                    <a:lnTo>
                      <a:pt x="112454" y="35107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7" name="Google Shape;2317;p89"/>
              <p:cNvSpPr/>
              <p:nvPr/>
            </p:nvSpPr>
            <p:spPr>
              <a:xfrm>
                <a:off x="2694219" y="1044474"/>
                <a:ext cx="1090872" cy="478673"/>
              </a:xfrm>
              <a:custGeom>
                <a:rect b="b" l="l" r="r" t="t"/>
                <a:pathLst>
                  <a:path extrusionOk="0" h="478673" w="1090872">
                    <a:moveTo>
                      <a:pt x="1038759" y="0"/>
                    </a:moveTo>
                    <a:lnTo>
                      <a:pt x="978420" y="0"/>
                    </a:lnTo>
                    <a:cubicBezTo>
                      <a:pt x="950992" y="0"/>
                      <a:pt x="926306" y="21942"/>
                      <a:pt x="926306" y="52113"/>
                    </a:cubicBezTo>
                    <a:lnTo>
                      <a:pt x="926306" y="74054"/>
                    </a:lnTo>
                    <a:lnTo>
                      <a:pt x="896137" y="74054"/>
                    </a:lnTo>
                    <a:cubicBezTo>
                      <a:pt x="830310" y="74054"/>
                      <a:pt x="764482" y="90511"/>
                      <a:pt x="706885" y="126167"/>
                    </a:cubicBezTo>
                    <a:cubicBezTo>
                      <a:pt x="627344" y="172794"/>
                      <a:pt x="577975" y="167308"/>
                      <a:pt x="446322" y="191993"/>
                    </a:cubicBezTo>
                    <a:cubicBezTo>
                      <a:pt x="396953" y="200222"/>
                      <a:pt x="358553" y="235878"/>
                      <a:pt x="353067" y="285247"/>
                    </a:cubicBezTo>
                    <a:lnTo>
                      <a:pt x="309184" y="285247"/>
                    </a:lnTo>
                    <a:cubicBezTo>
                      <a:pt x="295470" y="285247"/>
                      <a:pt x="281756" y="282504"/>
                      <a:pt x="270784" y="274276"/>
                    </a:cubicBezTo>
                    <a:lnTo>
                      <a:pt x="111704" y="164566"/>
                    </a:lnTo>
                    <a:cubicBezTo>
                      <a:pt x="81534" y="145366"/>
                      <a:pt x="43135" y="148109"/>
                      <a:pt x="18451" y="175537"/>
                    </a:cubicBezTo>
                    <a:cubicBezTo>
                      <a:pt x="-8977" y="205707"/>
                      <a:pt x="-6234" y="255077"/>
                      <a:pt x="29421" y="279762"/>
                    </a:cubicBezTo>
                    <a:cubicBezTo>
                      <a:pt x="152846" y="359302"/>
                      <a:pt x="226901" y="463527"/>
                      <a:pt x="396953" y="471755"/>
                    </a:cubicBezTo>
                    <a:cubicBezTo>
                      <a:pt x="490206" y="471755"/>
                      <a:pt x="619116" y="496440"/>
                      <a:pt x="778196" y="452556"/>
                    </a:cubicBezTo>
                    <a:cubicBezTo>
                      <a:pt x="778196" y="452556"/>
                      <a:pt x="778196" y="452556"/>
                      <a:pt x="778196" y="452556"/>
                    </a:cubicBezTo>
                    <a:lnTo>
                      <a:pt x="926306" y="408672"/>
                    </a:lnTo>
                    <a:cubicBezTo>
                      <a:pt x="929049" y="436099"/>
                      <a:pt x="950992" y="455298"/>
                      <a:pt x="978420" y="455298"/>
                    </a:cubicBezTo>
                    <a:lnTo>
                      <a:pt x="1038759" y="455298"/>
                    </a:lnTo>
                    <a:cubicBezTo>
                      <a:pt x="1066187" y="455298"/>
                      <a:pt x="1090873" y="433356"/>
                      <a:pt x="1090873" y="403186"/>
                    </a:cubicBezTo>
                    <a:lnTo>
                      <a:pt x="1090873" y="52113"/>
                    </a:lnTo>
                    <a:cubicBezTo>
                      <a:pt x="1090873" y="24685"/>
                      <a:pt x="1066187" y="0"/>
                      <a:pt x="1038759" y="0"/>
                    </a:cubicBezTo>
                    <a:lnTo>
                      <a:pt x="1038759" y="0"/>
                    </a:lnTo>
                    <a:close/>
                    <a:moveTo>
                      <a:pt x="1057959" y="400443"/>
                    </a:moveTo>
                    <a:cubicBezTo>
                      <a:pt x="1057959" y="411414"/>
                      <a:pt x="1049731" y="419643"/>
                      <a:pt x="1038759" y="419643"/>
                    </a:cubicBezTo>
                    <a:lnTo>
                      <a:pt x="978420" y="419643"/>
                    </a:lnTo>
                    <a:cubicBezTo>
                      <a:pt x="967448" y="419643"/>
                      <a:pt x="959220" y="411414"/>
                      <a:pt x="959220" y="400443"/>
                    </a:cubicBezTo>
                    <a:lnTo>
                      <a:pt x="959220" y="383987"/>
                    </a:lnTo>
                    <a:cubicBezTo>
                      <a:pt x="959220" y="383987"/>
                      <a:pt x="959220" y="383987"/>
                      <a:pt x="959220" y="383987"/>
                    </a:cubicBezTo>
                    <a:lnTo>
                      <a:pt x="959220" y="216678"/>
                    </a:lnTo>
                    <a:cubicBezTo>
                      <a:pt x="959220" y="208450"/>
                      <a:pt x="950992" y="200222"/>
                      <a:pt x="942762" y="200222"/>
                    </a:cubicBezTo>
                    <a:cubicBezTo>
                      <a:pt x="934534" y="200222"/>
                      <a:pt x="926306" y="208450"/>
                      <a:pt x="926306" y="216678"/>
                    </a:cubicBezTo>
                    <a:lnTo>
                      <a:pt x="926306" y="373016"/>
                    </a:lnTo>
                    <a:lnTo>
                      <a:pt x="769968" y="419643"/>
                    </a:lnTo>
                    <a:cubicBezTo>
                      <a:pt x="616374" y="463527"/>
                      <a:pt x="495692" y="438842"/>
                      <a:pt x="399695" y="436099"/>
                    </a:cubicBezTo>
                    <a:cubicBezTo>
                      <a:pt x="243357" y="427871"/>
                      <a:pt x="174787" y="331874"/>
                      <a:pt x="51363" y="252334"/>
                    </a:cubicBezTo>
                    <a:cubicBezTo>
                      <a:pt x="32165" y="238620"/>
                      <a:pt x="29421" y="211193"/>
                      <a:pt x="45879" y="194736"/>
                    </a:cubicBezTo>
                    <a:cubicBezTo>
                      <a:pt x="59593" y="181022"/>
                      <a:pt x="81534" y="178280"/>
                      <a:pt x="97990" y="189251"/>
                    </a:cubicBezTo>
                    <a:lnTo>
                      <a:pt x="257071" y="298961"/>
                    </a:lnTo>
                    <a:cubicBezTo>
                      <a:pt x="273528" y="309932"/>
                      <a:pt x="292728" y="315418"/>
                      <a:pt x="311926" y="315418"/>
                    </a:cubicBezTo>
                    <a:cubicBezTo>
                      <a:pt x="726085" y="315418"/>
                      <a:pt x="687685" y="315418"/>
                      <a:pt x="690429" y="315418"/>
                    </a:cubicBezTo>
                    <a:cubicBezTo>
                      <a:pt x="690429" y="315418"/>
                      <a:pt x="690429" y="315418"/>
                      <a:pt x="690429" y="315418"/>
                    </a:cubicBezTo>
                    <a:cubicBezTo>
                      <a:pt x="720599" y="315418"/>
                      <a:pt x="748027" y="285247"/>
                      <a:pt x="745284" y="252334"/>
                    </a:cubicBezTo>
                    <a:cubicBezTo>
                      <a:pt x="745284" y="244106"/>
                      <a:pt x="737055" y="235878"/>
                      <a:pt x="728827" y="238620"/>
                    </a:cubicBezTo>
                    <a:cubicBezTo>
                      <a:pt x="720599" y="238620"/>
                      <a:pt x="712371" y="246849"/>
                      <a:pt x="715113" y="255077"/>
                    </a:cubicBezTo>
                    <a:cubicBezTo>
                      <a:pt x="715113" y="268791"/>
                      <a:pt x="706885" y="282504"/>
                      <a:pt x="690429" y="285247"/>
                    </a:cubicBezTo>
                    <a:lnTo>
                      <a:pt x="388725" y="285247"/>
                    </a:lnTo>
                    <a:cubicBezTo>
                      <a:pt x="394209" y="252334"/>
                      <a:pt x="421637" y="227649"/>
                      <a:pt x="454550" y="224906"/>
                    </a:cubicBezTo>
                    <a:cubicBezTo>
                      <a:pt x="454550" y="224906"/>
                      <a:pt x="454550" y="224906"/>
                      <a:pt x="454550" y="224906"/>
                    </a:cubicBezTo>
                    <a:cubicBezTo>
                      <a:pt x="575233" y="200222"/>
                      <a:pt x="638316" y="205707"/>
                      <a:pt x="726085" y="153595"/>
                    </a:cubicBezTo>
                    <a:cubicBezTo>
                      <a:pt x="778196" y="123424"/>
                      <a:pt x="838538" y="106968"/>
                      <a:pt x="898879" y="106968"/>
                    </a:cubicBezTo>
                    <a:lnTo>
                      <a:pt x="929049" y="106968"/>
                    </a:lnTo>
                    <a:lnTo>
                      <a:pt x="929049" y="142624"/>
                    </a:lnTo>
                    <a:cubicBezTo>
                      <a:pt x="929049" y="150852"/>
                      <a:pt x="937278" y="159080"/>
                      <a:pt x="945506" y="159080"/>
                    </a:cubicBezTo>
                    <a:cubicBezTo>
                      <a:pt x="953734" y="159080"/>
                      <a:pt x="961962" y="150852"/>
                      <a:pt x="961962" y="142624"/>
                    </a:cubicBezTo>
                    <a:lnTo>
                      <a:pt x="961962" y="54855"/>
                    </a:lnTo>
                    <a:cubicBezTo>
                      <a:pt x="961962" y="43884"/>
                      <a:pt x="970190" y="35656"/>
                      <a:pt x="981162" y="35656"/>
                    </a:cubicBezTo>
                    <a:lnTo>
                      <a:pt x="1041503" y="35656"/>
                    </a:lnTo>
                    <a:cubicBezTo>
                      <a:pt x="1052473" y="35656"/>
                      <a:pt x="1060703" y="43884"/>
                      <a:pt x="1060703" y="54855"/>
                    </a:cubicBezTo>
                    <a:lnTo>
                      <a:pt x="1057959" y="400443"/>
                    </a:lnTo>
                    <a:lnTo>
                      <a:pt x="1057959" y="40044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2318" name="Google Shape;2318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1425" y="0"/>
            <a:ext cx="4570574" cy="383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9" name="Google Shape;2319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5" y="4417325"/>
            <a:ext cx="8842660" cy="238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4" name="Shape 2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5" name="Google Shape;2325;p90"/>
          <p:cNvSpPr/>
          <p:nvPr/>
        </p:nvSpPr>
        <p:spPr>
          <a:xfrm>
            <a:off x="525394" y="2543046"/>
            <a:ext cx="5040000" cy="14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CED9C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6" name="Google Shape;2326;p90"/>
          <p:cNvSpPr/>
          <p:nvPr/>
        </p:nvSpPr>
        <p:spPr>
          <a:xfrm>
            <a:off x="525394" y="2543045"/>
            <a:ext cx="144000" cy="14760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7" name="Google Shape;2327;p90"/>
          <p:cNvSpPr txBox="1"/>
          <p:nvPr/>
        </p:nvSpPr>
        <p:spPr>
          <a:xfrm>
            <a:off x="813394" y="2624363"/>
            <a:ext cx="49800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Hotel Elias – </a:t>
            </a:r>
            <a:r>
              <a:rPr i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Sauerland, Alemania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8" name="Google Shape;2328;p90"/>
          <p:cNvSpPr txBox="1"/>
          <p:nvPr/>
        </p:nvSpPr>
        <p:spPr>
          <a:xfrm>
            <a:off x="813394" y="2975142"/>
            <a:ext cx="4596000" cy="541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Liderar el cambio requiere perseverancia, asumir riesgos de forma informada y la confianza necesaria para invertir en mejoras a largo plazo, incluso cuando persisten los retos y la incertidumbre.</a:t>
            </a:r>
            <a:endParaRPr b="0" i="0" sz="1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9" name="Google Shape;2329;p90"/>
          <p:cNvSpPr/>
          <p:nvPr/>
        </p:nvSpPr>
        <p:spPr>
          <a:xfrm>
            <a:off x="813394" y="3588430"/>
            <a:ext cx="4316390" cy="270000"/>
          </a:xfrm>
          <a:prstGeom prst="rect">
            <a:avLst/>
          </a:prstGeom>
          <a:solidFill>
            <a:srgbClr val="62A844">
              <a:alpha val="3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0" name="Google Shape;2330;p90"/>
          <p:cNvSpPr/>
          <p:nvPr/>
        </p:nvSpPr>
        <p:spPr>
          <a:xfrm>
            <a:off x="6280697" y="2543046"/>
            <a:ext cx="5040000" cy="14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CED9C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1" name="Google Shape;2331;p90"/>
          <p:cNvSpPr/>
          <p:nvPr/>
        </p:nvSpPr>
        <p:spPr>
          <a:xfrm>
            <a:off x="6280697" y="2543045"/>
            <a:ext cx="144000" cy="14760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2" name="Google Shape;2332;p90"/>
          <p:cNvSpPr txBox="1"/>
          <p:nvPr/>
        </p:nvSpPr>
        <p:spPr>
          <a:xfrm>
            <a:off x="6568697" y="2651046"/>
            <a:ext cx="49800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Chef Sham – </a:t>
            </a:r>
            <a:r>
              <a:rPr i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Irlanda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3" name="Google Shape;2333;p90"/>
          <p:cNvSpPr txBox="1"/>
          <p:nvPr/>
        </p:nvSpPr>
        <p:spPr>
          <a:xfrm>
            <a:off x="6568697" y="3007391"/>
            <a:ext cx="4236960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7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7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4" name="Google Shape;2334;p90"/>
          <p:cNvSpPr/>
          <p:nvPr/>
        </p:nvSpPr>
        <p:spPr>
          <a:xfrm>
            <a:off x="6568697" y="3588430"/>
            <a:ext cx="4392000" cy="270000"/>
          </a:xfrm>
          <a:prstGeom prst="rect">
            <a:avLst/>
          </a:prstGeom>
          <a:solidFill>
            <a:srgbClr val="62A844">
              <a:alpha val="3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5" name="Google Shape;2335;p90"/>
          <p:cNvSpPr/>
          <p:nvPr/>
        </p:nvSpPr>
        <p:spPr>
          <a:xfrm rot="10800000">
            <a:off x="0" y="-2629"/>
            <a:ext cx="12185500" cy="129149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6" name="Google Shape;2336;p90"/>
          <p:cNvSpPr txBox="1"/>
          <p:nvPr/>
        </p:nvSpPr>
        <p:spPr>
          <a:xfrm>
            <a:off x="609876" y="723975"/>
            <a:ext cx="8030100" cy="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Descargar los casos prácticos completos</a:t>
            </a:r>
            <a:endParaRPr/>
          </a:p>
        </p:txBody>
      </p:sp>
      <p:sp>
        <p:nvSpPr>
          <p:cNvPr id="2337" name="Google Shape;2337;p90"/>
          <p:cNvSpPr txBox="1"/>
          <p:nvPr/>
        </p:nvSpPr>
        <p:spPr>
          <a:xfrm>
            <a:off x="720000" y="432661"/>
            <a:ext cx="7920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C3 M1 · Paquete de casos prácticos</a:t>
            </a:r>
            <a:endParaRPr/>
          </a:p>
        </p:txBody>
      </p:sp>
      <p:sp>
        <p:nvSpPr>
          <p:cNvPr id="2338" name="Google Shape;2338;p90"/>
          <p:cNvSpPr txBox="1"/>
          <p:nvPr/>
        </p:nvSpPr>
        <p:spPr>
          <a:xfrm>
            <a:off x="895554" y="3644750"/>
            <a:ext cx="4692000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Descargar el caso práctico completo  ·  {{CASE_URL_ELIAS}}</a:t>
            </a:r>
            <a:endParaRPr/>
          </a:p>
        </p:txBody>
      </p:sp>
      <p:sp>
        <p:nvSpPr>
          <p:cNvPr id="2339" name="Google Shape;2339;p90"/>
          <p:cNvSpPr txBox="1"/>
          <p:nvPr/>
        </p:nvSpPr>
        <p:spPr>
          <a:xfrm>
            <a:off x="6650857" y="3644750"/>
            <a:ext cx="4692000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Descargar el caso práctico completo  ·  {{CASE_URL_CHEFSHAM}}</a:t>
            </a:r>
            <a:endParaRPr/>
          </a:p>
        </p:txBody>
      </p:sp>
      <p:sp>
        <p:nvSpPr>
          <p:cNvPr id="2340" name="Google Shape;2340;p90"/>
          <p:cNvSpPr txBox="1"/>
          <p:nvPr/>
        </p:nvSpPr>
        <p:spPr>
          <a:xfrm>
            <a:off x="576000" y="1761910"/>
            <a:ext cx="11302594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Todas las empresas que aparecen en este módulo cuentan con un caso práctico completo. Utilice los enlaces siguientes para abrir cada uno de ellos.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1" name="Google Shape;2341;p90"/>
          <p:cNvSpPr/>
          <p:nvPr/>
        </p:nvSpPr>
        <p:spPr>
          <a:xfrm>
            <a:off x="3273394" y="4670101"/>
            <a:ext cx="5040000" cy="147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CED9C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2" name="Google Shape;2342;p90"/>
          <p:cNvSpPr/>
          <p:nvPr/>
        </p:nvSpPr>
        <p:spPr>
          <a:xfrm>
            <a:off x="3169554" y="4670101"/>
            <a:ext cx="144000" cy="1476000"/>
          </a:xfrm>
          <a:prstGeom prst="rect">
            <a:avLst/>
          </a:prstGeom>
          <a:solidFill>
            <a:srgbClr val="62A8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3" name="Google Shape;2343;p90"/>
          <p:cNvSpPr/>
          <p:nvPr/>
        </p:nvSpPr>
        <p:spPr>
          <a:xfrm>
            <a:off x="3429359" y="5743903"/>
            <a:ext cx="4316390" cy="270000"/>
          </a:xfrm>
          <a:prstGeom prst="rect">
            <a:avLst/>
          </a:prstGeom>
          <a:solidFill>
            <a:srgbClr val="62A844">
              <a:alpha val="3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4" name="Google Shape;2344;p90"/>
          <p:cNvSpPr txBox="1"/>
          <p:nvPr/>
        </p:nvSpPr>
        <p:spPr>
          <a:xfrm>
            <a:off x="3621394" y="5778875"/>
            <a:ext cx="4692000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Descargar el caso práctico completo  ·  {{CASE_URL_JINNYS}}</a:t>
            </a:r>
            <a:endParaRPr/>
          </a:p>
        </p:txBody>
      </p:sp>
      <p:sp>
        <p:nvSpPr>
          <p:cNvPr id="2345" name="Google Shape;2345;p90"/>
          <p:cNvSpPr txBox="1"/>
          <p:nvPr/>
        </p:nvSpPr>
        <p:spPr>
          <a:xfrm>
            <a:off x="3495394" y="5205294"/>
            <a:ext cx="4596000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Creación de una cultura empresarial en la que la responsabilidad medioambiental respalda el éxito a largo plazo.</a:t>
            </a:r>
            <a:endParaRPr b="0" i="0" sz="1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6" name="Google Shape;2346;p90"/>
          <p:cNvSpPr txBox="1"/>
          <p:nvPr/>
        </p:nvSpPr>
        <p:spPr>
          <a:xfrm>
            <a:off x="3477394" y="4806993"/>
            <a:ext cx="49800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Jinny’s Bakery &amp; Tea </a:t>
            </a:r>
            <a:r>
              <a:rPr b="1" i="0" lang="en-US" sz="1600">
                <a:solidFill>
                  <a:srgbClr val="0289AE"/>
                </a:solidFill>
                <a:latin typeface="Calibri"/>
                <a:ea typeface="Calibri"/>
                <a:cs typeface="Calibri"/>
                <a:sym typeface="Calibri"/>
              </a:rPr>
              <a:t>Room – </a:t>
            </a:r>
            <a:r>
              <a:rPr i="1"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Irlanda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>
              <a:solidFill>
                <a:srgbClr val="0289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7" name="Google Shape;2347;p90"/>
          <p:cNvSpPr txBox="1"/>
          <p:nvPr/>
        </p:nvSpPr>
        <p:spPr>
          <a:xfrm>
            <a:off x="6508697" y="2965355"/>
            <a:ext cx="464347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Liderando una cultura de sostenibilidad en las operaciones de cocina</a:t>
            </a:r>
            <a:endParaRPr sz="1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8" name="Google Shape;2348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9465" y="-2624"/>
            <a:ext cx="4116034" cy="231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2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3" name="Google Shape;2353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337" y="627673"/>
            <a:ext cx="4125188" cy="2499202"/>
          </a:xfrm>
          <a:prstGeom prst="rect">
            <a:avLst/>
          </a:prstGeom>
          <a:noFill/>
          <a:ln>
            <a:noFill/>
          </a:ln>
        </p:spPr>
      </p:pic>
      <p:sp>
        <p:nvSpPr>
          <p:cNvPr id="2354" name="Google Shape;2354;p91"/>
          <p:cNvSpPr txBox="1"/>
          <p:nvPr/>
        </p:nvSpPr>
        <p:spPr>
          <a:xfrm flipH="1">
            <a:off x="-71237" y="4675239"/>
            <a:ext cx="5754406" cy="711462"/>
          </a:xfrm>
          <a:prstGeom prst="rect">
            <a:avLst/>
          </a:prstGeom>
          <a:solidFill>
            <a:srgbClr val="0289AE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       www.ecosmartproject.eu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5" name="Google Shape;2355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5350" y="550075"/>
            <a:ext cx="6158351" cy="505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6" name="Google Shape;2356;p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52175" y="5753950"/>
            <a:ext cx="5944349" cy="87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Bia Innovation Campus - Colours">
      <a:dk1>
        <a:srgbClr val="086D6E"/>
      </a:dk1>
      <a:lt1>
        <a:srgbClr val="FFFFFF"/>
      </a:lt1>
      <a:dk2>
        <a:srgbClr val="FFFFFF"/>
      </a:dk2>
      <a:lt2>
        <a:srgbClr val="FFFFFF"/>
      </a:lt2>
      <a:accent1>
        <a:srgbClr val="086D6E"/>
      </a:accent1>
      <a:accent2>
        <a:srgbClr val="0D9390"/>
      </a:accent2>
      <a:accent3>
        <a:srgbClr val="87A66E"/>
      </a:accent3>
      <a:accent4>
        <a:srgbClr val="ACC199"/>
      </a:accent4>
      <a:accent5>
        <a:srgbClr val="F0C049"/>
      </a:accent5>
      <a:accent6>
        <a:srgbClr val="EEE387"/>
      </a:accent6>
      <a:hlink>
        <a:srgbClr val="87A66E"/>
      </a:hlink>
      <a:folHlink>
        <a:srgbClr val="87A66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5D448FF4D9854492C17C5187EF5566" ma:contentTypeVersion="12" ma:contentTypeDescription="Create a new document." ma:contentTypeScope="" ma:versionID="e51c7bef96f5b722fb941898f17a50a1">
  <xsd:schema xmlns:xsd="http://www.w3.org/2001/XMLSchema" xmlns:xs="http://www.w3.org/2001/XMLSchema" xmlns:p="http://schemas.microsoft.com/office/2006/metadata/properties" xmlns:ns2="5ef36c65-2ebb-4adf-9d59-815159be37b0" xmlns:ns3="23b2737a-dcf8-4a07-819b-0c656bac1781" targetNamespace="http://schemas.microsoft.com/office/2006/metadata/properties" ma:root="true" ma:fieldsID="49dd165fdf916d6e7a8350a132dd72fd" ns2:_="" ns3:_="">
    <xsd:import namespace="5ef36c65-2ebb-4adf-9d59-815159be37b0"/>
    <xsd:import namespace="23b2737a-dcf8-4a07-819b-0c656bac17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36c65-2ebb-4adf-9d59-815159be37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2ebe027-fa64-4e30-bdb2-92b74caeb8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b2737a-dcf8-4a07-819b-0c656bac178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362a160-b759-4121-9b0f-25f399baeb7c}" ma:internalName="TaxCatchAll" ma:showField="CatchAllData" ma:web="23b2737a-dcf8-4a07-819b-0c656bac17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b2737a-dcf8-4a07-819b-0c656bac1781" xsi:nil="true"/>
    <lcf76f155ced4ddcb4097134ff3c332f xmlns="5ef36c65-2ebb-4adf-9d59-815159be37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A2809A8-DB8F-41E3-8672-880775FDC3D5}"/>
</file>

<file path=customXml/itemProps2.xml><?xml version="1.0" encoding="utf-8"?>
<ds:datastoreItem xmlns:ds="http://schemas.openxmlformats.org/officeDocument/2006/customXml" ds:itemID="{6AD8027F-5BE6-4D3D-9A5A-BD0685BFD5F6}"/>
</file>

<file path=customXml/itemProps3.xml><?xml version="1.0" encoding="utf-8"?>
<ds:datastoreItem xmlns:ds="http://schemas.openxmlformats.org/officeDocument/2006/customXml" ds:itemID="{AE360BAF-47BC-40C8-81EA-9572A2C2B6CA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Gillian Keane</dc:creator>
  <dcterms:created xsi:type="dcterms:W3CDTF">2022-05-09T10:29:33Z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0x0101007A5D448FF4D9854492C17C5187EF5566</vt:lpwstr>
  </property>
  <property fmtid="{D5CDD505-2E9C-101B-9397-08002B2CF9AE}" pid="3" name="MediaServiceImageTags">
    <vt:lpwstr/>
  </property>
</Properties>
</file>